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857364"/>
            <a:ext cx="7500990" cy="342902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/>
              <a:t>Архитектура и изобразительное искусство на примере творчества </a:t>
            </a:r>
            <a:r>
              <a:rPr lang="ru-RU" sz="4400" b="1" dirty="0" err="1" smtClean="0"/>
              <a:t>Растелли</a:t>
            </a:r>
            <a:r>
              <a:rPr lang="ru-RU" sz="4400" b="1" dirty="0" smtClean="0"/>
              <a:t>, Никитина.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14290"/>
            <a:ext cx="7786742" cy="1143008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МИНИСТЕРСТВО ОБЩЕГО И  ПРОФЕССИОНАЛЬНОГО ОБРАЗОВАНИЯ СВЕРДЛОВСКОЙ ОБЛАСТИ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Государственное бюджетное профессиональное образовательное учреждение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Свердловской области</a:t>
            </a:r>
            <a:b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«Каменск-Уральский педагогический колледж»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5929330"/>
            <a:ext cx="3857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entury Gothic" pitchFamily="34" charset="0"/>
                <a:ea typeface="BatangChe" pitchFamily="49" charset="-127"/>
                <a:cs typeface="Arial" pitchFamily="34" charset="0"/>
              </a:rPr>
              <a:t>Работу выполнила студентка13 Б группы Акуленко Дарья Романовна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12255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Портрет царевны Натальи Алексеевны, не позднее 1716, ГТГ</a:t>
            </a:r>
            <a:endParaRPr lang="ru-RU" dirty="0"/>
          </a:p>
        </p:txBody>
      </p:sp>
      <p:pic>
        <p:nvPicPr>
          <p:cNvPr id="4" name="Содержимое 3" descr="70486_big_13287835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232404" cy="480060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1857364"/>
            <a:ext cx="4500594" cy="47149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500" dirty="0" smtClean="0">
                <a:latin typeface="Calibri Light" pitchFamily="34" charset="0"/>
              </a:rPr>
              <a:t>Наталья Алексеевна (1673—1716)-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Дочь царя Алексея Михайловича и его второй жены, Натальи Кирилловны Нарышкиной, любимая сестра Петра I.</a:t>
            </a:r>
            <a:r>
              <a:rPr lang="ru-RU" sz="2800" dirty="0" smtClean="0"/>
              <a:t>  </a:t>
            </a:r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endParaRPr lang="ru-RU" sz="2800" dirty="0" smtClean="0"/>
          </a:p>
          <a:p>
            <a:pPr marL="365760" lvl="0" indent="-283464" algn="ctr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500" dirty="0" smtClean="0">
                <a:latin typeface="Calibri Light" pitchFamily="34" charset="0"/>
              </a:rPr>
              <a:t>C ее именем связано развитие русского театра.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4110" cy="1296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Портрет цесаревны Анны Петровны, не позднее 1716, ГТГ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857364"/>
            <a:ext cx="3500462" cy="47672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latin typeface="Calibri Light" pitchFamily="34" charset="0"/>
              </a:rPr>
              <a:t>Анна Петровна (1708—1728) — старшая дочь Петра I и Екатерины I. В 1725 году вышла замуж за герцога Карла Фридриха </a:t>
            </a:r>
            <a:r>
              <a:rPr lang="ru-RU" sz="2500" dirty="0" err="1" smtClean="0">
                <a:latin typeface="Calibri Light" pitchFamily="34" charset="0"/>
              </a:rPr>
              <a:t>Голштейн-Готорского</a:t>
            </a:r>
            <a:r>
              <a:rPr lang="ru-RU" sz="2500" dirty="0" smtClean="0">
                <a:latin typeface="Calibri Light" pitchFamily="34" charset="0"/>
              </a:rPr>
              <a:t>. Мать императора Петра III.</a:t>
            </a:r>
            <a:endParaRPr lang="ru-RU" sz="2500" dirty="0">
              <a:latin typeface="Calibri Light" pitchFamily="34" charset="0"/>
            </a:endParaRPr>
          </a:p>
        </p:txBody>
      </p:sp>
      <p:pic>
        <p:nvPicPr>
          <p:cNvPr id="4" name="Рисунок 3" descr="a519766d6f5c6ad7b105ccde3dd112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825089"/>
            <a:ext cx="4071934" cy="50329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Портрет Петра I, ГРМ, Первая половина 1720-х</a:t>
            </a:r>
            <a:endParaRPr lang="ru-RU" dirty="0"/>
          </a:p>
        </p:txBody>
      </p:sp>
      <p:pic>
        <p:nvPicPr>
          <p:cNvPr id="4" name="Содержимое 3" descr="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453" t="8531" r="28323" b="6646"/>
          <a:stretch>
            <a:fillRect/>
          </a:stretch>
        </p:blipFill>
        <p:spPr>
          <a:xfrm>
            <a:off x="5000628" y="1552562"/>
            <a:ext cx="3962929" cy="501971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1714488"/>
            <a:ext cx="3786214" cy="49292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2500" dirty="0" smtClean="0">
              <a:latin typeface="Calibri Light" pitchFamily="34" charset="0"/>
            </a:endParaRP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Художник с сочувствием раскрывает следы тяжких государственных трудов, нелегкой жизненной борьбы Петра I, грусть и усталость в глазах стареющего уже человека... 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90" y="1571612"/>
            <a:ext cx="35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Calibri Light" pitchFamily="34" charset="0"/>
              </a:rPr>
              <a:t>Последний царь всея Руси и первый Император Всероссийский.</a:t>
            </a:r>
            <a:endParaRPr lang="ru-RU" sz="24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071678"/>
            <a:ext cx="7855270" cy="157162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7783832" cy="796908"/>
          </a:xfrm>
        </p:spPr>
        <p:txBody>
          <a:bodyPr/>
          <a:lstStyle/>
          <a:p>
            <a:pPr algn="ctr"/>
            <a:r>
              <a:rPr lang="ru-RU" sz="4000" b="1" dirty="0" err="1" smtClean="0"/>
              <a:t>Бартоломео</a:t>
            </a:r>
            <a:r>
              <a:rPr lang="ru-RU" sz="4000" b="1" dirty="0" smtClean="0"/>
              <a:t> Растрелли</a:t>
            </a:r>
            <a:endParaRPr lang="ru-RU" dirty="0"/>
          </a:p>
        </p:txBody>
      </p:sp>
      <p:pic>
        <p:nvPicPr>
          <p:cNvPr id="4" name="Содержимое 3" descr="0006-010-Franchesko-Bartolomeo-Rastrelli-1700-1771-zvezda-russkogo-barok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285859"/>
            <a:ext cx="3846462" cy="5016115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928670"/>
            <a:ext cx="4429156" cy="592933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Русский архитектор 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итальянского</a:t>
            </a:r>
            <a:r>
              <a:rPr kumimoji="0" lang="ru-RU" sz="450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происхождения, </a:t>
            </a: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академик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архитектуры Императорской Академии художеств. Наиболее яркий </a:t>
            </a: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представитель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так называемого </a:t>
            </a:r>
            <a:r>
              <a:rPr kumimoji="0" lang="ru-RU" sz="45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елизаветинского барокко.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Сын обрусевшего итальянца Б. К. Растрелли. 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50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Родился: 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1700 </a:t>
            </a:r>
            <a:r>
              <a:rPr kumimoji="0" lang="ru-RU" sz="450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г.,Париж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 , Королевство Франция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450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Умер:</a:t>
            </a:r>
            <a:r>
              <a:rPr kumimoji="0" lang="ru-RU" sz="450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 1771 г. (71 год),Санкт-Петербург , Российская империя</a:t>
            </a:r>
          </a:p>
          <a:p>
            <a:pPr marL="365760" marR="0" lvl="0" indent="-283464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7783832" cy="207170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Calibri Light" pitchFamily="34" charset="0"/>
              </a:rPr>
              <a:t>Проекты обрамления оконных, дверных проёмов и ниш для Зимнего дворца (1, 2), окна деревянной галереи у </a:t>
            </a:r>
            <a:r>
              <a:rPr lang="ru-RU" sz="3000" b="1" dirty="0" err="1" smtClean="0">
                <a:latin typeface="Calibri Light" pitchFamily="34" charset="0"/>
              </a:rPr>
              <a:t>Монплезира</a:t>
            </a:r>
            <a:r>
              <a:rPr lang="ru-RU" sz="3000" b="1" dirty="0" smtClean="0">
                <a:latin typeface="Calibri Light" pitchFamily="34" charset="0"/>
              </a:rPr>
              <a:t> (3). 1750-е гг.</a:t>
            </a:r>
            <a:r>
              <a:rPr lang="ru-RU" sz="3000" dirty="0" smtClean="0">
                <a:latin typeface="Calibri Light" pitchFamily="34" charset="0"/>
              </a:rPr>
              <a:t/>
            </a:r>
            <a:br>
              <a:rPr lang="ru-RU" sz="3000" dirty="0" smtClean="0">
                <a:latin typeface="Calibri Light" pitchFamily="34" charset="0"/>
              </a:rPr>
            </a:br>
            <a:endParaRPr lang="ru-RU" sz="3000" dirty="0"/>
          </a:p>
        </p:txBody>
      </p:sp>
      <p:pic>
        <p:nvPicPr>
          <p:cNvPr id="4" name="Рисунок 3" descr="Обрамления_проёмов_Растрелли.jpg"/>
          <p:cNvPicPr>
            <a:picLocks noChangeAspect="1"/>
          </p:cNvPicPr>
          <p:nvPr/>
        </p:nvPicPr>
        <p:blipFill>
          <a:blip r:embed="rId2" cstate="print"/>
          <a:srcRect l="59375" t="-4016"/>
          <a:stretch>
            <a:fillRect/>
          </a:stretch>
        </p:blipFill>
        <p:spPr>
          <a:xfrm>
            <a:off x="4429124" y="2071678"/>
            <a:ext cx="4502767" cy="2242729"/>
          </a:xfrm>
          <a:prstGeom prst="rect">
            <a:avLst/>
          </a:prstGeom>
        </p:spPr>
      </p:pic>
      <p:pic>
        <p:nvPicPr>
          <p:cNvPr id="5" name="Рисунок 4" descr="Обрамления_проёмов_Растрелли.jpg"/>
          <p:cNvPicPr>
            <a:picLocks noChangeAspect="1"/>
          </p:cNvPicPr>
          <p:nvPr/>
        </p:nvPicPr>
        <p:blipFill>
          <a:blip r:embed="rId2" cstate="print"/>
          <a:srcRect l="23932" t="-4566" r="40800"/>
          <a:stretch>
            <a:fillRect/>
          </a:stretch>
        </p:blipFill>
        <p:spPr>
          <a:xfrm>
            <a:off x="2928926" y="4427023"/>
            <a:ext cx="4214842" cy="2430977"/>
          </a:xfrm>
          <a:prstGeom prst="rect">
            <a:avLst/>
          </a:prstGeom>
        </p:spPr>
      </p:pic>
      <p:pic>
        <p:nvPicPr>
          <p:cNvPr id="6" name="Рисунок 5" descr="Обрамления_проёмов_Растрелли.jpg"/>
          <p:cNvPicPr>
            <a:picLocks noChangeAspect="1"/>
          </p:cNvPicPr>
          <p:nvPr/>
        </p:nvPicPr>
        <p:blipFill>
          <a:blip r:embed="rId2" cstate="print"/>
          <a:srcRect r="75131"/>
          <a:stretch>
            <a:fillRect/>
          </a:stretch>
        </p:blipFill>
        <p:spPr>
          <a:xfrm>
            <a:off x="1357290" y="1928802"/>
            <a:ext cx="2922469" cy="22860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2852"/>
            <a:ext cx="7858180" cy="2428892"/>
          </a:xfrm>
        </p:spPr>
        <p:txBody>
          <a:bodyPr>
            <a:noAutofit/>
          </a:bodyPr>
          <a:lstStyle/>
          <a:p>
            <a:pPr algn="ctr"/>
            <a:endParaRPr lang="ru-RU" sz="2000" dirty="0">
              <a:latin typeface="Calibri Light" pitchFamily="34" charset="0"/>
            </a:endParaRPr>
          </a:p>
        </p:txBody>
      </p:sp>
      <p:pic>
        <p:nvPicPr>
          <p:cNvPr id="4" name="Рисунок 3" descr="1024px-Kremlindur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71536" y="0"/>
            <a:ext cx="1013763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71480"/>
            <a:ext cx="6000792" cy="10001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alibri Light" pitchFamily="34" charset="0"/>
              </a:rPr>
              <a:t>Зимний Кремлёвский дворец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Йорданская</a:t>
            </a:r>
            <a:r>
              <a:rPr lang="ru-RU" b="1" dirty="0" smtClean="0"/>
              <a:t> лестница также творение Растрелли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024px-Ermitage_diplomatic_staircas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426082"/>
            <a:ext cx="8143900" cy="543191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err="1" smtClean="0"/>
              <a:t>Анничков</a:t>
            </a:r>
            <a:r>
              <a:rPr lang="ru-RU" sz="4900" b="1" dirty="0" smtClean="0"/>
              <a:t> дворец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80px-Spb_06-2012_Nevsky_various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642974" y="1214422"/>
            <a:ext cx="10358479" cy="4960741"/>
          </a:xfr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65403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Иван Никитич Никитин</a:t>
            </a:r>
            <a:endParaRPr lang="ru-RU" sz="4000" b="1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142976" y="1500174"/>
            <a:ext cx="3429024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Русский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 живописец-портретист</a:t>
            </a: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, основатель русской портретной школы XVIII века.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 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5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Родился: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 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Москва</a:t>
            </a:r>
          </a:p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5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Умер: 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1742 г.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010.jpg"/>
          <p:cNvPicPr>
            <a:picLocks noChangeAspect="1"/>
          </p:cNvPicPr>
          <p:nvPr/>
        </p:nvPicPr>
        <p:blipFill>
          <a:blip r:embed="rId2" cstate="print"/>
          <a:srcRect l="2343" t="17708" r="56250" b="3125"/>
          <a:stretch>
            <a:fillRect/>
          </a:stretch>
        </p:blipFill>
        <p:spPr>
          <a:xfrm>
            <a:off x="5214942" y="1214422"/>
            <a:ext cx="3786214" cy="542928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5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857364"/>
            <a:ext cx="3786898" cy="4804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7858180" cy="142876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Портрет Елизаветы Петровны ребенком. 1712-13 г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928802"/>
            <a:ext cx="38576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smtClean="0">
                <a:latin typeface="Calibri Light" pitchFamily="34" charset="0"/>
              </a:rPr>
              <a:t>Самое раннее из известных 18 полотен придворного художника Петра I.</a:t>
            </a:r>
            <a:r>
              <a:rPr lang="ru-RU" sz="2500" dirty="0" smtClean="0"/>
              <a:t> </a:t>
            </a:r>
            <a:br>
              <a:rPr lang="ru-RU" sz="2500" dirty="0" smtClean="0"/>
            </a:br>
            <a:r>
              <a:rPr lang="ru-RU" sz="2500" dirty="0" smtClean="0">
                <a:latin typeface="Calibri Light" pitchFamily="34" charset="0"/>
              </a:rPr>
              <a:t>Пышный парадный костюм ребенка, тяжелое платье с большим декольте, горностаевая мантия на плечах, высокая прическа взрослой дамы - дань требованиям времени</a:t>
            </a:r>
            <a:endParaRPr lang="ru-RU" sz="2500" dirty="0">
              <a:latin typeface="Calibri Light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Портрет царевны Прасковьи Ивановны. 1714. ГРМ</a:t>
            </a:r>
            <a:r>
              <a:rPr lang="ru-RU" sz="4000" dirty="0" smtClean="0"/>
              <a:t> </a:t>
            </a:r>
            <a:endParaRPr lang="ru-RU" sz="4000" dirty="0"/>
          </a:p>
        </p:txBody>
      </p:sp>
      <p:pic>
        <p:nvPicPr>
          <p:cNvPr id="4" name="Содержимое 3" descr="8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714488"/>
            <a:ext cx="3841742" cy="4986033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928662" y="1428736"/>
            <a:ext cx="4143404" cy="5429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Прасковья Ивановна (1694—1731) — </a:t>
            </a: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царевна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</a:rPr>
              <a:t>, младшая дочь царя Ивана V Алексеевича и царицы Прасковьи Федоровны (урожденной Салтыковой), племянница Петра I</a:t>
            </a: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89</TotalTime>
  <Words>277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Архитектура и изобразительное искусство на примере творчества Растелли, Никитина.</vt:lpstr>
      <vt:lpstr>Бартоломео Растрелли</vt:lpstr>
      <vt:lpstr>Проекты обрамления оконных, дверных проёмов и ниш для Зимнего дворца (1, 2), окна деревянной галереи у Монплезира (3). 1750-е гг. </vt:lpstr>
      <vt:lpstr>Зимний Кремлёвский дворец </vt:lpstr>
      <vt:lpstr>Йорданская лестница также творение Растрелли </vt:lpstr>
      <vt:lpstr>Анничков дворец </vt:lpstr>
      <vt:lpstr>Иван Никитич Никитин</vt:lpstr>
      <vt:lpstr>Портрет Елизаветы Петровны ребенком. 1712-13 г</vt:lpstr>
      <vt:lpstr>Портрет царевны Прасковьи Ивановны. 1714. ГРМ </vt:lpstr>
      <vt:lpstr>Портрет царевны Натальи Алексеевны, не позднее 1716, ГТГ</vt:lpstr>
      <vt:lpstr>Портрет цесаревны Анны Петровны, не позднее 1716, ГТГ</vt:lpstr>
      <vt:lpstr>Портрет Петра I, ГРМ, Первая половина 1720-х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и изобразительное искусство на примере творчества Трезини, Растелли, Никитина.</dc:title>
  <dc:creator>DIMON</dc:creator>
  <cp:lastModifiedBy>RAYA</cp:lastModifiedBy>
  <cp:revision>23</cp:revision>
  <dcterms:created xsi:type="dcterms:W3CDTF">2019-01-25T13:00:27Z</dcterms:created>
  <dcterms:modified xsi:type="dcterms:W3CDTF">2019-04-07T13:50:12Z</dcterms:modified>
</cp:coreProperties>
</file>