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1" r:id="rId6"/>
    <p:sldId id="262" r:id="rId7"/>
    <p:sldId id="275" r:id="rId8"/>
    <p:sldId id="276" r:id="rId9"/>
    <p:sldId id="273" r:id="rId10"/>
    <p:sldId id="263" r:id="rId11"/>
    <p:sldId id="260" r:id="rId12"/>
    <p:sldId id="264" r:id="rId13"/>
    <p:sldId id="265" r:id="rId14"/>
    <p:sldId id="266" r:id="rId15"/>
    <p:sldId id="267" r:id="rId16"/>
    <p:sldId id="272" r:id="rId17"/>
    <p:sldId id="269" r:id="rId18"/>
    <p:sldId id="274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C3D75-1B2E-42FE-A46A-CED39674EA97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8A1C-51ED-471E-A01E-666FD25AD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2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8A1C-51ED-471E-A01E-666FD25AD0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9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5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97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35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8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2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2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1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8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3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4DD8-ECDD-439F-A137-E760D860EE3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09033E-C812-42B6-87F3-60B569F82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542767" cy="2924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формированию финансовой грамотности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экономист»</a:t>
            </a:r>
            <a:b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004044" y="5229200"/>
            <a:ext cx="4032449" cy="15464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Пятерикова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Олеся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Рафаэльевна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старшей группы «Б»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«Василек» </a:t>
            </a:r>
          </a:p>
          <a:p>
            <a:pPr>
              <a:lnSpc>
                <a:spcPct val="110000"/>
              </a:lnSpc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Мулловка»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cijfcaI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00" y="2420888"/>
            <a:ext cx="6264697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433" y="167951"/>
            <a:ext cx="6718016" cy="4571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"Профессии"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glKao3or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888432" cy="3134633"/>
          </a:xfrm>
        </p:spPr>
      </p:pic>
      <p:pic>
        <p:nvPicPr>
          <p:cNvPr id="5" name="Рисунок 4" descr="VgNTRI-0p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908720"/>
            <a:ext cx="3888433" cy="3134633"/>
          </a:xfrm>
          <a:prstGeom prst="rect">
            <a:avLst/>
          </a:prstGeom>
        </p:spPr>
      </p:pic>
      <p:pic>
        <p:nvPicPr>
          <p:cNvPr id="6" name="Рисунок 5" descr="wlIp-MCpY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428562"/>
            <a:ext cx="6696744" cy="216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284066" cy="5714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"Магазин"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600400" cy="2450552"/>
          </a:xfrm>
        </p:spPr>
      </p:pic>
      <p:pic>
        <p:nvPicPr>
          <p:cNvPr id="9" name="Рисунок 8" descr="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7"/>
            <a:ext cx="4050730" cy="2450552"/>
          </a:xfrm>
          <a:prstGeom prst="rect">
            <a:avLst/>
          </a:prstGeom>
        </p:spPr>
      </p:pic>
      <p:pic>
        <p:nvPicPr>
          <p:cNvPr id="10" name="Рисунок 9" descr="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93839"/>
            <a:ext cx="3600400" cy="3275520"/>
          </a:xfrm>
          <a:prstGeom prst="rect">
            <a:avLst/>
          </a:prstGeom>
        </p:spPr>
      </p:pic>
      <p:pic>
        <p:nvPicPr>
          <p:cNvPr id="11" name="Рисунок 10" descr="о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93839"/>
            <a:ext cx="4050730" cy="327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816423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о деньгах и их счете.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yq24IY71Ov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643313"/>
            <a:ext cx="4089614" cy="3098055"/>
          </a:xfrm>
        </p:spPr>
      </p:pic>
      <p:pic>
        <p:nvPicPr>
          <p:cNvPr id="8" name="Содержимое 3" descr="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20" y="260648"/>
            <a:ext cx="4249042" cy="3070100"/>
          </a:xfrm>
          <a:prstGeom prst="rect">
            <a:avLst/>
          </a:prstGeom>
        </p:spPr>
      </p:pic>
      <p:pic>
        <p:nvPicPr>
          <p:cNvPr id="9" name="Рисунок 8" descr="л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4249042" cy="3098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24110"/>
            <a:ext cx="3888432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Коллекция «Деньги СССР»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4BHPFOhp6x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4171950" cy="3096346"/>
          </a:xfrm>
        </p:spPr>
      </p:pic>
      <p:pic>
        <p:nvPicPr>
          <p:cNvPr id="5" name="Рисунок 4" descr="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13558" y="2996953"/>
            <a:ext cx="3096346" cy="4104456"/>
          </a:xfrm>
          <a:prstGeom prst="rect">
            <a:avLst/>
          </a:prstGeom>
        </p:spPr>
      </p:pic>
      <p:pic>
        <p:nvPicPr>
          <p:cNvPr id="7" name="Рисунок 6" descr="л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9503" y="206573"/>
            <a:ext cx="4104456" cy="3078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95936" y="3789038"/>
            <a:ext cx="576064" cy="720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tsOF3I7V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2420888"/>
            <a:ext cx="4104456" cy="4122034"/>
          </a:xfrm>
        </p:spPr>
      </p:pic>
      <p:pic>
        <p:nvPicPr>
          <p:cNvPr id="5" name="Рисунок 4" descr="tg_ds-siv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4392488" cy="3744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4110"/>
            <a:ext cx="3672407" cy="1940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самостоятельная покупка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ZemgXdwGg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632" y="-15952"/>
            <a:ext cx="4442667" cy="3221400"/>
          </a:xfrm>
        </p:spPr>
      </p:pic>
      <p:pic>
        <p:nvPicPr>
          <p:cNvPr id="5" name="Рисунок 4" descr="_G3E_n5TH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1" y="3342691"/>
            <a:ext cx="4052155" cy="3528392"/>
          </a:xfrm>
          <a:prstGeom prst="rect">
            <a:avLst/>
          </a:prstGeom>
        </p:spPr>
      </p:pic>
      <p:pic>
        <p:nvPicPr>
          <p:cNvPr id="6" name="Рисунок 5" descr="Z515jKsZR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3452" y="3342691"/>
            <a:ext cx="4589028" cy="325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6552727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Оставшиеся от покупки деньги кладем в копилочку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_4xlAi2E0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12776"/>
            <a:ext cx="4680520" cy="5040560"/>
          </a:xfrm>
        </p:spPr>
      </p:pic>
      <p:pic>
        <p:nvPicPr>
          <p:cNvPr id="5" name="Рисунок 4" descr="iYmLGw5lO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12776"/>
            <a:ext cx="352839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47" y="1124744"/>
            <a:ext cx="3888433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магазин вместе с мамой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F0TkXh1b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463599"/>
            <a:ext cx="4032448" cy="3133754"/>
          </a:xfrm>
        </p:spPr>
      </p:pic>
      <p:pic>
        <p:nvPicPr>
          <p:cNvPr id="5" name="Рисунок 4" descr="PiadyinLXV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463599"/>
            <a:ext cx="4355059" cy="3133754"/>
          </a:xfrm>
          <a:prstGeom prst="rect">
            <a:avLst/>
          </a:prstGeom>
        </p:spPr>
      </p:pic>
      <p:pic>
        <p:nvPicPr>
          <p:cNvPr id="7" name="Рисунок 6" descr="oKGuiFb7K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1" y="332656"/>
            <a:ext cx="4032448" cy="295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«Муха – Цокотуха»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o4N_-yS67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02631"/>
            <a:ext cx="4176464" cy="2654997"/>
          </a:xfrm>
        </p:spPr>
      </p:pic>
      <p:pic>
        <p:nvPicPr>
          <p:cNvPr id="5" name="Рисунок 4" descr="QY7X8bpCZ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1214422"/>
            <a:ext cx="4250181" cy="2643206"/>
          </a:xfrm>
          <a:prstGeom prst="rect">
            <a:avLst/>
          </a:prstGeom>
        </p:spPr>
      </p:pic>
      <p:pic>
        <p:nvPicPr>
          <p:cNvPr id="6" name="Рисунок 5" descr="uA-OrEDC0-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71966"/>
            <a:ext cx="4176464" cy="2571744"/>
          </a:xfrm>
          <a:prstGeom prst="rect">
            <a:avLst/>
          </a:prstGeom>
        </p:spPr>
      </p:pic>
      <p:pic>
        <p:nvPicPr>
          <p:cNvPr id="7" name="Рисунок 6" descr="zVfF-_uLXt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071942"/>
            <a:ext cx="4250182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6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1" y="1700808"/>
            <a:ext cx="7202760" cy="46805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стали активно использовать в игровой деятельности основные экономические понятия и категории, которым было уделено внимание в ходе реализации проектных мероприятий (деньги, цена, товар, семейный бюджет и пр.). Осознавать и соизмерять свои потребности и возможности. Получили представления о том, что расходы семьи не должны быть расточительными и что ребенок может, будучи экономным, их уменьшить. Осознавать, что сбережения семьи – это денежные средства, которые могут остаться, если разумно расходовать свои доходы, и могут быть использованы для отдыха всей семьей или приобретения необходимых, вещей. Контролировать ответственность за свои поступки, которые могут положительно или отрицательно сказаться на экономическом положении семьи и его самого. И так как мы видим, что детей и родителей очень заинтересовала эта тема, то мы и в дальнейшем планируем продолжить работу по финансовой грамотности, более углубленно и уже с долгосрочным проектом.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764703"/>
            <a:ext cx="133793" cy="2880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04856" cy="485848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познавательный, краткосрочный, групповой.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январь-март.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Образовательные области, в содержание которых включен проект: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развитие, познавательное развитие, речевое развитие, художественно - эстетическое развитие, физическое развитие.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дети старшей группы, воспитатели, родители.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Актуальность и социальная значимость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1" y="1916832"/>
            <a:ext cx="7632848" cy="43924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современном мире, в котором так много неизвестного, порой и мы, взрослые, теряемся в непрерывном потоке информации. А как помочь маленькому человеку с его пытливым умом, у которого каждую минуту возникает множество вопросов? С экономикой ребенок сталкивается постоянно: когда идет с мамой в магазин, где просит купить понравившуюся ему игрушку; когда с папой в сберкассе вносит плату за квартиру, газ и свет; когда бабушка с дедушкой дарят на день рождения деньги. Поэтому экономическое образование надо начинать уже с дошкольного возраста.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 Финансовое обучение и воспитание детей в детском саду - сравнительно новое направление в дошкольной педагогике. Финансовая грамотность – это качество человека, которое показывает степень его осведомленности в финансовых вопросах, умение зарабатывать и управлять деньгами. Например, в нашей стране не много кто знает какие права имеет потребитель финансовых услуг и как их защищать в случае нарушений. Поэтому наши дети достойны того, чтобы быть в курсе, как правильно пользоваться средствами, которые они будут зарабатывать во взрослой жизни.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3" y="1772816"/>
            <a:ext cx="7272807" cy="47525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Формировать основы финансовой грамотности у дошкольников;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Развивать основы финансовой грамотности дошкольников посредством разнообразных видов детской деятельности;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Совершенствовать коммуникативные качества детей;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Содействовать проявлению интереса у детей к профессиональной деятельности взрослых.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Развивать умение творчески подходить к решению ситуаций финансовых отношений посредством игровых действий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Сформировать первичные экономические понятия;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Научить детей правильному отношению к деньгам, способам их зарабатывания и разумному их использованию;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Научить детей правильно вести себя в реальных жизненных ситуациях (покупка в магазине, плата за проезд и т. д.).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Воспитывать уважительное отношение к людям, зарабатывающим деньги.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88640"/>
            <a:ext cx="75628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К. Чуковского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«Муха – Цокотуха»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-iKuGCUB4_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142231" cy="3214685"/>
          </a:xfrm>
        </p:spPr>
      </p:pic>
      <p:pic>
        <p:nvPicPr>
          <p:cNvPr id="5" name="Рисунок 4" descr="yWiMQLtf6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286248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60648"/>
            <a:ext cx="5880716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mLS63rL8M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688" y="2428868"/>
            <a:ext cx="4286312" cy="3356647"/>
          </a:xfrm>
        </p:spPr>
      </p:pic>
      <p:pic>
        <p:nvPicPr>
          <p:cNvPr id="5" name="Рисунок 4" descr="uCeU5xOEF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8868"/>
            <a:ext cx="3680490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17" y="14536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«Как старик корову продавал»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453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«Смешарики. Азбука финансовой грамотности»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3672408" cy="100811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стихотворения 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Михалкова 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старик корову продавал»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NjfvIRjZK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71703"/>
            <a:ext cx="4032448" cy="3200356"/>
          </a:xfrm>
          <a:prstGeom prst="rect">
            <a:avLst/>
          </a:prstGeom>
        </p:spPr>
      </p:pic>
      <p:pic>
        <p:nvPicPr>
          <p:cNvPr id="5" name="Содержимое 4" descr="cxg2rCZVWw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58384" y="1196752"/>
            <a:ext cx="4320480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1236" y="11663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«Смешарики. Азбука финансовой грамотности»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8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6776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заучивание пословиц и поговорок о деньгах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71612"/>
            <a:ext cx="3961010" cy="5000636"/>
          </a:xfrm>
        </p:spPr>
      </p:pic>
      <p:pic>
        <p:nvPicPr>
          <p:cNvPr id="5" name="Рисунок 4" descr="ска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71612"/>
            <a:ext cx="3818384" cy="5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V07cRT2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50408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</TotalTime>
  <Words>393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Проект по формированию финансовой грамотности  для детей старшего дошкольного возраста  «Маленький экономист»   </vt:lpstr>
      <vt:lpstr>Презентация PowerPoint</vt:lpstr>
      <vt:lpstr>Актуальность и социальная значимость</vt:lpstr>
      <vt:lpstr>Задачи:</vt:lpstr>
      <vt:lpstr>Чтение сказки К. Чуковского «Муха – Цокотуха»</vt:lpstr>
      <vt:lpstr>Просмотр мультфильмов:</vt:lpstr>
      <vt:lpstr>Инсценировка стихотворения  С. Михалкова  «Как старик корову продавал»</vt:lpstr>
      <vt:lpstr>Чтение и заучивание пословиц и поговорок о деньгах</vt:lpstr>
      <vt:lpstr>Презентация PowerPoint</vt:lpstr>
      <vt:lpstr>Дидактическая игра "Профессии"</vt:lpstr>
      <vt:lpstr>Сюжетно-ролевая игра "Магазин"</vt:lpstr>
      <vt:lpstr>Беседа о деньгах и их счете.</vt:lpstr>
      <vt:lpstr>Коллекция «Деньги СССР»</vt:lpstr>
      <vt:lpstr>Презентация PowerPoint</vt:lpstr>
      <vt:lpstr>Первая самостоятельная покупка</vt:lpstr>
      <vt:lpstr>Оставшиеся от покупки деньги кладем в копилочку</vt:lpstr>
      <vt:lpstr>Рисуем магазин вместе с мамой</vt:lpstr>
      <vt:lpstr>Театрализованная игра «Муха – Цокотуха»</vt:lpstr>
      <vt:lpstr>Ожидаемый результат: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михаил Пятериков</cp:lastModifiedBy>
  <cp:revision>33</cp:revision>
  <dcterms:created xsi:type="dcterms:W3CDTF">2019-04-01T18:49:13Z</dcterms:created>
  <dcterms:modified xsi:type="dcterms:W3CDTF">2019-04-03T18:53:36Z</dcterms:modified>
</cp:coreProperties>
</file>