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ля проекта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3024336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Проект: «Научимся играть»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0"/>
            <a:ext cx="5976664" cy="141277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раннего возраста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Власова Ольга Сергеевна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казенного дошкольного образовательного учреждения МКДОУ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/с № 29»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260647"/>
          <a:ext cx="8784975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928325"/>
                <a:gridCol w="2928325"/>
              </a:tblGrid>
              <a:tr h="15121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 – эстетическое развитие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Продуктивная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Лепка «Мячик», «Конфетки для куклы».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 «Колеса для машины»,  «Пряники для мишки»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Читательская коммуникативная познавательная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Разучивание стихотворений А.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Барто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«Игрушки»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с детьми « Моя любимая игрушка»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Игра «Что изменилось»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«Покажи и назови»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  «Принеси игрушку какую назову».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двигательная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П/и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«У медведя во бору», «Вот какие зайки»,  «Зайка серый умывался».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Игровые упражнения: 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«Покажи мишке как мы умеем шагать», «Прыгаем вместе с зайкой».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Фотографии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оекта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79208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052736"/>
            <a:ext cx="7056784" cy="468052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Данный проект способствовал формированию социально – нравственных качеств через организацию различных видов деятельности, а так же формированию бережного отношения к игрушкам. Активизировал мыслительную деятельность детей.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ля проекта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0912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Эпиграф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 игры нет и не может быть полноценного умственного развития. Игра – это огромное окно, через которое в духовный мир ребенка, вливается живительный поток представлений, понятий. Игра – это искра зажигающая огонёк пытливости и любознательности. 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А. Сухомлинский.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ля проекта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77072"/>
            <a:ext cx="2448272" cy="252028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ля проекта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7092280" cy="485740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– это основной вид деятельности ребенка. Он доставляет ему удовольствие радость. Играя малыш действует с предметами, знакомится с их свойствами, разговаривает, двигается. В игре происходит умственное развитие ребенка, развивается воображение, внимание, память. Кроха в 1,5 – 3 года обычно подражает взрослым. Всё что он видит и слышит, переносит в игру – отношения к вещам, действия с предметами, взаимоотношения людей, нормы поведения.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ля проекта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797152"/>
            <a:ext cx="1835696" cy="183983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ля проекта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531460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1. Воспитать навыки бережного отношения к игрушкам. Активизировать мыслительную деятельность детей.</a:t>
            </a:r>
            <a:br>
              <a:rPr lang="ru-RU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2. Создать условия для формирования у детей раннего возраста социально нравственных качеств через организацию разных видов деятельности: игровой, познавательной, продуктивной, двигательной.</a:t>
            </a:r>
            <a:endParaRPr lang="ru-RU" sz="32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оекта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45638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воображение, связную речь, обогащать пассивный и активный словарь детей.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Поддерживать стремление активно вступать в общение, высказываться.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Способствовать формированию социально – нравственных качеств в ходе различных видов детской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овладению детьми игровыми действиями, отражающими жизненные ситуации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оекта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 – игровой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групповой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долгосрочный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088832" cy="2137792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второй ранней группы</a:t>
            </a:r>
          </a:p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l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для проекта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3990" y="2060848"/>
            <a:ext cx="3200498" cy="437916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оекта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0727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556792"/>
            <a:ext cx="6264696" cy="4896544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Появление интереса к экспериментированию с различными игрушками.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Возрастает речевая активность детей в различных видах деятельности.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Появление бережного отношения к игрушкам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Узнают новые стихотворения об игрушках.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детей сформируется желание и умение помогать взрослому убирать игрушки на свои места</a:t>
            </a:r>
          </a:p>
          <a:p>
            <a:pPr marL="514350" indent="-514350" algn="l">
              <a:buAutoNum type="arabicPeriod"/>
            </a:pPr>
            <a:endParaRPr lang="ru-RU" dirty="0" smtClean="0"/>
          </a:p>
          <a:p>
            <a:pPr marL="514350" indent="-514350" algn="l">
              <a:buAutoNum type="arabicPeriod"/>
            </a:pPr>
            <a:endParaRPr lang="ru-RU" dirty="0" smtClean="0"/>
          </a:p>
          <a:p>
            <a:pPr marL="514350" indent="-514350" algn="l">
              <a:buAutoNum type="arabicPeriod"/>
            </a:pPr>
            <a:endParaRPr lang="ru-RU" dirty="0"/>
          </a:p>
        </p:txBody>
      </p:sp>
      <p:pic>
        <p:nvPicPr>
          <p:cNvPr id="5" name="Рисунок 4" descr="для проекта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861049"/>
            <a:ext cx="2267743" cy="229557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оект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проведения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712968" cy="5472608"/>
          </a:xfrm>
        </p:spPr>
        <p:txBody>
          <a:bodyPr>
            <a:normAutofit/>
          </a:bodyPr>
          <a:lstStyle/>
          <a:p>
            <a:pPr marL="571500" indent="-571500" algn="l">
              <a:buAutoNum type="romanU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Подготовительный.</a:t>
            </a:r>
          </a:p>
          <a:p>
            <a:pPr marL="571500" indent="-571500" algn="l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мотивации.</a:t>
            </a:r>
          </a:p>
          <a:p>
            <a:pPr marL="571500" indent="-57150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Определение сроков реализации.</a:t>
            </a:r>
          </a:p>
          <a:p>
            <a:pPr marL="571500" indent="-571500"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</a:p>
          <a:p>
            <a:pPr marL="571500" indent="-57150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Составление плана работы</a:t>
            </a:r>
          </a:p>
          <a:p>
            <a:pPr marL="571500" indent="-57150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Совместное поэтапное выполнение проекта.</a:t>
            </a:r>
          </a:p>
          <a:p>
            <a:pPr marL="571500" indent="-571500" algn="l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Заключительный</a:t>
            </a:r>
          </a:p>
          <a:p>
            <a:pPr marL="571500" indent="-571500" algn="l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презентации «Научимся играть»</a:t>
            </a:r>
          </a:p>
          <a:p>
            <a:pPr marL="571500" indent="-57150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Оформление альбома «Играем вместе»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проекта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764704"/>
          <a:ext cx="8784978" cy="592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1"/>
                <a:gridCol w="2976331"/>
                <a:gridCol w="2928326"/>
              </a:tblGrid>
              <a:tr h="92543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область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897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 коммуникативное развитие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Познавательная коммуникативная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«Наши друзья игрушки»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Ситуация «Покажем кукле Маше как мы наводим порядок»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«Вместе весело играть»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029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Познавательная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 ситуация «Какие бывают игрушки»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 «Найди игрушку из такого же материала»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Конструирование из крупного строительного материала «Домик для игрушки», «Кроватка для мишки»,  «Дорожка для зайчика»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462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Проект: «Научимся играть»</vt:lpstr>
      <vt:lpstr>Эпиграф Без  игры нет и не может быть полноценного умственного развития. Игра – это огромное окно, через которое в духовный мир ребенка, вливается живительный поток представлений, понятий. Игра – это искра зажигающая огонёк пытливости и любознательности.  В. А. Сухомлинский.</vt:lpstr>
      <vt:lpstr>Актуальность</vt:lpstr>
      <vt:lpstr>Цель: 1. Воспитать навыки бережного отношения к игрушкам. Активизировать мыслительную деятельность детей. 2. Создать условия для формирования у детей раннего возраста социально нравственных качеств через организацию разных видов деятельности: игровой, познавательной, продуктивной, двигательной.</vt:lpstr>
      <vt:lpstr>Задачи</vt:lpstr>
      <vt:lpstr>Тип проекта: информационно – игровой групповой долгосрочный</vt:lpstr>
      <vt:lpstr>Предполагаемый результат</vt:lpstr>
      <vt:lpstr>Этапы проведения</vt:lpstr>
      <vt:lpstr>Технологическая карта</vt:lpstr>
      <vt:lpstr>Слайд 10</vt:lpstr>
      <vt:lpstr>Фотографии 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«Научимся играть»</dc:title>
  <dc:creator>User</dc:creator>
  <cp:lastModifiedBy>User</cp:lastModifiedBy>
  <cp:revision>14</cp:revision>
  <dcterms:created xsi:type="dcterms:W3CDTF">2018-06-13T05:27:31Z</dcterms:created>
  <dcterms:modified xsi:type="dcterms:W3CDTF">2018-06-13T07:37:25Z</dcterms:modified>
</cp:coreProperties>
</file>