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Дом Будущего</a:t>
            </a:r>
            <a:br>
              <a:rPr lang="ru-RU" sz="7200" dirty="0" smtClean="0"/>
            </a:br>
            <a:r>
              <a:rPr lang="ru-RU" sz="7200" dirty="0" smtClean="0"/>
              <a:t>« Умный Дом 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7572396" cy="26432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Презентацию </a:t>
            </a:r>
            <a:r>
              <a:rPr lang="ru-RU" sz="3600" dirty="0" smtClean="0"/>
              <a:t>подготовила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ученица «8А» класса</a:t>
            </a:r>
          </a:p>
          <a:p>
            <a:r>
              <a:rPr lang="ru-RU" sz="3600" dirty="0" smtClean="0"/>
              <a:t>Якимовская Елизавета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3"/>
            <a:ext cx="792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Даже если вы покинете дом на длительный срок, ваше отсутствие может остаться совершенно незамеченным, если вы оставите включенной систему имитации присутствия. Вы сможете настроить данный режим таким образом, что в разных комнатах квартиры или дома будет время от времени включаться свет, музыка или телевизор. Прожектор направит на окна спроецированные изображения в виде силуэтов человека. А звуки, напоминающие воду, льющуюся из крана, свист чайника и приглушенный голос радио развеет все сомнения злоумышленников в том, что дома кто - то есть.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Ваше жилище должно быть комфортным не только для человека, но и для его четвероногих питомцев, заботе о которых необходимо уделить немаловажное внимание. « Умный дом » создан таким образом, что обитающие в нем животные не могут нанести вреда имеющимся в нем устройствам. А « Умный дом » обеспечивает их всем необходимым для жизни – пищей, водой и следит за порядком в их кормушках и туалете.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65722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6572296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643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Статистика показывает, что система Умный дом позволяет сокращать расходы на энергоресурсы на 8-12%, управление освещением и электроснабжением сокращает потребление энергии на 3-5%. Продуманный алгоритм управления приводят к значительной экономии средств : до 30% от обычных расходов. Примерный срок окупаемости такого дома составляет 5 лет.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Источники 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1.</a:t>
            </a:r>
            <a:r>
              <a:rPr lang="en-US" sz="2800" dirty="0" smtClean="0">
                <a:solidFill>
                  <a:srgbClr val="0070C0"/>
                </a:solidFill>
              </a:rPr>
              <a:t>http://www.myshared.ru/slide/226149</a:t>
            </a:r>
            <a:r>
              <a:rPr lang="en-US" sz="2800" dirty="0" smtClean="0"/>
              <a:t>/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7861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3.</a:t>
            </a:r>
            <a:r>
              <a:rPr lang="en-US" sz="2400" dirty="0" smtClean="0">
                <a:solidFill>
                  <a:srgbClr val="0070C0"/>
                </a:solidFill>
              </a:rPr>
              <a:t>https://yandex.ru/images/search?text=%D1%83%D0%BC%D0%BD%D1%8B%D0%B9%20%D0%B4%D0%BE%D0%BC&amp;img_url=https%3A%2F%2Fds02.infourok.ru%2Fuploads%2Fex%2F0d7d%2F0002cc9c-68bd0de0%2Fimg11.jpg&amp;pos=0&amp;rpt=simage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497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2.</a:t>
            </a:r>
            <a:r>
              <a:rPr lang="en-US" sz="2400" dirty="0" smtClean="0">
                <a:solidFill>
                  <a:srgbClr val="0070C0"/>
                </a:solidFill>
              </a:rPr>
              <a:t>http://iddeas.ru/kachestvo-zhizni/dom-budushhego-kakim-emu-byt.html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005064"/>
            <a:ext cx="297232" cy="20931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экономия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Умный дом : </a:t>
            </a:r>
          </a:p>
          <a:p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71744"/>
            <a:ext cx="628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</a:rPr>
              <a:t>1.Позволит вам настроить освещение наиболее удобным для вас способом, поэтому вы не только значительно сэкономите на оплате электричества, но и сделаете свое жилище более комфортным и уютным.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2.Умный дом Расход тепла и размер платежей снижаются в среднем на 30-40% зимой и до 60% в межсезонье.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857760"/>
            <a:ext cx="764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3. Снижение платежей за воду - 41%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0010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базу данных холодильника можно загрузить не только список продуктов, но и рецепты, а также любимые блюда всех членов семьи. Благодаря этому, система сможет сама выдавать вам информацию о том, какие продукты необходимо купить для приготовления того или иного блюда. Кроме этого, вы можете занести в базу напоминания о предстоящих событиях и делах.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14478" y="1285860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52472"/>
            <a:ext cx="8429684" cy="49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3051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Встроенный пылесос позволяет бороться с пылью и вредными микрочастицами безо всяких усилий с вашей стороны, притом, что само устройство настолько мало, что его не видно. Центральный пылесос не только снимет с вас часть домашних дел, но и сделает воздух в доме чистым и свежим. Вы сами заметите это, когда система осуществит уборку.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 системе « Умного дома » имеются встроенные средства, направленные против последствий таких ситуаций как утечка газа, возгорание, утечка воды и т. д. Однако система не только примет все необходимое для безопасности жилища, но и оповести вас, а также необходимые службы ( правоохранительные органы, пожарную, службу газового хозяйства ) при помощи голосового сообщения. Для этого необходимо внести в систему номера служб, на которые следует звонить при возникновении нестандартной ситуации и соответствующие голосовые сообщения.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518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Дом Будущего « Умный Дом »</vt:lpstr>
      <vt:lpstr>Слайд 2</vt:lpstr>
      <vt:lpstr>экономия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дом</dc:title>
  <dc:creator>user</dc:creator>
  <cp:lastModifiedBy>user</cp:lastModifiedBy>
  <cp:revision>11</cp:revision>
  <dcterms:created xsi:type="dcterms:W3CDTF">2018-01-09T15:33:08Z</dcterms:created>
  <dcterms:modified xsi:type="dcterms:W3CDTF">2019-04-14T11:52:22Z</dcterms:modified>
</cp:coreProperties>
</file>