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62" r:id="rId4"/>
    <p:sldId id="261" r:id="rId5"/>
    <p:sldId id="258" r:id="rId6"/>
    <p:sldId id="259" r:id="rId7"/>
    <p:sldId id="260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diamond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amond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amond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amond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amond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amond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amond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diamond/>
    <p:sndAc>
      <p:stSnd>
        <p:snd r:embed="rId13" name="chimes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5" Type="http://schemas.openxmlformats.org/officeDocument/2006/relationships/image" Target="../media/image4.png"/><Relationship Id="rId4" Type="http://schemas.microsoft.com/office/2007/relationships/media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785794"/>
            <a:ext cx="7772400" cy="182976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Презентация </a:t>
            </a:r>
            <a:r>
              <a:rPr lang="ru-RU" dirty="0" smtClean="0"/>
              <a:t>к родительскому собранию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3611606"/>
            <a:ext cx="7772400" cy="1473577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На тему «Правила дорожного движения»</a:t>
            </a:r>
          </a:p>
          <a:p>
            <a:r>
              <a:rPr lang="ru-RU" dirty="0" smtClean="0"/>
              <a:t>Выполнила: Юферова Татьяна Александровна</a:t>
            </a:r>
          </a:p>
          <a:p>
            <a:r>
              <a:rPr lang="ru-RU" dirty="0" smtClean="0"/>
              <a:t>МДОУ </a:t>
            </a:r>
            <a:r>
              <a:rPr lang="ru-RU" dirty="0" smtClean="0"/>
              <a:t>«ЦРР - </a:t>
            </a:r>
            <a:r>
              <a:rPr lang="ru-RU" dirty="0" err="1" smtClean="0"/>
              <a:t>д</a:t>
            </a:r>
            <a:r>
              <a:rPr lang="ru-RU" dirty="0" smtClean="0"/>
              <a:t>/с №154»</a:t>
            </a:r>
            <a:endParaRPr lang="ru-RU" dirty="0"/>
          </a:p>
        </p:txBody>
      </p:sp>
    </p:spTree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Опасности внешнего мира подстерегают вашего малыша на каждом шагу. Дома заботливые родители еще могут обеспечить комфорт и спокойствие для самых маленьких членов семьи, но уже за порогом квартиры начинается неизвестное. Оно манит и увлекает ребенка, но таит в себе немало опасностей. И главная из них – дорога.</a:t>
            </a:r>
          </a:p>
          <a:p>
            <a:endParaRPr lang="ru-RU" sz="24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Уважаемые родители!!!</a:t>
            </a:r>
            <a:endParaRPr lang="ru-RU" dirty="0"/>
          </a:p>
        </p:txBody>
      </p:sp>
    </p:spTree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>
              <a:buFont typeface="+mj-lt"/>
              <a:buAutoNum type="arabicPeriod"/>
            </a:pPr>
            <a:r>
              <a:rPr lang="ru-RU" sz="2400" dirty="0" smtClean="0"/>
              <a:t>Мозайка</a:t>
            </a:r>
          </a:p>
          <a:p>
            <a:pPr marL="624078" indent="-514350">
              <a:buFont typeface="+mj-lt"/>
              <a:buAutoNum type="arabicPeriod"/>
            </a:pPr>
            <a:r>
              <a:rPr lang="ru-RU" sz="2400" dirty="0" smtClean="0"/>
              <a:t>Аппликация</a:t>
            </a:r>
          </a:p>
          <a:p>
            <a:pPr marL="624078" indent="-514350">
              <a:buFont typeface="+mj-lt"/>
              <a:buAutoNum type="arabicPeriod"/>
            </a:pPr>
            <a:r>
              <a:rPr lang="ru-RU" sz="2400" dirty="0" smtClean="0"/>
              <a:t>Детские компьютерные игры</a:t>
            </a:r>
          </a:p>
          <a:p>
            <a:pPr marL="624078" indent="-514350">
              <a:buFont typeface="+mj-lt"/>
              <a:buAutoNum type="arabicPeriod"/>
            </a:pPr>
            <a:r>
              <a:rPr lang="ru-RU" sz="2400" dirty="0" smtClean="0"/>
              <a:t>Сюжетно-ролевые игры (шофер, полиция и т.д.)</a:t>
            </a:r>
          </a:p>
          <a:p>
            <a:pPr marL="624078" indent="-514350">
              <a:buFont typeface="+mj-lt"/>
              <a:buAutoNum type="arabicPeriod"/>
            </a:pPr>
            <a:r>
              <a:rPr lang="ru-RU" sz="2400" dirty="0" smtClean="0"/>
              <a:t>Стихи</a:t>
            </a:r>
          </a:p>
          <a:p>
            <a:pPr marL="624078" indent="-514350">
              <a:buFont typeface="+mj-lt"/>
              <a:buAutoNum type="arabicPeriod"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188640"/>
            <a:ext cx="7621046" cy="1143000"/>
          </a:xfrm>
        </p:spPr>
        <p:txBody>
          <a:bodyPr/>
          <a:lstStyle/>
          <a:p>
            <a:pPr algn="ctr"/>
            <a:r>
              <a:rPr lang="ru-RU" dirty="0" smtClean="0"/>
              <a:t>Методы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19301606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57621" y="1428736"/>
            <a:ext cx="4929222" cy="41434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2143116"/>
            <a:ext cx="4043362" cy="258285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/>
                <a:latin typeface="Arial"/>
                <a:ea typeface="Times New Roman"/>
              </a:rPr>
              <a:t>Если свет зажегся красный,</a:t>
            </a:r>
            <a:br>
              <a:rPr lang="ru-RU" sz="2400" dirty="0" smtClean="0">
                <a:solidFill>
                  <a:srgbClr val="FF0000"/>
                </a:solidFill>
                <a:effectLst/>
                <a:latin typeface="Arial"/>
                <a:ea typeface="Times New Roman"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  <a:latin typeface="Arial"/>
                <a:ea typeface="Times New Roman"/>
              </a:rPr>
              <a:t>Значит, двигаться опасно.</a:t>
            </a:r>
            <a:br>
              <a:rPr lang="ru-RU" sz="2400" dirty="0" smtClean="0">
                <a:solidFill>
                  <a:srgbClr val="FF0000"/>
                </a:solidFill>
                <a:effectLst/>
                <a:latin typeface="Arial"/>
                <a:ea typeface="Times New Roman"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  <a:latin typeface="Arial"/>
                <a:ea typeface="Times New Roman"/>
              </a:rPr>
              <a:t>Свет зеленый говорит:</a:t>
            </a:r>
            <a:br>
              <a:rPr lang="ru-RU" sz="2400" dirty="0" smtClean="0">
                <a:solidFill>
                  <a:srgbClr val="FF0000"/>
                </a:solidFill>
                <a:effectLst/>
                <a:latin typeface="Arial"/>
                <a:ea typeface="Times New Roman"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  <a:latin typeface="Arial"/>
                <a:ea typeface="Times New Roman"/>
              </a:rPr>
              <a:t>«Проходите, путь открыт!»</a:t>
            </a:r>
            <a:br>
              <a:rPr lang="ru-RU" sz="2400" dirty="0" smtClean="0">
                <a:solidFill>
                  <a:srgbClr val="FF0000"/>
                </a:solidFill>
                <a:effectLst/>
                <a:latin typeface="Arial"/>
                <a:ea typeface="Times New Roman"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  <a:latin typeface="Arial"/>
                <a:ea typeface="Times New Roman"/>
              </a:rPr>
              <a:t>Желтый свет — предупрежденье:</a:t>
            </a:r>
            <a:br>
              <a:rPr lang="ru-RU" sz="2400" dirty="0" smtClean="0">
                <a:solidFill>
                  <a:srgbClr val="FF0000"/>
                </a:solidFill>
                <a:effectLst/>
                <a:latin typeface="Arial"/>
                <a:ea typeface="Times New Roman"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  <a:latin typeface="Arial"/>
                <a:ea typeface="Times New Roman"/>
              </a:rPr>
              <a:t>Жди сигнала для движенья</a:t>
            </a:r>
            <a:endParaRPr lang="ru-RU" sz="2400" dirty="0">
              <a:solidFill>
                <a:srgbClr val="FF0000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116632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Выучить с детьми</a:t>
            </a:r>
            <a:endParaRPr lang="ru-RU" sz="4000" dirty="0"/>
          </a:p>
        </p:txBody>
      </p:sp>
    </p:spTree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1799" y="188640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ДЕТИ</a:t>
            </a: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4427984" y="2060848"/>
            <a:ext cx="44401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Посреди дороги дети,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всегда за них в ответе.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не плакал их родитель,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Будь внимательней, водитель!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59"/>
            <a:ext cx="3100918" cy="4746399"/>
          </a:xfrm>
        </p:spPr>
      </p:pic>
    </p:spTree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116632"/>
            <a:ext cx="6768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Уважаемые родители обратите на это внимание!</a:t>
            </a: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4932040" y="2420888"/>
            <a:ext cx="37444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Нельзя отвлекаться, переходя через дорогу.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Если идет моргающий сигнал светофора.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Дорогие родители, будьте внимательны на дорогах , соблюдайте ПДД, берегите себя и своих детей!!!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770984" cy="1143000"/>
          </a:xfrm>
        </p:spPr>
        <p:txBody>
          <a:bodyPr/>
          <a:lstStyle/>
          <a:p>
            <a:r>
              <a:rPr lang="ru-RU" dirty="0"/>
              <a:t>З</a:t>
            </a:r>
            <a:r>
              <a:rPr lang="ru-RU" dirty="0" smtClean="0"/>
              <a:t>АКЛЮЧЕНИЕ</a:t>
            </a:r>
            <a:endParaRPr lang="ru-RU" dirty="0"/>
          </a:p>
        </p:txBody>
      </p:sp>
      <p:pic>
        <p:nvPicPr>
          <p:cNvPr id="4" name="Правила дорожного движения для детей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00298" y="3139304"/>
            <a:ext cx="4071966" cy="2290481"/>
          </a:xfrm>
          <a:prstGeom prst="rect">
            <a:avLst/>
          </a:prstGeom>
        </p:spPr>
      </p:pic>
    </p:spTree>
  </p:cSld>
  <p:clrMapOvr>
    <a:masterClrMapping/>
  </p:clrMapOvr>
  <p:transition spd="slow">
    <p:diamond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252</TotalTime>
  <Words>166</Words>
  <Application>Microsoft Office PowerPoint</Application>
  <PresentationFormat>Экран (4:3)</PresentationFormat>
  <Paragraphs>24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Открытая</vt:lpstr>
      <vt:lpstr>Презентация к родительскому собранию</vt:lpstr>
      <vt:lpstr>Уважаемые родители!!!</vt:lpstr>
      <vt:lpstr>Методы</vt:lpstr>
      <vt:lpstr>Если свет зажегся красный, Значит, двигаться опасно. Свет зеленый говорит: «Проходите, путь открыт!» Желтый свет — предупрежденье: Жди сигнала для движенья</vt:lpstr>
      <vt:lpstr>Слайд 5</vt:lpstr>
      <vt:lpstr>Слайд 6</vt:lpstr>
      <vt:lpstr>ЗАКЛЮЧЕНИЕ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Презинтация родительского собрания</dc:title>
  <dc:creator>DS6_1</dc:creator>
  <cp:lastModifiedBy>RePack by SPecialiST</cp:lastModifiedBy>
  <cp:revision>23</cp:revision>
  <dcterms:created xsi:type="dcterms:W3CDTF">2014-03-12T08:17:40Z</dcterms:created>
  <dcterms:modified xsi:type="dcterms:W3CDTF">2019-04-19T10:18:53Z</dcterms:modified>
</cp:coreProperties>
</file>