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9"/>
  </p:notesMasterIdLst>
  <p:sldIdLst>
    <p:sldId id="256" r:id="rId2"/>
    <p:sldId id="318" r:id="rId3"/>
    <p:sldId id="308" r:id="rId4"/>
    <p:sldId id="312" r:id="rId5"/>
    <p:sldId id="306" r:id="rId6"/>
    <p:sldId id="265" r:id="rId7"/>
    <p:sldId id="266" r:id="rId8"/>
    <p:sldId id="271" r:id="rId9"/>
    <p:sldId id="285" r:id="rId10"/>
    <p:sldId id="316" r:id="rId11"/>
    <p:sldId id="301" r:id="rId12"/>
    <p:sldId id="272" r:id="rId13"/>
    <p:sldId id="274" r:id="rId14"/>
    <p:sldId id="276" r:id="rId15"/>
    <p:sldId id="280" r:id="rId16"/>
    <p:sldId id="317" r:id="rId17"/>
    <p:sldId id="310" r:id="rId18"/>
    <p:sldId id="303" r:id="rId19"/>
    <p:sldId id="258" r:id="rId20"/>
    <p:sldId id="262" r:id="rId21"/>
    <p:sldId id="286" r:id="rId22"/>
    <p:sldId id="282" r:id="rId23"/>
    <p:sldId id="289" r:id="rId24"/>
    <p:sldId id="314" r:id="rId25"/>
    <p:sldId id="315" r:id="rId26"/>
    <p:sldId id="299" r:id="rId27"/>
    <p:sldId id="25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0DBF86-BEB4-4188-85BB-2A7E930F1808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E2D92-BE22-4F2D-9323-84C7402C61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98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E2D92-BE22-4F2D-9323-84C7402C612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176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0E2D92-BE22-4F2D-9323-84C7402C612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47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4.png"/><Relationship Id="rId3" Type="http://schemas.openxmlformats.org/officeDocument/2006/relationships/hyperlink" Target="http://img0.liveinternet.ru/images/attach/c/6/89/855/89855592_large_81608.png" TargetMode="External"/><Relationship Id="rId7" Type="http://schemas.openxmlformats.org/officeDocument/2006/relationships/hyperlink" Target="http://img1.liveinternet.ru/images/attach/c/4/81/112/81112071_d8b08c0f0dba.jpg" TargetMode="External"/><Relationship Id="rId12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2.png"/><Relationship Id="rId5" Type="http://schemas.openxmlformats.org/officeDocument/2006/relationships/hyperlink" Target="http://i99.beon.ru/img686.imageshack.us/img686/1839/18468359.png" TargetMode="External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hyperlink" Target="http://img0.liveinternet.ru/images/attach/c/4/80/769/80769648_65644801_22.png" TargetMode="External"/><Relationship Id="rId1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3.wav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23.png"/><Relationship Id="rId5" Type="http://schemas.openxmlformats.org/officeDocument/2006/relationships/image" Target="../media/image26.png"/><Relationship Id="rId10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merlinwebdesigner/post194836825/" TargetMode="External"/><Relationship Id="rId2" Type="http://schemas.openxmlformats.org/officeDocument/2006/relationships/hyperlink" Target="http://blogs.privet.ru/community/YANA_2008/98344442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\\yandex.ru\clck\jsredir%3ffrom=yandex.ru;yandsearch;web;;&amp;text=%25D0%2594%25D0%25B5%25D0%25BD%25D1%258C%20%25D1%2581%25D0%25BD%25D0%25B5%25D0%25B3%25D0%25BE%25D0%25B2%25D0%25B8%25D0%25BA%25D0%25B0&amp;uuid=&amp;state=AiuY0DBWFJ4ePaEse6rgeKdnI0e4oXuRYo0IEhrXr7w0L24O5Xv8RnUVwmxyeTliQI-KbE6oCBUIbxq4-DweiasNuN92i1Ggn4pm1tGCQwzFanYW0kjpiRjjuSxwoIRQF6HBoS96okk9FCntKU7Ln_mD_QP4yHSN6UIf3d-4ckoai-eVqinhDk_XjG5_aVitK7Rg8Y9o4WNJdaRlkR91TiYYLUilXXYGgdAhlIpUCwEi9Mz20ZACZA&amp;data=UlNrNmk5WktYejR0eWJFYk1LdmtxdnNpT3NYZWZSS0JhMkZXVmpOV1NLeTVOa1QxMHladzVUT2FJSnpkajJVUTd6QktzSGozQ3NoaFVYS0VDakY3UEVQS09pZXNHblhHWHpiVVRhSUVhanNGQzA0WFd2Z1FMbkFOUHJNeDRlRHRabFMzZ0h1OTBSVQ&amp;b64e=2&amp;sign=bc04ba807429dab58a2a3ebc7d64c1c7&amp;keyno=0&amp;l10n=ru&amp;mc=0&amp;cts=1401535918009" TargetMode="External"/><Relationship Id="rId4" Type="http://schemas.openxmlformats.org/officeDocument/2006/relationships/hyperlink" Target="http://tvoyrebenok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hyperlink" Target="http://i99.beon.ru/img686.imageshack.us/img686/1839/18468359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15816" y="5052545"/>
            <a:ext cx="5904655" cy="882119"/>
          </a:xfrm>
        </p:spPr>
        <p:txBody>
          <a:bodyPr>
            <a:noAutofit/>
          </a:bodyPr>
          <a:lstStyle/>
          <a:p>
            <a:pPr algn="r"/>
            <a:r>
              <a:rPr lang="ru-RU" sz="1800" dirty="0" smtClean="0">
                <a:solidFill>
                  <a:srgbClr val="0070C0"/>
                </a:solidFill>
              </a:rPr>
              <a:t>Развивающие занятие  для </a:t>
            </a:r>
            <a:r>
              <a:rPr lang="ru-RU" sz="1800" dirty="0" smtClean="0">
                <a:solidFill>
                  <a:srgbClr val="0070C0"/>
                </a:solidFill>
              </a:rPr>
              <a:t>детей старшего дошкольного возраста</a:t>
            </a:r>
          </a:p>
          <a:p>
            <a:pPr algn="r"/>
            <a:r>
              <a:rPr lang="ru-RU" sz="1800" dirty="0" smtClean="0">
                <a:solidFill>
                  <a:srgbClr val="0070C0"/>
                </a:solidFill>
              </a:rPr>
              <a:t>Автор: </a:t>
            </a:r>
            <a:r>
              <a:rPr lang="ru-RU" sz="1800" dirty="0" smtClean="0">
                <a:solidFill>
                  <a:srgbClr val="0070C0"/>
                </a:solidFill>
              </a:rPr>
              <a:t>Кузьменко С.И.</a:t>
            </a:r>
            <a:r>
              <a:rPr lang="ru-RU" sz="1800" dirty="0" smtClean="0">
                <a:solidFill>
                  <a:srgbClr val="0070C0"/>
                </a:solidFill>
              </a:rPr>
              <a:t>.  Педагог дополнительного образования МКОУ ДО «Центр внешкольной работы «Ровесник»</a:t>
            </a: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Весёлый снеговик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071244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525240" cy="652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Novogodnyaya-Pesnya_Snegovi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00925" y="4437112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5576" y="6373777"/>
            <a:ext cx="7888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Музыкальная пауза. Дети под песенку снеговика выполняют движения.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32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59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805264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013" y="5769901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на улице зима все дорожки замела.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Кружит в небе хоровод, словно в сказке снег идет.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Игра «Какая, она зима?»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02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Изображения\0_88218_938c6ad5_XL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1056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53137" y="1916832"/>
            <a:ext cx="20908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 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Скажите, ребята,  какая она  зима?</a:t>
            </a: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холод - …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Если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мороз -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…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стужа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…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Если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вьюга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…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лёд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  …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снег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 …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22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G:\бабушкин ноут\Baza (D)\images\Природа\Лес\Лес-0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0" y="83827"/>
            <a:ext cx="9121120" cy="608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6066191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Если ветер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- … (ветряная). Может </a:t>
            </a:r>
            <a:r>
              <a:rPr lang="ru-RU" sz="2000" dirty="0">
                <a:solidFill>
                  <a:srgbClr val="002060"/>
                </a:solidFill>
              </a:rPr>
              <a:t>набежать сильный ветер и задуть сильно, сильно. </a:t>
            </a:r>
            <a:endParaRPr lang="ru-RU" sz="2000" dirty="0"/>
          </a:p>
        </p:txBody>
      </p:sp>
      <p:pic>
        <p:nvPicPr>
          <p:cNvPr id="3" name="007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48464" y="5756680"/>
            <a:ext cx="288032" cy="40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9287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4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927" y="476672"/>
            <a:ext cx="88027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Давайте подуем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как ветер.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Носом 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вдыхаем, задерживаем дыхание, губы трубочкой и дуем. 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373" y="103337"/>
            <a:ext cx="8928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Дыхательная гимнастика «Ветер»</a:t>
            </a:r>
          </a:p>
        </p:txBody>
      </p:sp>
      <p:pic>
        <p:nvPicPr>
          <p:cNvPr id="1026" name="Picture 2" descr="D:\Изображения\vient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40768"/>
            <a:ext cx="49053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Изображения\f45efadf2e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52289">
            <a:off x="1374901" y="3735539"/>
            <a:ext cx="1587934" cy="23557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12" name="Овал 11"/>
          <p:cNvSpPr/>
          <p:nvPr/>
        </p:nvSpPr>
        <p:spPr>
          <a:xfrm>
            <a:off x="683568" y="5013176"/>
            <a:ext cx="1512168" cy="13464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903784" y="4221088"/>
            <a:ext cx="1071736" cy="98640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119808" y="3697977"/>
            <a:ext cx="639688" cy="63475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259632" y="3924997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547664" y="3924997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3" descr="D:\Изображения\ZB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505" y="4015649"/>
            <a:ext cx="308159" cy="20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рапеция 5"/>
          <p:cNvSpPr/>
          <p:nvPr/>
        </p:nvSpPr>
        <p:spPr>
          <a:xfrm>
            <a:off x="1148510" y="3207752"/>
            <a:ext cx="571128" cy="560236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Арка 18"/>
          <p:cNvSpPr/>
          <p:nvPr/>
        </p:nvSpPr>
        <p:spPr>
          <a:xfrm rot="10549891">
            <a:off x="1359082" y="4149503"/>
            <a:ext cx="161138" cy="91248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83568" y="4186279"/>
            <a:ext cx="431806" cy="45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719638" y="4221088"/>
            <a:ext cx="482595" cy="46310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4233643" y="3957560"/>
            <a:ext cx="2184423" cy="218259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07904" y="1295369"/>
            <a:ext cx="1475656" cy="14170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62911" y="3879396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084168" y="3789040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843148" y="3879396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Арка 11"/>
          <p:cNvSpPr/>
          <p:nvPr/>
        </p:nvSpPr>
        <p:spPr>
          <a:xfrm rot="10549891">
            <a:off x="2887586" y="3516941"/>
            <a:ext cx="214124" cy="175907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D:\Изображения\f45efadf2ec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31748">
            <a:off x="4784884" y="1724088"/>
            <a:ext cx="1781821" cy="26433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127000"/>
          </a:effectLst>
        </p:spPr>
      </p:pic>
      <p:pic>
        <p:nvPicPr>
          <p:cNvPr id="2051" name="Picture 3" descr="D:\Изображения\ZB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132" y="5643749"/>
            <a:ext cx="438231" cy="29215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Трапеция 15"/>
          <p:cNvSpPr/>
          <p:nvPr/>
        </p:nvSpPr>
        <p:spPr>
          <a:xfrm rot="20865665">
            <a:off x="2946472" y="2501256"/>
            <a:ext cx="833560" cy="70257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901754" y="2452883"/>
            <a:ext cx="522314" cy="5191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962751" y="3160673"/>
            <a:ext cx="541784" cy="50236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Трапеция 18"/>
          <p:cNvSpPr/>
          <p:nvPr/>
        </p:nvSpPr>
        <p:spPr>
          <a:xfrm rot="3386459">
            <a:off x="2987824" y="4707257"/>
            <a:ext cx="833560" cy="70257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Арка 19"/>
          <p:cNvSpPr/>
          <p:nvPr/>
        </p:nvSpPr>
        <p:spPr>
          <a:xfrm rot="10549891" flipV="1">
            <a:off x="4864706" y="3283690"/>
            <a:ext cx="214124" cy="204167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064956" y="4524526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776469" y="5699470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3" descr="D:\Изображения\ZB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2963"/>
            <a:ext cx="438231" cy="29215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351250" cy="647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1" y="6211669"/>
            <a:ext cx="907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Ребята, вы так сильно дули, что  разлетелись мои друзья снеговички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Соберите их скорее.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354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944725" y="3875315"/>
            <a:ext cx="2184423" cy="218259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07904" y="1295369"/>
            <a:ext cx="1475656" cy="141707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00905" y="2285689"/>
            <a:ext cx="914400" cy="9144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780758" y="4718747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96336" y="5229200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Арка 11"/>
          <p:cNvSpPr/>
          <p:nvPr/>
        </p:nvSpPr>
        <p:spPr>
          <a:xfrm rot="10549891">
            <a:off x="6932055" y="4732694"/>
            <a:ext cx="214124" cy="175907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D:\Изображения\f45efadf2ec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31748">
            <a:off x="6932139" y="1660209"/>
            <a:ext cx="1781821" cy="26433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127000"/>
          </a:effectLst>
        </p:spPr>
      </p:pic>
      <p:pic>
        <p:nvPicPr>
          <p:cNvPr id="2051" name="Picture 3" descr="D:\Изображения\ZB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86" y="5945158"/>
            <a:ext cx="438231" cy="292154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Трапеция 15"/>
          <p:cNvSpPr/>
          <p:nvPr/>
        </p:nvSpPr>
        <p:spPr>
          <a:xfrm>
            <a:off x="7986912" y="5013176"/>
            <a:ext cx="833560" cy="70257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83568" y="1484784"/>
            <a:ext cx="522314" cy="5191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262464" y="1501539"/>
            <a:ext cx="541784" cy="50236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6318560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Последовательность сборки снеговика.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36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21906E-6 L 0.06979 0.03748 C 0.08455 0.04603 0.10642 0.05066 0.12916 0.05066 C 0.15521 0.05066 0.17604 0.04603 0.1908 0.03748 L 0.26076 -1.21906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25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81147E-6 L 0.29862 0.239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31" y="119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79042E-6 L -0.13559 0.233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88" y="116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2602E-6 L -0.39497 -0.299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-149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16285E-6 L -0.31944 -0.373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72" y="-18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16678E-6 L -0.26475 -0.4658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23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63359E-8 L -0.28559 -0.265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88" y="-13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0.00208 L -0.43281 -0.489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35" y="-245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01249E-6 L -0.25278 0.1561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9" y="7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6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tskaya-Pesnya_Snegovi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77257" y="6057912"/>
            <a:ext cx="609600" cy="609600"/>
          </a:xfrm>
          <a:prstGeom prst="rect">
            <a:avLst/>
          </a:prstGeom>
        </p:spPr>
      </p:pic>
      <p:pic>
        <p:nvPicPr>
          <p:cNvPr id="3" name="Picture 2" descr="C:\Users\User\AppData\Local\Temp\Rar$DI05.865\Лепим снегови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974" y="634950"/>
            <a:ext cx="5040560" cy="621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3688" y="11663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Игра «Собери Снеговика»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45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82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056" y="-3447"/>
            <a:ext cx="5805264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5661248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Ой, спасибо вам, детишки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! Собрали моих друзей.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теперь игра  «Узнай снеговика».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09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0.liveinternet.ru/images/attach/c/6/89/855/89855592_large_81608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16" y="2941443"/>
            <a:ext cx="1451659" cy="222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99.beon.ru/img686.imageshack.us/img686/1839/18468359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46532"/>
            <a:ext cx="2549459" cy="239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1.liveinternet.ru/images/attach/c/4/81/112/81112071_d8b08c0f0dba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24744"/>
            <a:ext cx="1614290" cy="216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0.liveinternet.ru/images/attach/c/4/80/769/80769648_65644801_22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225" y="2357391"/>
            <a:ext cx="25336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D:\Изображения\129_large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43" y="1268760"/>
            <a:ext cx="1447728" cy="2177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:\Изображения\4839344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54" y="4071942"/>
            <a:ext cx="1868426" cy="248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D:\Изображения\0c30e103a319bb51fdb9024300ea1587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075" y="4330353"/>
            <a:ext cx="22768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Изображения\snowman01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71" y="4330353"/>
            <a:ext cx="1336296" cy="220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14282" y="142852"/>
            <a:ext cx="86781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Внимательно посмотрите и запомните снеговиков.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12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052736"/>
            <a:ext cx="81369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Цель: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создание игровой ситуации для активизации развития познавательных процессов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Задачи: </a:t>
            </a:r>
          </a:p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образовательные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-  активизировать словарь по теме «Зима»;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развивающие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стимулировать развитие восприятия,  внимания, памяти,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словесно-логического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мышления, общей 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моторики;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воспитательные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 воспитывать коммуникативные навыки, повышать самооценку детей, способствовать их эмоциональному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благополучию.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15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D:\Изображения\0c30e103a319bb51fdb9024300ea15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866" y="1916832"/>
            <a:ext cx="2186620" cy="218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Изображения\snowman02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165" y="4100295"/>
            <a:ext cx="1831465" cy="258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Изображения\snowman02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26322"/>
            <a:ext cx="1899295" cy="205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" descr="D:\Изображения\snowman02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845423"/>
            <a:ext cx="1765827" cy="227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D:\Изображения\snowman01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59" y="4221088"/>
            <a:ext cx="1932253" cy="2437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Изображения\snowman03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2010769" cy="196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Изображения\snowman01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037" y="3429000"/>
            <a:ext cx="1336296" cy="220660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D:\Изображения\4839344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59" y="3573016"/>
            <a:ext cx="1868426" cy="248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26064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Узнай снеговика. 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Кликните по снеговику и узнаете был он на первой картинке или нет.</a:t>
            </a:r>
            <a:r>
              <a:rPr lang="ru-RU" sz="1400" b="1" dirty="0" smtClean="0">
                <a:ln w="1905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2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Изображения\4124544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143248"/>
            <a:ext cx="2265058" cy="276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71604" y="1214422"/>
            <a:ext cx="6500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/>
                </a:solidFill>
              </a:rPr>
              <a:t>Молодцы! </a:t>
            </a:r>
          </a:p>
        </p:txBody>
      </p:sp>
    </p:spTree>
    <p:extLst>
      <p:ext uri="{BB962C8B-B14F-4D97-AF65-F5344CB8AC3E}">
        <p14:creationId xmlns:p14="http://schemas.microsoft.com/office/powerpoint/2010/main" val="307228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Изображения\f45efadf2e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52289">
            <a:off x="1998719" y="2007193"/>
            <a:ext cx="2148909" cy="318794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pic>
        <p:nvPicPr>
          <p:cNvPr id="4" name="Picture 2" descr="D:\Изображения\f45efadf2ec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52289">
            <a:off x="6055160" y="1904167"/>
            <a:ext cx="2296306" cy="34066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5" name="Овал 4"/>
          <p:cNvSpPr/>
          <p:nvPr/>
        </p:nvSpPr>
        <p:spPr>
          <a:xfrm>
            <a:off x="1219436" y="3764084"/>
            <a:ext cx="1840396" cy="173144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292080" y="3764084"/>
            <a:ext cx="1800200" cy="173144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439652" y="2874931"/>
            <a:ext cx="1332148" cy="122972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513176" y="2874931"/>
            <a:ext cx="1416277" cy="126844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78996" y="2030654"/>
            <a:ext cx="900100" cy="95123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731297" y="2103512"/>
            <a:ext cx="931912" cy="9227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рапеция 10"/>
          <p:cNvSpPr/>
          <p:nvPr/>
        </p:nvSpPr>
        <p:spPr>
          <a:xfrm>
            <a:off x="1740741" y="1595251"/>
            <a:ext cx="797786" cy="660659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рапеция 11"/>
          <p:cNvSpPr/>
          <p:nvPr/>
        </p:nvSpPr>
        <p:spPr>
          <a:xfrm>
            <a:off x="5798360" y="1618833"/>
            <a:ext cx="797786" cy="660659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Арка 12"/>
          <p:cNvSpPr/>
          <p:nvPr/>
        </p:nvSpPr>
        <p:spPr>
          <a:xfrm rot="10549891">
            <a:off x="6090191" y="2768311"/>
            <a:ext cx="214124" cy="92086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Арка 13"/>
          <p:cNvSpPr/>
          <p:nvPr/>
        </p:nvSpPr>
        <p:spPr>
          <a:xfrm rot="10549891">
            <a:off x="2021984" y="2765178"/>
            <a:ext cx="214124" cy="92086"/>
          </a:xfrm>
          <a:prstGeom prst="blockArc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Picture 3" descr="D:\Изображения\ZB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2561303"/>
            <a:ext cx="314201" cy="20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Изображения\ZB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178" y="2599096"/>
            <a:ext cx="314201" cy="209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Овал 16"/>
          <p:cNvSpPr/>
          <p:nvPr/>
        </p:nvSpPr>
        <p:spPr>
          <a:xfrm>
            <a:off x="5950886" y="2470947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307379" y="2461095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836900" y="2426664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223621" y="2415917"/>
            <a:ext cx="84584" cy="9035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154961" y="3284984"/>
            <a:ext cx="152418" cy="16236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154961" y="3682902"/>
            <a:ext cx="152418" cy="16236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994969" y="3284984"/>
            <a:ext cx="152418" cy="16236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000232" y="3643314"/>
            <a:ext cx="152418" cy="16236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650184" y="2953554"/>
            <a:ext cx="598245" cy="5946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125883" y="3020084"/>
            <a:ext cx="598245" cy="5946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538527" y="2886046"/>
            <a:ext cx="598245" cy="5946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080751" y="2886046"/>
            <a:ext cx="598245" cy="59465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899592" y="116632"/>
            <a:ext cx="7416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Посмотрите внимательно, и сделайте снеговиков одинаковыми</a:t>
            </a:r>
            <a:r>
              <a:rPr lang="ru-RU" sz="2000" b="1" dirty="0">
                <a:ln w="1905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</a:t>
            </a:r>
            <a:endParaRPr lang="ru-RU" sz="2000" b="1" dirty="0" smtClean="0">
              <a:ln w="1905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algn="ctr"/>
            <a:r>
              <a:rPr lang="ru-RU" sz="1400" dirty="0" smtClean="0">
                <a:ln w="1905"/>
                <a:solidFill>
                  <a:srgbClr val="002060"/>
                </a:solidFill>
                <a:cs typeface="Arial" pitchFamily="34" charset="0"/>
              </a:rPr>
              <a:t>Надо кликнуть </a:t>
            </a:r>
            <a:r>
              <a:rPr lang="ru-RU" sz="1400" dirty="0">
                <a:ln w="1905"/>
                <a:solidFill>
                  <a:srgbClr val="002060"/>
                </a:solidFill>
                <a:cs typeface="Arial" pitchFamily="34" charset="0"/>
              </a:rPr>
              <a:t>по той детали, которой </a:t>
            </a:r>
            <a:r>
              <a:rPr lang="ru-RU" sz="1400" dirty="0" smtClean="0">
                <a:ln w="1905"/>
                <a:solidFill>
                  <a:srgbClr val="002060"/>
                </a:solidFill>
                <a:cs typeface="Arial" pitchFamily="34" charset="0"/>
              </a:rPr>
              <a:t>нет. </a:t>
            </a:r>
            <a:endParaRPr lang="ru-RU" sz="1400" dirty="0">
              <a:ln w="1905"/>
              <a:solidFill>
                <a:srgbClr val="002060"/>
              </a:solidFill>
              <a:cs typeface="Arial" pitchFamily="34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56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2" grpId="0" animBg="1"/>
      <p:bldP spid="24" grpId="0" animBg="1"/>
      <p:bldP spid="29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57290" y="1285860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Молодцы! </a:t>
            </a:r>
          </a:p>
        </p:txBody>
      </p:sp>
      <p:pic>
        <p:nvPicPr>
          <p:cNvPr id="5" name="Picture 2" descr="D:\Изображения\4124544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564904"/>
            <a:ext cx="2265058" cy="276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Изображения\0_88218_938c6ad5_X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Изображения\31624035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61470"/>
            <a:ext cx="1152127" cy="147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90773" y="6407561"/>
            <a:ext cx="9325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Снеговики любят морозные дни, им весело, они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улыбаются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0233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733256"/>
            <a:ext cx="79928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Упражнение на расслабление всего организма.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Сначала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подтаяла голова, потом - руки, потом - туловище и снеговики превратились в чистые, прозрачные лужицы. 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7208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,</a:t>
            </a:r>
            <a:endParaRPr lang="ru-RU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46224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Ребята, посмотрите, что происходит с нашим Снеговиком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?...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почему он тает? </a:t>
            </a:r>
            <a:endParaRPr lang="ru-RU" dirty="0"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Изображения\Работа фото\Картики для работы\Снеговики\clp10798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36636"/>
            <a:ext cx="2833464" cy="283346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Изображения\Работа фото\Картики для работы\Анимация солнышко\3152880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08" y="-42357"/>
            <a:ext cx="4762500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96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6021288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 грустите, ребята! Наступит зима, и мы опять будем с вами играть.  До новых встреч!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994" y="313011"/>
            <a:ext cx="5591325" cy="559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-99391"/>
            <a:ext cx="3347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052736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Спасибо за внимание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49996" y="227687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hlinkClick r:id="rId2"/>
              </a:rPr>
              <a:t>http://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hlinkClick r:id="rId2"/>
              </a:rPr>
              <a:t>blogs.privet.ru/community/YANA_2008/98344442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hlinkClick r:id="rId3"/>
              </a:rPr>
              <a:t>http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hlinkClick r:id="rId3"/>
              </a:rPr>
              <a:t>://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hlinkClick r:id="rId3"/>
              </a:rPr>
              <a:t>www.liveinternet.ru/users/merlinwebdesigner/post194836825/</a:t>
            </a:r>
            <a:endParaRPr lang="en-US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u="sng" dirty="0" smtClean="0">
                <a:solidFill>
                  <a:schemeClr val="accent4">
                    <a:lumMod val="75000"/>
                  </a:schemeClr>
                </a:solidFill>
              </a:rPr>
              <a:t>http</a:t>
            </a:r>
            <a:r>
              <a:rPr lang="en-US" u="sng" dirty="0">
                <a:solidFill>
                  <a:schemeClr val="accent4">
                    <a:lumMod val="75000"/>
                  </a:schemeClr>
                </a:solidFill>
              </a:rPr>
              <a:t>://twitter.com/evgenikirov/status/285614601838678017/photo/1</a:t>
            </a:r>
            <a:endParaRPr lang="ru-RU" u="sng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hlinkClick r:id="rId4"/>
              </a:rPr>
              <a:t>http://tvoyrebenok.ru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›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hlinkClick r:id="rId5" action="ppaction://hlinkfile"/>
              </a:rPr>
              <a:t>istoriya-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hlinkClick r:id="rId5" action="ppaction://hlinkfile"/>
              </a:rPr>
              <a:t>snegovika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hlinkClick r:id="rId5" action="ppaction://hlinkfile"/>
              </a:rPr>
              <a:t>.shtml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41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23628" y="1412776"/>
            <a:ext cx="349188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Белый снег пушистый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В воздухе кружится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И на землю тихо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Падает, ложится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r>
              <a:rPr lang="ru-RU" dirty="0">
                <a:solidFill>
                  <a:srgbClr val="002060"/>
                </a:solidFill>
              </a:rPr>
              <a:t> И под утро снегом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Поле побелело,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Точно пеленою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Все его одело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 Какое это время года?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2" descr="D:\Изображения\3580632-50c4321453ce6dd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5"/>
            <a:ext cx="5328592" cy="672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508104" y="26001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Игра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«Закончи предложение»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04195" y="1772816"/>
            <a:ext cx="33123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Зимой  кругом лежит белый, пушистый 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Речки покрыты, льдом потому что 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Деревья стоят…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Солнце светит, но …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Люди носят шубы, тёплые шапки, потому что… </a:t>
            </a:r>
          </a:p>
          <a:p>
            <a:r>
              <a:rPr lang="ru-RU" dirty="0">
                <a:solidFill>
                  <a:srgbClr val="002060"/>
                </a:solidFill>
              </a:rPr>
              <a:t>Детям зимой </a:t>
            </a:r>
            <a:r>
              <a:rPr lang="ru-RU" dirty="0" smtClean="0">
                <a:solidFill>
                  <a:srgbClr val="002060"/>
                </a:solidFill>
              </a:rPr>
              <a:t>нравится...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8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6" y="1628800"/>
            <a:ext cx="350046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Если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услышите зимние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слово, хлопаете в ладоши, услышите не зимние слово,  топаете ножками: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снежинка, одуванчик, метель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трава, лед, листья, пурга, прорубь, цветок, радуга, иней, сосулька.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285728"/>
            <a:ext cx="3286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«Зимние слова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Зима в лесу (Иней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4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74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1628800"/>
            <a:ext cx="48782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Загадка: Человечек </a:t>
            </a:r>
            <a:r>
              <a:rPr lang="ru-RU" sz="2800" dirty="0">
                <a:solidFill>
                  <a:srgbClr val="0070C0"/>
                </a:solidFill>
              </a:rPr>
              <a:t>непростой: 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Появляется зимой, 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А весною исчезает, </a:t>
            </a:r>
            <a:br>
              <a:rPr lang="ru-RU" sz="2800" dirty="0">
                <a:solidFill>
                  <a:srgbClr val="0070C0"/>
                </a:solidFill>
              </a:rPr>
            </a:br>
            <a:r>
              <a:rPr lang="ru-RU" sz="2800" dirty="0">
                <a:solidFill>
                  <a:srgbClr val="0070C0"/>
                </a:solidFill>
              </a:rPr>
              <a:t>Потому что быстро </a:t>
            </a:r>
            <a:r>
              <a:rPr lang="ru-RU" sz="2800" dirty="0" smtClean="0">
                <a:solidFill>
                  <a:srgbClr val="0070C0"/>
                </a:solidFill>
              </a:rPr>
              <a:t>тает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2052" name="Picture 4" descr="D:\Изображения\noel3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056" y="158825"/>
            <a:ext cx="5642992" cy="564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496" y="5746137"/>
            <a:ext cx="9108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Здравствуйте, ребята! Я весёлый Снеговик.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очень люблю снег и все, что с ним связано. Давайте поиграем в игру «Доскажи словечко».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 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«Доскажи словечко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551837"/>
            <a:ext cx="5958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1134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Изображения\092e4c9c015ca10cf24f48a51c03460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48"/>
            <a:ext cx="4562036" cy="684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Изображения\092e4c9c015ca10cf24f48a51c03460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584"/>
            <a:ext cx="4409688" cy="6614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4744" y="6289487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неба всё скользят пушинки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—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серебристые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... (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Снежинки.)</a:t>
            </a:r>
            <a:endParaRPr lang="ru-RU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4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</a:rPr>
              <a:t>На дорожки, на лужок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Всё снижается ... (</a:t>
            </a:r>
            <a:r>
              <a:rPr lang="ru-RU" sz="2800" i="1" dirty="0">
                <a:solidFill>
                  <a:srgbClr val="002060"/>
                </a:solidFill>
              </a:rPr>
              <a:t>Снежок</a:t>
            </a:r>
            <a:r>
              <a:rPr lang="ru-RU" sz="2800" dirty="0">
                <a:solidFill>
                  <a:srgbClr val="002060"/>
                </a:solidFill>
              </a:rPr>
              <a:t>.)</a:t>
            </a:r>
          </a:p>
        </p:txBody>
      </p:sp>
      <p:pic>
        <p:nvPicPr>
          <p:cNvPr id="7" name="Рисунок 1" descr="35817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4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559" y="6282898"/>
            <a:ext cx="9060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Вот веселье для ребят — Всё сильнее ... (Снегопад</a:t>
            </a:r>
            <a:endParaRPr lang="ru-RU" sz="2800" dirty="0"/>
          </a:p>
        </p:txBody>
      </p:sp>
      <p:pic>
        <p:nvPicPr>
          <p:cNvPr id="10" name="Picture 2" descr="D:\Изображения\092e4c9c015ca10cf24f48a51c03460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6763"/>
            <a:ext cx="4680520" cy="702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Изображения\092e4c9c015ca10cf24f48a51c03460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486" y="188640"/>
            <a:ext cx="4677027" cy="701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59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" descr="35817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ttp://i99.beon.ru/img686.imageshack.us/img686/1839/18468359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786" y="2803497"/>
            <a:ext cx="3486998" cy="328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D:\Изображения\7aed8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183" y="1628800"/>
            <a:ext cx="2990810" cy="439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Рисунок5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6164">
            <a:off x="3019666" y="1551391"/>
            <a:ext cx="1904251" cy="11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4508" y="5928933"/>
            <a:ext cx="32312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Рядом снежная фигурка —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Эта девочка — ... (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Снегурка.)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2573" y="5907953"/>
            <a:ext cx="28711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снегу-то, посмотри —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красной грудкой ... (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Снегири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7758" y="5862965"/>
            <a:ext cx="28620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Словно в белый пуховик</a:t>
            </a:r>
            <a:b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Нарядился ... (</a:t>
            </a:r>
            <a:r>
              <a:rPr lang="ru-RU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Снеговик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.)</a:t>
            </a:r>
          </a:p>
        </p:txBody>
      </p:sp>
      <p:pic>
        <p:nvPicPr>
          <p:cNvPr id="9" name="Picture 6" descr="Рисунок5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6164">
            <a:off x="3849823" y="4713473"/>
            <a:ext cx="1904251" cy="11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158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412776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/>
                </a:solidFill>
              </a:rPr>
              <a:t>Молодцы! </a:t>
            </a:r>
          </a:p>
        </p:txBody>
      </p:sp>
      <p:pic>
        <p:nvPicPr>
          <p:cNvPr id="4" name="Picture 2" descr="D:\Изображения\4124544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495" y="2708920"/>
            <a:ext cx="2265058" cy="276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9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4211</TotalTime>
  <Words>524</Words>
  <Application>Microsoft Office PowerPoint</Application>
  <PresentationFormat>Экран (4:3)</PresentationFormat>
  <Paragraphs>81</Paragraphs>
  <Slides>27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Воздушный поток</vt:lpstr>
      <vt:lpstr>Весёлый снеговик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Снеговика</dc:title>
  <dc:creator>User</dc:creator>
  <cp:lastModifiedBy>User</cp:lastModifiedBy>
  <cp:revision>151</cp:revision>
  <dcterms:created xsi:type="dcterms:W3CDTF">2014-02-01T07:46:45Z</dcterms:created>
  <dcterms:modified xsi:type="dcterms:W3CDTF">2019-04-21T08:58:28Z</dcterms:modified>
</cp:coreProperties>
</file>