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6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ikunin.ru/photo/2014/ufa14/ufa_promo_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286644" cy="54649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0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Город   Уфа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6357958"/>
            <a:ext cx="542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Выполнил </a:t>
            </a:r>
            <a:r>
              <a:rPr lang="ru-RU" sz="2400" b="1" i="1" dirty="0" smtClean="0">
                <a:solidFill>
                  <a:srgbClr val="FF0000"/>
                </a:solidFill>
              </a:rPr>
              <a:t> Джафаров 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Солтан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357430"/>
            <a:ext cx="45005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История города началась с небольшой крепости, заложенной в 1574 году русским воеводой Михаилом Александровичем Нагим. Крепость эта положила начало городу, получившему в 1586 году статус города под названием Уфа. К сожалению, Уфимская крепость не сохранилась до наших дней. Но на его месте сейчас стоит Монумент дружбы.</a:t>
            </a:r>
            <a:endParaRPr lang="ru-RU" dirty="0"/>
          </a:p>
        </p:txBody>
      </p:sp>
      <p:pic>
        <p:nvPicPr>
          <p:cNvPr id="26628" name="Picture 4" descr="http://hotel-posad.ru/assets/gallery/18/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71480"/>
            <a:ext cx="3705115" cy="5416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71480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Уфа – город в Российской Федерации, столица  многонациональной Республики Башкортостан. Уфа расположена на берегу реки Белой, при впадении в неё рек Уфы и Дёмы на холмах с живописной природой.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86388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Жители города называются «уфимцы». В Уфе проживает более одного миллиона человек.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6215082"/>
            <a:ext cx="23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Монумент дружбы</a:t>
            </a:r>
            <a:endParaRPr lang="ru-RU" sz="2000" b="1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p.kg/share/i/12/8694400/wr-720.sh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500594" cy="3000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286256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Уфе сосредоточено примерно 200 промышленных предприятий. Здесь развиты химическая и нефтехимическая отрасли, машиностроение и металлообработка. Важнейшие предприятия города: объединения «</a:t>
            </a:r>
            <a:r>
              <a:rPr lang="ru-RU" dirty="0" err="1" smtClean="0"/>
              <a:t>Башнефть</a:t>
            </a:r>
            <a:r>
              <a:rPr lang="ru-RU" dirty="0" smtClean="0"/>
              <a:t>», «</a:t>
            </a:r>
            <a:r>
              <a:rPr lang="ru-RU" dirty="0" err="1" smtClean="0"/>
              <a:t>Башнефтехим</a:t>
            </a:r>
            <a:r>
              <a:rPr lang="ru-RU" dirty="0" smtClean="0"/>
              <a:t>», «Электроаппарат», «Металлист», машиностроительный, кабельный, электроламповый заводы, завод горного оборудования, завод витаминных препаратов, предприятия пищевой промышленности.</a:t>
            </a:r>
            <a:endParaRPr lang="ru-RU" dirty="0"/>
          </a:p>
        </p:txBody>
      </p:sp>
      <p:pic>
        <p:nvPicPr>
          <p:cNvPr id="1030" name="Picture 6" descr="15 фактов об Уфе и уфимцах, которые нужно знать гостям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4203174" cy="28289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500042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Главный символ Уфы - памятник Салавату </a:t>
            </a:r>
            <a:r>
              <a:rPr lang="ru-RU" dirty="0" err="1" smtClean="0"/>
              <a:t>Юлаеву</a:t>
            </a:r>
            <a:r>
              <a:rPr lang="ru-RU" dirty="0" smtClean="0"/>
              <a:t>, национальному герою Башкирского народа. Памятник располагается на берегу реки Белая. Ночью, при свете прожекторов, он величаво возносится над холмом. Памятник весит 40 тонн и уникален тем, что при таком весе имеет только три опорные точки (конь стоит на трех ногах). Высота Салавата </a:t>
            </a:r>
            <a:r>
              <a:rPr lang="ru-RU" dirty="0" err="1" smtClean="0"/>
              <a:t>Юлаева</a:t>
            </a:r>
            <a:r>
              <a:rPr lang="ru-RU" dirty="0" smtClean="0"/>
              <a:t> на коне почти 10 метров. Это самая большая конная статуя в России.</a:t>
            </a:r>
            <a:endParaRPr lang="ru-RU" dirty="0"/>
          </a:p>
        </p:txBody>
      </p:sp>
      <p:sp>
        <p:nvSpPr>
          <p:cNvPr id="28674" name="AutoShape 2" descr="http://proehal.ru/media/sights/ufa/pamyatnik-salavatu-yulaevu_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proehal.ru/media/sights/ufa/pamyatnik-salavatu-yulaevu_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://ufa.taxiregion.su/wp-content/uploads/sites/4/2017/03/13.jpg"/>
          <p:cNvPicPr>
            <a:picLocks noChangeAspect="1" noChangeArrowheads="1"/>
          </p:cNvPicPr>
          <p:nvPr/>
        </p:nvPicPr>
        <p:blipFill>
          <a:blip r:embed="rId2" cstate="print"/>
          <a:srcRect l="29015" r="6046"/>
          <a:stretch>
            <a:fillRect/>
          </a:stretch>
        </p:blipFill>
        <p:spPr bwMode="auto">
          <a:xfrm>
            <a:off x="285720" y="428604"/>
            <a:ext cx="3571900" cy="36681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4357693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Уфа ни разу никем не была взята с момента своего основания. Стены, окружавшие Уфу от набегов кочевников, со временем стали не очень-то и нужны – просто те, кто мог как-то угрожать безопасности города, при его виде даже не решались атаковать. Во время Пугачёвского восстания город выдержал осаду и отразил два штурма. Таким образом, город можно назвать непобедимым.</a:t>
            </a: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236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Admin</cp:lastModifiedBy>
  <cp:revision>10</cp:revision>
  <dcterms:created xsi:type="dcterms:W3CDTF">2017-04-20T16:37:15Z</dcterms:created>
  <dcterms:modified xsi:type="dcterms:W3CDTF">2018-04-17T19:14:12Z</dcterms:modified>
</cp:coreProperties>
</file>