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9" r:id="rId2"/>
    <p:sldId id="267" r:id="rId3"/>
    <p:sldId id="269" r:id="rId4"/>
    <p:sldId id="268" r:id="rId5"/>
    <p:sldId id="274" r:id="rId6"/>
    <p:sldId id="272" r:id="rId7"/>
    <p:sldId id="273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87167" autoAdjust="0"/>
  </p:normalViewPr>
  <p:slideViewPr>
    <p:cSldViewPr snapToGrid="0">
      <p:cViewPr varScale="1">
        <p:scale>
          <a:sx n="79" d="100"/>
          <a:sy n="79" d="100"/>
        </p:scale>
        <p:origin x="-7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D62CF-16E8-480F-A2F4-9E3FD053B892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BCBCC-7F94-4847-A98C-31B0BA0005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123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BCBCC-7F94-4847-A98C-31B0BA00050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706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BCBCC-7F94-4847-A98C-31B0BA00050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9286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BCBCC-7F94-4847-A98C-31B0BA00050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626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3C8B12-EA58-4340-BFFF-0C819B60F300}" type="datetimeFigureOut">
              <a:rPr lang="ru-RU" smtClean="0"/>
              <a:pPr/>
              <a:t>24.04.2019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77BF38-AEF4-4513-9717-70B860D1344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07" y="709863"/>
            <a:ext cx="10320129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Мастер класс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Изготовление поделки «Снеговик» с использованием технологии «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Бумагопластика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» с применением способа «Гармошка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Хаткевич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Е.Н.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="" xmlns:p14="http://schemas.microsoft.com/office/powerpoint/2010/main" val="429443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236" t="2626" r="969" b="34415"/>
          <a:stretch/>
        </p:blipFill>
        <p:spPr bwMode="auto">
          <a:xfrm>
            <a:off x="1351062" y="1796501"/>
            <a:ext cx="4090367" cy="4690669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554480" y="370786"/>
            <a:ext cx="92354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Технология изготовления поделки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«Снеговик»: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86203" y="2008682"/>
            <a:ext cx="575622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Слепили дети ловко,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Из снега сделали клубки.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Вместо носика – морковка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Вместо глазок – угольки.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голову колпак надели, соломенный парик.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 теперь скажи скорее.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Кто же это? ….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894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50401859"/>
              </p:ext>
            </p:extLst>
          </p:nvPr>
        </p:nvGraphicFramePr>
        <p:xfrm>
          <a:off x="1152777" y="1324556"/>
          <a:ext cx="10388183" cy="5155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3822"/>
                <a:gridCol w="2931634"/>
                <a:gridCol w="3462727"/>
              </a:tblGrid>
              <a:tr h="4525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Материалы</a:t>
                      </a:r>
                      <a:r>
                        <a:rPr lang="ru-RU" sz="2000" baseline="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Количество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 </a:t>
                      </a:r>
                      <a:endParaRPr lang="ru-RU" sz="2000" dirty="0"/>
                    </a:p>
                  </a:txBody>
                  <a:tcPr/>
                </a:tc>
              </a:tr>
              <a:tr h="45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Лист А 4 </a:t>
                      </a:r>
                      <a:r>
                        <a:rPr lang="ru-RU" sz="2000" dirty="0" smtClean="0"/>
                        <a:t>целый(квадрат)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 шт.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Туловище </a:t>
                      </a:r>
                      <a:endParaRPr lang="ru-RU" sz="2000" dirty="0"/>
                    </a:p>
                  </a:txBody>
                  <a:tcPr/>
                </a:tc>
              </a:tr>
              <a:tr h="45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Лист А 4 </a:t>
                      </a:r>
                      <a:r>
                        <a:rPr lang="ru-RU" sz="2000" dirty="0" smtClean="0"/>
                        <a:t>1\2       (квадрат)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 шт.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Голова </a:t>
                      </a:r>
                      <a:endParaRPr lang="ru-RU" sz="2000" dirty="0"/>
                    </a:p>
                  </a:txBody>
                  <a:tcPr/>
                </a:tc>
              </a:tr>
              <a:tr h="452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Лист А 4 </a:t>
                      </a:r>
                      <a:r>
                        <a:rPr lang="ru-RU" sz="2000" dirty="0" smtClean="0"/>
                        <a:t>1\8       (квадрат)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 шт.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Руки </a:t>
                      </a:r>
                      <a:endParaRPr lang="ru-RU" sz="2000" dirty="0"/>
                    </a:p>
                  </a:txBody>
                  <a:tcPr/>
                </a:tc>
              </a:tr>
              <a:tr h="3345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Детали украшения</a:t>
                      </a:r>
                      <a:endParaRPr lang="ru-RU" sz="2000" dirty="0" smtClean="0"/>
                    </a:p>
                    <a:p>
                      <a:pPr algn="l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Цветная бумага</a:t>
                      </a:r>
                    </a:p>
                    <a:p>
                      <a:pPr lvl="1" algn="l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-=-</a:t>
                      </a:r>
                    </a:p>
                    <a:p>
                      <a:pPr lvl="1" algn="l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-=-</a:t>
                      </a:r>
                    </a:p>
                    <a:p>
                      <a:pPr lvl="1" algn="l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-=-</a:t>
                      </a:r>
                    </a:p>
                    <a:p>
                      <a:pPr algn="l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Клей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карандаш</a:t>
                      </a:r>
                    </a:p>
                    <a:p>
                      <a:pPr algn="l"/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Скотч двойной</a:t>
                      </a:r>
                    </a:p>
                    <a:p>
                      <a:pPr algn="l"/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Термо-клей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(пистолет)</a:t>
                      </a:r>
                    </a:p>
                    <a:p>
                      <a:pPr algn="l"/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Ножницы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 шт.</a:t>
                      </a:r>
                    </a:p>
                    <a:p>
                      <a:pPr algn="ctr"/>
                      <a:r>
                        <a:rPr lang="ru-RU" sz="2000" dirty="0" smtClean="0"/>
                        <a:t>1 шт.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 шт.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 шт.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 шт.</a:t>
                      </a:r>
                    </a:p>
                    <a:p>
                      <a:pPr algn="ctr"/>
                      <a:r>
                        <a:rPr lang="ru-RU" sz="2000" dirty="0" smtClean="0"/>
                        <a:t>1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Глаза </a:t>
                      </a:r>
                    </a:p>
                    <a:p>
                      <a:pPr algn="ctr"/>
                      <a:r>
                        <a:rPr lang="ru-RU" sz="2000" dirty="0" smtClean="0"/>
                        <a:t>Рот</a:t>
                      </a:r>
                    </a:p>
                    <a:p>
                      <a:pPr algn="ctr"/>
                      <a:r>
                        <a:rPr lang="ru-RU" sz="2000" dirty="0" smtClean="0"/>
                        <a:t>Нос  </a:t>
                      </a:r>
                    </a:p>
                    <a:p>
                      <a:pPr algn="ctr"/>
                      <a:r>
                        <a:rPr lang="ru-RU" sz="2000" dirty="0" smtClean="0"/>
                        <a:t>Шарф </a:t>
                      </a:r>
                    </a:p>
                    <a:p>
                      <a:pPr algn="ctr"/>
                      <a:r>
                        <a:rPr lang="ru-RU" sz="2000" dirty="0" smtClean="0"/>
                        <a:t>Метла </a:t>
                      </a:r>
                    </a:p>
                    <a:p>
                      <a:pPr algn="ctr"/>
                      <a:r>
                        <a:rPr lang="ru-RU" sz="2000" dirty="0" smtClean="0"/>
                        <a:t>Колпак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38859" y="704538"/>
            <a:ext cx="8811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Используемые материалы для изготовления поделки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880210" y="477083"/>
            <a:ext cx="9204419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складывания бумаги в </a:t>
            </a:r>
            <a:r>
              <a:rPr lang="ru-RU" sz="3200" b="1" dirty="0"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гармошку</a:t>
            </a:r>
            <a:r>
              <a:rPr lang="ru-RU" sz="3200" b="1" dirty="0" smtClean="0">
                <a:latin typeface="Calibri"/>
                <a:ea typeface="Times New Roman" pitchFamily="18" charset="0"/>
                <a:cs typeface="Times New Roman" pitchFamily="18" charset="0"/>
              </a:rPr>
              <a:t>» 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изготовлении поделки «Снеговик»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Положить </a:t>
            </a:r>
            <a:r>
              <a:rPr lang="ru-RU" sz="2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 лист перед собой и  </a:t>
            </a: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начать  </a:t>
            </a:r>
            <a:r>
              <a:rPr lang="ru-RU" sz="2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складывать бумагу  </a:t>
            </a: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«гармошкой».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Ширина </a:t>
            </a:r>
            <a:r>
              <a:rPr lang="ru-RU" sz="2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шага </a:t>
            </a: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«гармошки»  </a:t>
            </a:r>
            <a:r>
              <a:rPr lang="ru-RU" sz="2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см.</a:t>
            </a:r>
            <a:endParaRPr lang="ru-RU" sz="2500" dirty="0">
              <a:latin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Складку загнуть,  прогладить по линии сгиба  пальцами.</a:t>
            </a:r>
            <a:endParaRPr lang="ru-RU" sz="2500" dirty="0">
              <a:latin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Повернуть лист </a:t>
            </a: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другой стороной, </a:t>
            </a:r>
            <a:r>
              <a:rPr lang="ru-RU" sz="2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кладку загнуть,  прогладить по линии сгиба  пальцами.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Повторить действие несколько  раз или до конца заготовки.</a:t>
            </a:r>
            <a:endParaRPr lang="ru-RU" sz="2500" dirty="0">
              <a:latin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«Гармошка» </a:t>
            </a:r>
            <a:r>
              <a:rPr lang="ru-RU" sz="25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готова.</a:t>
            </a:r>
            <a:endParaRPr lang="ru-RU" sz="2500" dirty="0">
              <a:latin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000" dirty="0">
              <a:latin typeface="Arial" pitchFamily="34" charset="0"/>
            </a:endParaRPr>
          </a:p>
        </p:txBody>
      </p:sp>
      <p:pic>
        <p:nvPicPr>
          <p:cNvPr id="7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471" r="68837" b="65488"/>
          <a:stretch/>
        </p:blipFill>
        <p:spPr bwMode="auto">
          <a:xfrm>
            <a:off x="9245755" y="4336413"/>
            <a:ext cx="2604476" cy="22962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2510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3731" y="795130"/>
            <a:ext cx="939247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Этапы изготовления «Снеговик»: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Согнуть гармошку пополам</a:t>
            </a:r>
          </a:p>
          <a:p>
            <a:pPr marL="457200" lvl="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Внутреннюю сторону «гармошки» промазать клеем, приклеить</a:t>
            </a:r>
          </a:p>
          <a:p>
            <a:pPr marL="457200" lvl="0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Повторить все действия со второй деталью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200" dirty="0">
              <a:latin typeface="Arial" pitchFamily="34" charset="0"/>
            </a:endParaRPr>
          </a:p>
        </p:txBody>
      </p:sp>
      <p:pic>
        <p:nvPicPr>
          <p:cNvPr id="3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4504" b="65488"/>
          <a:stretch/>
        </p:blipFill>
        <p:spPr bwMode="auto">
          <a:xfrm>
            <a:off x="6313309" y="3766930"/>
            <a:ext cx="3987223" cy="29635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063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6465" y="457200"/>
            <a:ext cx="1025042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Этапы изготовления  поделки «Снеговик»: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полученные детали расправить, склеить по прямой 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Получается круг  - это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туловище снеговика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916" t="53208" r="55462" b="30655"/>
          <a:stretch/>
        </p:blipFill>
        <p:spPr bwMode="auto">
          <a:xfrm>
            <a:off x="6807907" y="4032763"/>
            <a:ext cx="4581144" cy="27209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3823" t="1" r="54504" b="77643"/>
          <a:stretch/>
        </p:blipFill>
        <p:spPr bwMode="auto">
          <a:xfrm flipH="1">
            <a:off x="2165366" y="2082790"/>
            <a:ext cx="1951422" cy="18307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3823" t="1" r="54504" b="77643"/>
          <a:stretch/>
        </p:blipFill>
        <p:spPr bwMode="auto">
          <a:xfrm>
            <a:off x="5092810" y="2082790"/>
            <a:ext cx="1889297" cy="18307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700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96440" y="370786"/>
            <a:ext cx="84368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Этапы изготовления  поделки «Снеговик»: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Голова, руки снеговика выполнить аналогично, только разный размер заготовки</a:t>
            </a:r>
          </a:p>
        </p:txBody>
      </p:sp>
      <p:pic>
        <p:nvPicPr>
          <p:cNvPr id="3074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4822" r="54810" b="31092"/>
          <a:stretch/>
        </p:blipFill>
        <p:spPr bwMode="auto">
          <a:xfrm>
            <a:off x="3248011" y="2613991"/>
            <a:ext cx="5567537" cy="411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4198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pp.userapi.com/c830401/v830401197/1b336f/Yb8xOCWid2U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236" t="2626" r="969" b="34415"/>
          <a:stretch/>
        </p:blipFill>
        <p:spPr bwMode="auto">
          <a:xfrm>
            <a:off x="7139711" y="1536263"/>
            <a:ext cx="3758184" cy="46135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79726" y="640611"/>
            <a:ext cx="552087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Результат:  поделка «Снеговик»: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Полученные части соединить между собой с помощью клея,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или двустороннего скотча,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термо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клея (пистолет)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Этап украшения:  придание  особенностей фигуре с помощью дополнительных аксессуаров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1928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</TotalTime>
  <Words>314</Words>
  <Application>Microsoft Office PowerPoint</Application>
  <PresentationFormat>Произвольный</PresentationFormat>
  <Paragraphs>85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1</cp:lastModifiedBy>
  <cp:revision>39</cp:revision>
  <dcterms:created xsi:type="dcterms:W3CDTF">2018-11-06T05:46:02Z</dcterms:created>
  <dcterms:modified xsi:type="dcterms:W3CDTF">2019-04-24T04:58:09Z</dcterms:modified>
</cp:coreProperties>
</file>