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3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0"/>
            <a:ext cx="915578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7" y="1196752"/>
            <a:ext cx="88807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последовательности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посадки семян цветов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рассады.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0"/>
            <a:ext cx="9155783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detsad-287730-1425774273.jpg"/>
          <p:cNvPicPr/>
          <p:nvPr/>
        </p:nvPicPr>
        <p:blipFill>
          <a:blip r:embed="rId3" cstate="print"/>
          <a:srcRect l="23115" b="12980"/>
          <a:stretch>
            <a:fillRect/>
          </a:stretch>
        </p:blipFill>
        <p:spPr bwMode="auto">
          <a:xfrm>
            <a:off x="5148064" y="188640"/>
            <a:ext cx="35283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http://www.maam.ru/upload/blogs/detsad-287730-1425774299.jpg"/>
          <p:cNvPicPr/>
          <p:nvPr/>
        </p:nvPicPr>
        <p:blipFill>
          <a:blip r:embed="rId4" cstate="print"/>
          <a:srcRect l="14957" t="10878" r="12980" b="9354"/>
          <a:stretch>
            <a:fillRect/>
          </a:stretch>
        </p:blipFill>
        <p:spPr bwMode="auto">
          <a:xfrm>
            <a:off x="2411760" y="3140968"/>
            <a:ext cx="31683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33273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Вот, что у нас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получится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3" cy="6858000"/>
          </a:xfrm>
          <a:prstGeom prst="rect">
            <a:avLst/>
          </a:prstGeom>
          <a:noFill/>
        </p:spPr>
      </p:pic>
      <p:pic>
        <p:nvPicPr>
          <p:cNvPr id="4" name="Рисунок 3" descr="http://www.maam.ru/upload/blogs/detsad-287730-1425774299.jpg"/>
          <p:cNvPicPr/>
          <p:nvPr/>
        </p:nvPicPr>
        <p:blipFill>
          <a:blip r:embed="rId3" cstate="print"/>
          <a:srcRect l="14957" t="10878" r="12980" b="9354"/>
          <a:stretch>
            <a:fillRect/>
          </a:stretch>
        </p:blipFill>
        <p:spPr bwMode="auto">
          <a:xfrm>
            <a:off x="6839744" y="4437112"/>
            <a:ext cx="2304256" cy="21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последовательности  посадки семян цветов  для рассады.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«Чтобы вырастить цветочки, семена сажай в горшочки». Занятие по экологии в подготовительной группе"/>
          <p:cNvPicPr/>
          <p:nvPr/>
        </p:nvPicPr>
        <p:blipFill>
          <a:blip r:embed="rId4" cstate="print"/>
          <a:srcRect l="17676" t="15554" r="27936" b="11929"/>
          <a:stretch>
            <a:fillRect/>
          </a:stretch>
        </p:blipFill>
        <p:spPr bwMode="auto">
          <a:xfrm>
            <a:off x="251520" y="620688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http://www.maam.ru/upload/blogs/detsad-287730-1425773632.jpg"/>
          <p:cNvPicPr/>
          <p:nvPr/>
        </p:nvPicPr>
        <p:blipFill>
          <a:blip r:embed="rId5" cstate="print"/>
          <a:srcRect l="13597"/>
          <a:stretch>
            <a:fillRect/>
          </a:stretch>
        </p:blipFill>
        <p:spPr bwMode="auto">
          <a:xfrm>
            <a:off x="2267744" y="548680"/>
            <a:ext cx="1800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http://www.maam.ru/upload/blogs/detsad-287730-1425774113.jpg"/>
          <p:cNvPicPr/>
          <p:nvPr/>
        </p:nvPicPr>
        <p:blipFill>
          <a:blip r:embed="rId6" cstate="print"/>
          <a:srcRect l="23044" t="8303" b="8303"/>
          <a:stretch>
            <a:fillRect/>
          </a:stretch>
        </p:blipFill>
        <p:spPr bwMode="auto">
          <a:xfrm>
            <a:off x="4211960" y="476672"/>
            <a:ext cx="20882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http://www.maam.ru/upload/blogs/detsad-287730-1425773734.jpg"/>
          <p:cNvPicPr/>
          <p:nvPr/>
        </p:nvPicPr>
        <p:blipFill>
          <a:blip r:embed="rId7" cstate="print"/>
          <a:srcRect l="16008" r="6490" b="6490"/>
          <a:stretch>
            <a:fillRect/>
          </a:stretch>
        </p:blipFill>
        <p:spPr bwMode="auto">
          <a:xfrm>
            <a:off x="6516216" y="548680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Рисунок 10" descr="http://www.maam.ru/upload/blogs/detsad-287730-142577387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564904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Рисунок 11" descr="http://www.maam.ru/upload/blogs/detsad-287730-142577395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2708920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Рисунок 12" descr="http://www.maam.ru/upload/blogs/detsad-287730-1425774053.jpg"/>
          <p:cNvPicPr/>
          <p:nvPr/>
        </p:nvPicPr>
        <p:blipFill>
          <a:blip r:embed="rId10" cstate="print"/>
          <a:srcRect l="13555"/>
          <a:stretch>
            <a:fillRect/>
          </a:stretch>
        </p:blipFill>
        <p:spPr bwMode="auto">
          <a:xfrm>
            <a:off x="5436096" y="2636912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Рисунок 13" descr="D:\Documents\2.jpg"/>
          <p:cNvPicPr/>
          <p:nvPr/>
        </p:nvPicPr>
        <p:blipFill>
          <a:blip r:embed="rId11" cstate="print"/>
          <a:srcRect l="55512" t="61421" r="6830" b="2947"/>
          <a:stretch>
            <a:fillRect/>
          </a:stretch>
        </p:blipFill>
        <p:spPr bwMode="auto">
          <a:xfrm>
            <a:off x="3851920" y="4437112"/>
            <a:ext cx="25567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0"/>
            <a:ext cx="9155783" cy="6858000"/>
          </a:xfrm>
          <a:prstGeom prst="rect">
            <a:avLst/>
          </a:prstGeom>
          <a:noFill/>
        </p:spPr>
      </p:pic>
      <p:pic>
        <p:nvPicPr>
          <p:cNvPr id="3" name="Рисунок 2" descr="«Чтобы вырастить цветочки, семена сажай в горшочки». Занятие по экологии в подготовительной группе"/>
          <p:cNvPicPr/>
          <p:nvPr/>
        </p:nvPicPr>
        <p:blipFill>
          <a:blip r:embed="rId3" cstate="print"/>
          <a:srcRect l="17676" t="15554" r="27936" b="11929"/>
          <a:stretch>
            <a:fillRect/>
          </a:stretch>
        </p:blipFill>
        <p:spPr bwMode="auto">
          <a:xfrm>
            <a:off x="2214546" y="1714488"/>
            <a:ext cx="435771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764704"/>
            <a:ext cx="4082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Взять контейнер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3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detsad-287730-1425773632.jpg"/>
          <p:cNvPicPr/>
          <p:nvPr/>
        </p:nvPicPr>
        <p:blipFill>
          <a:blip r:embed="rId3" cstate="print"/>
          <a:srcRect l="13597"/>
          <a:stretch>
            <a:fillRect/>
          </a:stretch>
        </p:blipFill>
        <p:spPr bwMode="auto">
          <a:xfrm>
            <a:off x="2000232" y="1643050"/>
            <a:ext cx="4699316" cy="410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332656"/>
            <a:ext cx="56316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контейнер аккуратно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насыпать земли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0"/>
            <a:ext cx="9155783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detsad-287730-1425774113.jpg"/>
          <p:cNvPicPr/>
          <p:nvPr/>
        </p:nvPicPr>
        <p:blipFill>
          <a:blip r:embed="rId3" cstate="print"/>
          <a:srcRect l="23044" t="8303" b="8303"/>
          <a:stretch>
            <a:fillRect/>
          </a:stretch>
        </p:blipFill>
        <p:spPr bwMode="auto">
          <a:xfrm>
            <a:off x="2483768" y="1916832"/>
            <a:ext cx="408811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663597" y="692696"/>
            <a:ext cx="3661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Полить землю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0"/>
            <a:ext cx="9155783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detsad-287730-1425773734.jpg"/>
          <p:cNvPicPr/>
          <p:nvPr/>
        </p:nvPicPr>
        <p:blipFill>
          <a:blip r:embed="rId3" cstate="print"/>
          <a:srcRect l="16008" r="6490" b="6490"/>
          <a:stretch>
            <a:fillRect/>
          </a:stretch>
        </p:blipFill>
        <p:spPr bwMode="auto">
          <a:xfrm>
            <a:off x="2555776" y="1916832"/>
            <a:ext cx="4104456" cy="371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692696"/>
            <a:ext cx="6971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Разделить стекой на рядочки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0"/>
            <a:ext cx="9155783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detsad-287730-14257738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52959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771800" y="692696"/>
            <a:ext cx="3251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Взять семена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0"/>
            <a:ext cx="9155783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detsad-287730-14257739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050" y="1443037"/>
            <a:ext cx="52959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13534" y="404664"/>
            <a:ext cx="8876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лунку положить по одному семечку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0"/>
            <a:ext cx="9155783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detsad-287730-1425774053.jpg"/>
          <p:cNvPicPr/>
          <p:nvPr/>
        </p:nvPicPr>
        <p:blipFill>
          <a:blip r:embed="rId3" cstate="print"/>
          <a:srcRect l="13555"/>
          <a:stretch>
            <a:fillRect/>
          </a:stretch>
        </p:blipFill>
        <p:spPr bwMode="auto">
          <a:xfrm>
            <a:off x="2627784" y="1443037"/>
            <a:ext cx="4592166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692696"/>
            <a:ext cx="5970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Присыпать сухой землей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0"/>
            <a:ext cx="9155783" cy="6858000"/>
          </a:xfrm>
          <a:prstGeom prst="rect">
            <a:avLst/>
          </a:prstGeom>
          <a:noFill/>
        </p:spPr>
      </p:pic>
      <p:pic>
        <p:nvPicPr>
          <p:cNvPr id="3" name="Рисунок 2" descr="D:\Documents\2.jpg"/>
          <p:cNvPicPr/>
          <p:nvPr/>
        </p:nvPicPr>
        <p:blipFill>
          <a:blip r:embed="rId3" cstate="print"/>
          <a:srcRect l="55512" t="61421" r="6830" b="2947"/>
          <a:stretch>
            <a:fillRect/>
          </a:stretch>
        </p:blipFill>
        <p:spPr bwMode="auto">
          <a:xfrm>
            <a:off x="2411760" y="2924944"/>
            <a:ext cx="42484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768116" y="476672"/>
            <a:ext cx="51719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Закрыть прозрачной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плёнкой – это будет</a:t>
            </a:r>
          </a:p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микротеплица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56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10</cp:revision>
  <dcterms:created xsi:type="dcterms:W3CDTF">2018-04-19T05:08:19Z</dcterms:created>
  <dcterms:modified xsi:type="dcterms:W3CDTF">2019-04-24T05:10:07Z</dcterms:modified>
</cp:coreProperties>
</file>