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0" r:id="rId2"/>
    <p:sldId id="257" r:id="rId3"/>
    <p:sldId id="258" r:id="rId4"/>
    <p:sldId id="259" r:id="rId5"/>
    <p:sldId id="260" r:id="rId6"/>
    <p:sldId id="264" r:id="rId7"/>
    <p:sldId id="269" r:id="rId8"/>
    <p:sldId id="270" r:id="rId9"/>
    <p:sldId id="275" r:id="rId10"/>
    <p:sldId id="276" r:id="rId11"/>
    <p:sldId id="277" r:id="rId12"/>
    <p:sldId id="279" r:id="rId13"/>
    <p:sldId id="281" r:id="rId14"/>
    <p:sldId id="282" r:id="rId15"/>
    <p:sldId id="283" r:id="rId16"/>
    <p:sldId id="285" r:id="rId17"/>
    <p:sldId id="286" r:id="rId18"/>
    <p:sldId id="287" r:id="rId19"/>
    <p:sldId id="288" r:id="rId20"/>
    <p:sldId id="29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0687B-FAC1-4858-BEBE-147237B9C3B8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8F2D2-4914-4C93-A5F0-DD074A2DD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83332-4A44-48E3-ADEB-C30279B0A857}" type="slidenum">
              <a:rPr lang="de-DE"/>
              <a:pPr/>
              <a:t>20</a:t>
            </a:fld>
            <a:endParaRPr lang="de-DE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E8AC-69DC-4C09-B0B6-C3B200EA48E9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71EA-2146-4722-8F16-AFEB31213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4;&#1083;&#1072;&#1076;&#1077;&#1083;&#1077;&#1094;\&#1052;&#1086;&#1080;%20&#1076;&#1086;&#1082;&#1091;&#1084;&#1077;&#1085;&#1090;&#1099;\&#1074;&#1086;&#1089;&#1087;&#1080;&#1090;&#1072;&#1090;%20&#1088;&#1072;&#1073;&#1086;&#1090;&#1072;%20&#1042;&#1057;&#1025;,,,,\&#1042;&#1054;&#1057;&#1055;&#1048;&#1058;%202012%20&#1075;&#1080;&#1084;&#1085;&#1072;&#1079;&#1080;&#1103;\&#1042;&#1054;&#1057;&#1055;&#1048;&#1058;%20&#1056;&#1040;&#1041;&#1054;&#1058;&#1040;%20&#1043;&#1048;&#1052;&#1053;&#1040;&#1047;&#1048;&#1071;%202010,%202011\&#1050;&#1054;&#1056;&#1054;&#1051;&#1025;&#1042;&#1057;&#1050;&#1048;&#1045;%20&#1063;&#1058;&#1045;&#1053;&#1048;&#1071;%202011\&#1080;&#1075;&#1088;&#107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novoskop.ru/files/u4/moo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44226"/>
          </a:xfrm>
          <a:prstGeom prst="rect">
            <a:avLst/>
          </a:prstGeom>
        </p:spPr>
      </p:pic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4929190" y="1071546"/>
            <a:ext cx="3429024" cy="1285884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Picture 3" descr="Рисунок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2786058"/>
            <a:ext cx="2000264" cy="3857428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4786314" y="2500306"/>
            <a:ext cx="3714776" cy="2143140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ПРАВДИВЫЕ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УДИВИТЕЛЬНЫЕ ФАКТЫ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noProof="0" dirty="0" smtClean="0">
                <a:solidFill>
                  <a:schemeClr val="bg1"/>
                </a:solidFill>
                <a:latin typeface="Georgia" pitchFamily="18" charset="0"/>
              </a:rPr>
              <a:t>О ВСЕЛЕННОЙ, ПЛАНЕТАХ</a:t>
            </a:r>
            <a:br>
              <a:rPr lang="ru-RU" sz="1600" b="1" noProof="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600" b="1" noProof="0" dirty="0" smtClean="0">
                <a:solidFill>
                  <a:schemeClr val="bg1"/>
                </a:solidFill>
                <a:latin typeface="Georgia" pitchFamily="18" charset="0"/>
              </a:rPr>
              <a:t>И ЗВЁЗДАХ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!!!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4429124" y="4643446"/>
            <a:ext cx="4500594" cy="1857388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АВТОР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 РАБОТЫ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: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 квасников Константин</a:t>
            </a:r>
            <a:endParaRPr lang="ru-RU" sz="1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КЛАСНЫЙ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РУКОВОДИТЕЛЬ: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МАКУШИНА ИРИНА ИВАНОВНА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428596" y="214290"/>
            <a:ext cx="3357586" cy="1071570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МБОУ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«ГИМНАЗИЯ №11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Г.Бийск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8" name="иг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2528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:\DCIM\100PHOTO\SAM_3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965181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142844" y="0"/>
            <a:ext cx="4286280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2071670" y="928670"/>
            <a:ext cx="5286412" cy="2197097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САМАЯ БОЛЬШАЯ ОБСЕРВАТОРИЯ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НАХОДИТСЯ НА ГАВАЙЯХ НА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ВЕРШИНЕ ПОТУХШЕГО ВУЛКАНА МАУНА-КЕА!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K:\DCIM\100PHOTO\SAM_3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0" y="0"/>
            <a:ext cx="3857652" cy="98265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857588" y="642918"/>
            <a:ext cx="5286412" cy="2197097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65 </a:t>
            </a:r>
            <a:r>
              <a:rPr lang="ru-RU" sz="1400" b="1" dirty="0" err="1" smtClean="0">
                <a:solidFill>
                  <a:schemeClr val="bg1"/>
                </a:solidFill>
                <a:latin typeface="Georgia" pitchFamily="18" charset="0"/>
              </a:rPr>
              <a:t>млн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 лет назад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на Землю упал гигантский метеорит,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изменив климат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Самый большой кратер находится в США.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Он образовался в результате столкновения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с Землёй огромного метеорита 50 000 лет назад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K:\DCIM\100PHOTO\SAM_3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7917"/>
            <a:ext cx="9501222" cy="7125917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142844" y="-285776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4000496" y="5286388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У АСТЕРОИДОВ ТАКАЯ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СЛАБАЯ ГРАВИТАЦИЯ,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ЧТО МЯЧИК МОГ БЫ ВРАЩАТЬСЯ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ВОКРУГ НИХ КАК СПУТНИК!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K:\DCIM\100PHOTO\SAM_3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214282" y="142852"/>
            <a:ext cx="4143404" cy="1054089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000572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4500562" y="0"/>
            <a:ext cx="4500594" cy="171451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НА НЕПТУНЕ ДУЮТ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САМЫЕ СИЛЬНЫЕ ВЕТРЫ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 В СОЛНЕЧНОЙ СИСТЕМЕ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ИХ СКОРОСТЬ ДОСТИГАЕТ 2500 КМ/Ч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 bwMode="auto">
          <a:xfrm>
            <a:off x="4714876" y="5089531"/>
            <a:ext cx="4286280" cy="1768469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НА ТРИТОНЕ (СПУТНИКЕ НЕПТУНА)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МНОГО ВУЛКАНОВ, НО ОНИ ИЗВЕРГАЮТ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НЕ ЛАВУ, А ЛЁД!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K:\DCIM\100PHOTO\SAM_3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K:\DCIM\100PHOTO\SAM_3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181"/>
            <a:ext cx="9286908" cy="6965181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K:\DCIM\100PHOTO\SAM_3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4857752" y="4143380"/>
            <a:ext cx="3429024" cy="2286016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ЕСЛИ БЫ ТЫ СВАЛИЛСЯ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В ЧЁРНУЮ ДЫРУ,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ЕЁ СИЛА ПРИТЯЖЕНИЯ </a:t>
            </a:r>
            <a:b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РАСТЯНУЛА БЫ ТЕБЯ</a:t>
            </a:r>
            <a:b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ТОНЬШЕ НИТКИ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K:\DCIM\100PHOTO\SAM_3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142844" y="0"/>
            <a:ext cx="4143404" cy="1125527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214678" y="785794"/>
            <a:ext cx="5715040" cy="278608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В ЦЕНТРЕ САМЫХ КРУПНЫХ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ЗВЁЗД ТЕМНЕРАТУРА ДОСТИГАЕТ</a:t>
            </a:r>
            <a:b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Georgia" pitchFamily="18" charset="0"/>
              </a:rPr>
              <a:t>СОТЕН МИЛЛИОНОВ ГРАДУСОВ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K:\DCIM\100PHOTO\SAM_3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1" y="-428652"/>
            <a:ext cx="9239251" cy="6929438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0" y="142852"/>
            <a:ext cx="4143372" cy="1054137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571868" y="4357694"/>
            <a:ext cx="3857652" cy="207170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САМАЯ МАЛЕНЬКАЯ ЗВЕЗДА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В СОТНЮ РАЗ БОЛЬШЕ ЮПИТЕРА,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САМОЙ БОЛЬШОЙ ПЛАНЕТЫ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СОЛНЕЧНОЙ СИСТЕМЫ!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 bwMode="auto">
          <a:xfrm>
            <a:off x="4429124" y="-142900"/>
            <a:ext cx="4071966" cy="2214578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БЛИЖАЙШАЯ ЗВЁЗДНАЯ СИСТЕМА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АЛЬФА ЦЕНТАВРА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НАХОДИТСЯ НА РАССТОЯНИИ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4,2 СВЕТОВЫХ ГОДА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ОТ ЗЕМЛИ 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K:\DCIM\100PHOTO\SAM_3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071802" y="3714752"/>
            <a:ext cx="5715040" cy="278608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НА ПЛАНЕТЕ, ВРАЩАЮЩЕЙСЯ ВОКРУГ ЗВЕЗДЫ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В СОЗВЕЗДИИ ПЕГАСА,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ТЕМПЕРАТУРА 1315 ГРАДУСОВ,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А ГОД ДЛИТСЯ 4 ДНЯ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lus! Spac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2844" y="2428868"/>
            <a:ext cx="2071670" cy="3995131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357158" y="0"/>
            <a:ext cx="4929222" cy="1411279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143240" y="2214554"/>
            <a:ext cx="5715040" cy="278608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САМАЯ МАЛЕНЬКАЯ ЗВЕЗДА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В СОТНЮ РАЗ БОЛЬШЕ ЮПИТЕРА,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САМОЙ БОЛЬШОЙ ПЛАНЕТЫ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СОЛНЕЧНОЙ СИСТЕМЫ!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10_earth_28162"/>
          <p:cNvPicPr>
            <a:picLocks noChangeAspect="1" noChangeArrowheads="1"/>
          </p:cNvPicPr>
          <p:nvPr/>
        </p:nvPicPr>
        <p:blipFill>
          <a:blip r:embed="rId3"/>
          <a:srcRect l="1575" t="8924" r="1181" b="8924"/>
          <a:stretch>
            <a:fillRect/>
          </a:stretch>
        </p:blipFill>
        <p:spPr bwMode="auto">
          <a:xfrm>
            <a:off x="0" y="-9775"/>
            <a:ext cx="9144000" cy="6867775"/>
          </a:xfrm>
          <a:prstGeom prst="rect">
            <a:avLst/>
          </a:prstGeom>
          <a:noFill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187450" y="1628775"/>
            <a:ext cx="6705600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endParaRPr lang="en-GB" sz="3200" b="1" dirty="0">
              <a:solidFill>
                <a:srgbClr val="000099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1000100" y="1142984"/>
            <a:ext cx="7000924" cy="278608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>БЛАГОДАРИМ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>ЗА ВНИМАНИЕ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!!!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autoUpdateAnimBg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zas 006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2357422" y="4572008"/>
            <a:ext cx="6786578" cy="2571768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СОЛНЦЕ ТЯЖЕЛЕЕ ЗЕМЛИ В 330 000 РАЗ;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В НЁМ ПОМЕСТИЛОСЬ БЫ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ОКОЛО 1,3 МИЛЛИОНА ТАКИХ ПЛАНЕТ,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КАК НАША.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ARTH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357430"/>
            <a:ext cx="2222529" cy="4286056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0" y="-14290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071802" y="1142984"/>
            <a:ext cx="5786478" cy="2143140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САМЫЕ ИЗВЕСТНЫЕ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ИЗ 88 ОТКРЫТЫХ ДО СИХ ПОР СОЗВЕЗДИЙ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НОСЯТ ИМЕНА ГЕРОЕВ АНТИЧНЫХ МИФОВ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07_earth_3965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158" y="3500438"/>
            <a:ext cx="1444603" cy="2785858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1142976" y="1214422"/>
            <a:ext cx="3929090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214678" y="3357562"/>
            <a:ext cx="5214974" cy="1928826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1975 году вспыхнула звезда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в созвездии Лебедя, после чего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Её яркость выросла в 20 миллионов раз!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Изображение 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4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3714752"/>
            <a:ext cx="1444603" cy="2785858"/>
          </a:xfrm>
          <a:prstGeom prst="rect">
            <a:avLst/>
          </a:prstGeom>
          <a:noFill/>
        </p:spPr>
      </p:pic>
      <p:sp>
        <p:nvSpPr>
          <p:cNvPr id="6" name="AutoShape 2"/>
          <p:cNvSpPr txBox="1">
            <a:spLocks noChangeArrowheads="1"/>
          </p:cNvSpPr>
          <p:nvPr/>
        </p:nvSpPr>
        <p:spPr bwMode="auto">
          <a:xfrm>
            <a:off x="214282" y="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 bwMode="auto">
          <a:xfrm>
            <a:off x="3714744" y="4786322"/>
            <a:ext cx="5214974" cy="1928826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ЕСЛИ ПРЕДСТАВИТЬ,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ЧТО ЗЕМЛЯ  - ПЕСЧИНКА,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ТО СОЛНЕЧНАЯ СИСТЕМА-СТАДИОН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ЕЁ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ДИАМЕТР 20 МЛРД. КМ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357158" y="214290"/>
            <a:ext cx="5429288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714620"/>
            <a:ext cx="2000264" cy="3857428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3000364" y="3857628"/>
            <a:ext cx="6000792" cy="242889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СОЛНЦЕ-ЗВЕЗДА СРЕДНЕЙ ВЕЛИЧИНЫ.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ОНО СВЕТИТ УЖЕ 5 МИЛЛИОНОВ ЛЕТ 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БУДЕТ СВЕТИТЬ СТОЛЬКО ЖЕ 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google.com/images?q=tbn:XhSq7BbZjrxtnM:www.novoskop.ru/files/u4/moo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28"/>
            <a:ext cx="8501090" cy="6800872"/>
          </a:xfrm>
          <a:prstGeom prst="rect">
            <a:avLst/>
          </a:prstGeom>
          <a:noFill/>
        </p:spPr>
      </p:pic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4786346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Picture 3" descr="Рисунок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3000572"/>
            <a:ext cx="2000264" cy="3857428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2571736" y="857232"/>
            <a:ext cx="6000792" cy="2428892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НА ЛУНЕ МОЖНО ЗАМЕТИТЬ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БОЛЬШИЕ ТЁМНЫЕ ПЯТНА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ИХ НАЗЫВАЮТ МОРЯМИ,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ХОТЯ ТАМ НЕТ НИ КАПЛИ ВОДЫ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K:\DCIM\100PHOTO\SAM_39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704" t="21982" r="25098" b="4265"/>
          <a:stretch>
            <a:fillRect/>
          </a:stretch>
        </p:blipFill>
        <p:spPr bwMode="auto">
          <a:xfrm>
            <a:off x="-142908" y="0"/>
            <a:ext cx="9429816" cy="6875271"/>
          </a:xfrm>
          <a:prstGeom prst="rect">
            <a:avLst/>
          </a:prstGeom>
          <a:noFill/>
        </p:spPr>
      </p:pic>
      <p:sp>
        <p:nvSpPr>
          <p:cNvPr id="5" name="AutoShape 2"/>
          <p:cNvSpPr txBox="1">
            <a:spLocks noChangeArrowheads="1"/>
          </p:cNvSpPr>
          <p:nvPr/>
        </p:nvSpPr>
        <p:spPr bwMode="auto">
          <a:xfrm>
            <a:off x="0" y="0"/>
            <a:ext cx="4071934" cy="1339841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ПОРАЗИТЕЛЬНЫЕ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КОСМИЧЕСКИЕ ФАКТЫ !!!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714620"/>
            <a:ext cx="2000264" cy="3857428"/>
          </a:xfrm>
          <a:prstGeom prst="rect">
            <a:avLst/>
          </a:prstGeom>
          <a:noFill/>
        </p:spPr>
      </p:pic>
      <p:sp>
        <p:nvSpPr>
          <p:cNvPr id="7" name="AutoShape 2"/>
          <p:cNvSpPr txBox="1">
            <a:spLocks noChangeArrowheads="1"/>
          </p:cNvSpPr>
          <p:nvPr/>
        </p:nvSpPr>
        <p:spPr bwMode="auto">
          <a:xfrm>
            <a:off x="3571868" y="785794"/>
            <a:ext cx="5286412" cy="2197097"/>
          </a:xfrm>
          <a:prstGeom prst="horizontalScroll">
            <a:avLst>
              <a:gd name="adj" fmla="val 12500"/>
            </a:avLst>
          </a:prstGeom>
          <a:solidFill>
            <a:srgbClr val="7030A0"/>
          </a:solidFill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С ПОМОЩЬЮ РАДИОТЕЛЕСКОПОВ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АСТРОНОМЫ МОГУТ ЗАГЛЯНУТЬ В ГЛУБЬ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ТУМАННОСТЕЙ, ГДЕ ЗАРОЖДАЮТСЯ ЗВЁЗДЫ!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412</Words>
  <Application>Microsoft Office PowerPoint</Application>
  <PresentationFormat>Экран (4:3)</PresentationFormat>
  <Paragraphs>116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учитель</cp:lastModifiedBy>
  <cp:revision>24</cp:revision>
  <dcterms:created xsi:type="dcterms:W3CDTF">2011-03-14T12:49:00Z</dcterms:created>
  <dcterms:modified xsi:type="dcterms:W3CDTF">2019-04-24T07:27:04Z</dcterms:modified>
</cp:coreProperties>
</file>