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81" r:id="rId19"/>
    <p:sldId id="283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0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5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0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0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2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7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2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2D4-BA61-4FCB-A4D8-27F41B5A7B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290D-3155-45DA-B667-19F7CA7C6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media" Target="../media/media3.WAV"/><Relationship Id="rId7" Type="http://schemas.openxmlformats.org/officeDocument/2006/relationships/image" Target="../media/image17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3.WAV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5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10" Type="http://schemas.openxmlformats.org/officeDocument/2006/relationships/image" Target="../media/image8.png"/><Relationship Id="rId4" Type="http://schemas.openxmlformats.org/officeDocument/2006/relationships/audio" Target="../media/media5.WAV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2.gif"/><Relationship Id="rId11" Type="http://schemas.openxmlformats.org/officeDocument/2006/relationships/image" Target="../media/image36.png"/><Relationship Id="rId5" Type="http://schemas.openxmlformats.org/officeDocument/2006/relationships/image" Target="../media/image31.gif"/><Relationship Id="rId10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7" y="1595957"/>
            <a:ext cx="9656645" cy="35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1" y="1"/>
            <a:ext cx="3755791" cy="533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00" y="44624"/>
            <a:ext cx="4003964" cy="35283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745" y="2564904"/>
            <a:ext cx="5363197" cy="4098636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026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116632"/>
            <a:ext cx="4442460" cy="4442460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110" y="142874"/>
            <a:ext cx="4203722" cy="357415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431" y="3352374"/>
            <a:ext cx="4640064" cy="348004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10" descr="h1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338388"/>
            <a:ext cx="2133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0B3390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40F392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4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ocuments\Pictures\ФОН ЛЕС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h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773239"/>
            <a:ext cx="32591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93D18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9B018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14C204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069" y="836712"/>
            <a:ext cx="3786314" cy="518457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905" y="767955"/>
            <a:ext cx="3793604" cy="5400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9" y="404813"/>
            <a:ext cx="357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972940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32" y="548680"/>
            <a:ext cx="3892892" cy="590465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620689"/>
            <a:ext cx="4314056" cy="58326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783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170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290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                    волшебных  слов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9" name="Содержимое 3" descr="D:\Мои документы\Попова Ю.Ю\4ceede0ad7c7.jpg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6" y="0"/>
            <a:ext cx="9363075" cy="6858000"/>
          </a:xfrm>
          <a:prstGeom prst="rect">
            <a:avLst/>
          </a:prstGeom>
        </p:spPr>
      </p:pic>
      <p:pic>
        <p:nvPicPr>
          <p:cNvPr id="5" name="Picture 6" descr="h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997200"/>
            <a:ext cx="1571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-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907004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620713"/>
            <a:ext cx="5400675" cy="4679950"/>
          </a:xfrm>
          <a:prstGeom prst="rect">
            <a:avLst/>
          </a:prstGeom>
          <a:noFill/>
          <a:ln w="9525" algn="ctr">
            <a:solidFill>
              <a:srgbClr val="CC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432176" y="5734050"/>
            <a:ext cx="35274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Золушка</a:t>
            </a:r>
          </a:p>
        </p:txBody>
      </p:sp>
    </p:spTree>
    <p:extLst>
      <p:ext uri="{BB962C8B-B14F-4D97-AF65-F5344CB8AC3E}">
        <p14:creationId xmlns:p14="http://schemas.microsoft.com/office/powerpoint/2010/main" val="26752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767195" y="6129338"/>
            <a:ext cx="4248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Баба Яга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000" y="420898"/>
            <a:ext cx="5773100" cy="57084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2C8E2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2808288"/>
            <a:ext cx="1057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329"/>
                            </p:stCondLst>
                            <p:childTnLst>
                              <p:par>
                                <p:cTn id="22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290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                    волшебных  слов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795" name="Содержимое 3" descr="D:\Мои документы\Попова Ю.Ю\4ceede0ad7c7.jpg"/>
          <p:cNvPicPr>
            <a:picLocks noGrp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050" y="0"/>
            <a:ext cx="9251950" cy="6858000"/>
          </a:xfrm>
          <a:prstGeom prst="rect">
            <a:avLst/>
          </a:prstGeom>
        </p:spPr>
      </p:pic>
      <p:pic>
        <p:nvPicPr>
          <p:cNvPr id="33796" name="Рисунок 5" descr="fe1115afac76cbb2af09d09b55b8d76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067">
            <a:off x="3284539" y="2865439"/>
            <a:ext cx="7254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 descr="656235457529eea57b775c96d0a38c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90">
            <a:off x="8113714" y="4953001"/>
            <a:ext cx="10493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7" descr="fe1115afac76cbb2af09d09b55b8d76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338">
            <a:off x="4824414" y="2092325"/>
            <a:ext cx="5476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4" descr="656235457529eea57b775c96d0a38c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4526">
            <a:off x="3253582" y="4634707"/>
            <a:ext cx="822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4" descr="656235457529eea57b775c96d0a38c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71370">
            <a:off x="2375694" y="848519"/>
            <a:ext cx="863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Рисунок 4" descr="656235457529eea57b775c96d0a38c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9477">
            <a:off x="6581776" y="2544763"/>
            <a:ext cx="5064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Рисунок 12" descr="fe1115afac76cbb2af09d09b55b8d76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067">
            <a:off x="9182100" y="414339"/>
            <a:ext cx="9159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B073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247776"/>
            <a:ext cx="13620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7" name="Picture 11" descr="сказочные картины">
            <a:hlinkClick r:id="" action="ppaction://noaction" highlightClick="1">
              <a:snd r:embed="rId2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300" y="1417320"/>
            <a:ext cx="7647816" cy="52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KIDS0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6" y="436562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WordArt 15"/>
          <p:cNvSpPr>
            <a:spLocks noChangeArrowheads="1" noChangeShapeType="1" noTextEdit="1"/>
          </p:cNvSpPr>
          <p:nvPr/>
        </p:nvSpPr>
        <p:spPr bwMode="auto">
          <a:xfrm>
            <a:off x="1766253" y="2587626"/>
            <a:ext cx="8424863" cy="1368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1348"/>
              </a:avLst>
            </a:prstTxWarp>
          </a:bodyPr>
          <a:lstStyle/>
          <a:p>
            <a:pPr algn="ctr"/>
            <a:endParaRPr lang="ru-RU" sz="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25605" name="Picture 19" descr="BALLOON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8076" y="2060576"/>
            <a:ext cx="358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WordArt 2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847850" y="5373688"/>
            <a:ext cx="8496300" cy="12493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ДОБРО ПОЖАЛОВАТЬ!</a:t>
            </a:r>
          </a:p>
        </p:txBody>
      </p:sp>
      <p:pic>
        <p:nvPicPr>
          <p:cNvPr id="25607" name="Picture 22" descr="arg-blue-tr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7575" y="1989139"/>
            <a:ext cx="4714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46352" y="89197"/>
            <a:ext cx="586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Страна «Доброты»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8042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18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1" grpId="0" animBg="1"/>
      <p:bldP spid="1218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ll_leaves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6311900" y="2420939"/>
            <a:ext cx="3240088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0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000375" y="476251"/>
            <a:ext cx="4300538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495550" y="4724401"/>
            <a:ext cx="4464050" cy="936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847850" y="2133600"/>
            <a:ext cx="3816350" cy="15811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Простите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782889" y="1125539"/>
            <a:ext cx="4105275" cy="9350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</a:t>
            </a:r>
          </a:p>
        </p:txBody>
      </p:sp>
      <p:sp>
        <p:nvSpPr>
          <p:cNvPr id="8200" name="WordArt 9"/>
          <p:cNvSpPr>
            <a:spLocks noChangeArrowheads="1" noChangeShapeType="1" noTextEdit="1"/>
          </p:cNvSpPr>
          <p:nvPr/>
        </p:nvSpPr>
        <p:spPr bwMode="auto">
          <a:xfrm>
            <a:off x="2063751" y="6334126"/>
            <a:ext cx="5616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Дерево вежливости</a:t>
            </a:r>
          </a:p>
        </p:txBody>
      </p:sp>
    </p:spTree>
    <p:extLst>
      <p:ext uri="{BB962C8B-B14F-4D97-AF65-F5344CB8AC3E}">
        <p14:creationId xmlns:p14="http://schemas.microsoft.com/office/powerpoint/2010/main" val="40773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5050"/>
                </a:solidFill>
              </a:rPr>
              <a:t>Игра: «</a:t>
            </a:r>
            <a:r>
              <a:rPr lang="ru-RU" b="1" smtClean="0">
                <a:solidFill>
                  <a:srgbClr val="FF66FF"/>
                </a:solidFill>
              </a:rPr>
              <a:t>Д</a:t>
            </a:r>
            <a:r>
              <a:rPr lang="ru-RU" b="1" smtClean="0">
                <a:solidFill>
                  <a:srgbClr val="0033CC"/>
                </a:solidFill>
              </a:rPr>
              <a:t>о</a:t>
            </a:r>
            <a:r>
              <a:rPr lang="ru-RU" b="1" smtClean="0">
                <a:solidFill>
                  <a:srgbClr val="00CC00"/>
                </a:solidFill>
              </a:rPr>
              <a:t>б</a:t>
            </a:r>
            <a:r>
              <a:rPr lang="ru-RU" b="1" smtClean="0">
                <a:solidFill>
                  <a:srgbClr val="990099"/>
                </a:solidFill>
              </a:rPr>
              <a:t>р</a:t>
            </a:r>
            <a:r>
              <a:rPr lang="ru-RU" b="1" smtClean="0">
                <a:solidFill>
                  <a:srgbClr val="3333FF"/>
                </a:solidFill>
              </a:rPr>
              <a:t>о</a:t>
            </a:r>
            <a:r>
              <a:rPr lang="ru-RU" b="1" smtClean="0">
                <a:solidFill>
                  <a:srgbClr val="CC66FF"/>
                </a:solidFill>
              </a:rPr>
              <a:t>е</a:t>
            </a:r>
            <a:r>
              <a:rPr lang="ru-RU" b="1" smtClean="0">
                <a:solidFill>
                  <a:srgbClr val="FF5050"/>
                </a:solidFill>
              </a:rPr>
              <a:t> с</a:t>
            </a:r>
            <a:r>
              <a:rPr lang="ru-RU" b="1" smtClean="0">
                <a:solidFill>
                  <a:srgbClr val="009900"/>
                </a:solidFill>
              </a:rPr>
              <a:t>о</a:t>
            </a:r>
            <a:r>
              <a:rPr lang="ru-RU" b="1" smtClean="0">
                <a:solidFill>
                  <a:srgbClr val="FF66FF"/>
                </a:solidFill>
              </a:rPr>
              <a:t>л</a:t>
            </a:r>
            <a:r>
              <a:rPr lang="ru-RU" b="1" smtClean="0">
                <a:solidFill>
                  <a:srgbClr val="33CC33"/>
                </a:solidFill>
              </a:rPr>
              <a:t>н</a:t>
            </a:r>
            <a:r>
              <a:rPr lang="ru-RU" b="1" smtClean="0">
                <a:solidFill>
                  <a:srgbClr val="3333FF"/>
                </a:solidFill>
              </a:rPr>
              <a:t>ы</a:t>
            </a:r>
            <a:r>
              <a:rPr lang="ru-RU" b="1" smtClean="0">
                <a:solidFill>
                  <a:srgbClr val="CC3399"/>
                </a:solidFill>
              </a:rPr>
              <a:t>ш</a:t>
            </a:r>
            <a:r>
              <a:rPr lang="ru-RU" b="1" smtClean="0">
                <a:solidFill>
                  <a:srgbClr val="00CC00"/>
                </a:solidFill>
              </a:rPr>
              <a:t>к</a:t>
            </a:r>
            <a:r>
              <a:rPr lang="ru-RU" b="1" smtClean="0">
                <a:solidFill>
                  <a:srgbClr val="FF5050"/>
                </a:solidFill>
              </a:rPr>
              <a:t>о»</a:t>
            </a:r>
          </a:p>
        </p:txBody>
      </p:sp>
      <p:pic>
        <p:nvPicPr>
          <p:cNvPr id="6148" name="Picture 4" descr="урок1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63976" y="1341438"/>
            <a:ext cx="4621213" cy="4024312"/>
          </a:xfr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666876" y="4868864"/>
            <a:ext cx="8786813" cy="15128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 каждом из нас есть маленькое солнце.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Это солнце – доброта</a:t>
            </a:r>
          </a:p>
        </p:txBody>
      </p:sp>
    </p:spTree>
    <p:extLst>
      <p:ext uri="{BB962C8B-B14F-4D97-AF65-F5344CB8AC3E}">
        <p14:creationId xmlns:p14="http://schemas.microsoft.com/office/powerpoint/2010/main" val="19005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kiouglz8ydaidj7r6v2fmzv8tzqdqc2m_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4381500" y="0"/>
            <a:ext cx="2743200" cy="1943100"/>
          </a:xfrm>
          <a:prstGeom prst="cloudCallout">
            <a:avLst>
              <a:gd name="adj1" fmla="val -3704"/>
              <a:gd name="adj2" fmla="val 42648"/>
            </a:avLst>
          </a:prstGeom>
          <a:solidFill>
            <a:srgbClr val="00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1524000" y="428625"/>
            <a:ext cx="2743200" cy="1943100"/>
          </a:xfrm>
          <a:prstGeom prst="cloudCallout">
            <a:avLst>
              <a:gd name="adj1" fmla="val -24653"/>
              <a:gd name="adj2" fmla="val 37648"/>
            </a:avLst>
          </a:prstGeom>
          <a:solidFill>
            <a:srgbClr val="00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4738688" y="2500313"/>
            <a:ext cx="2743200" cy="1943100"/>
          </a:xfrm>
          <a:prstGeom prst="cloudCallout">
            <a:avLst>
              <a:gd name="adj1" fmla="val -24653"/>
              <a:gd name="adj2" fmla="val 37648"/>
            </a:avLst>
          </a:prstGeom>
          <a:solidFill>
            <a:srgbClr val="00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7810500" y="3435350"/>
            <a:ext cx="2743200" cy="1943100"/>
          </a:xfrm>
          <a:prstGeom prst="cloudCallout">
            <a:avLst>
              <a:gd name="adj1" fmla="val -24653"/>
              <a:gd name="adj2" fmla="val 3764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7924800" y="5143500"/>
            <a:ext cx="2743200" cy="1943100"/>
          </a:xfrm>
          <a:prstGeom prst="cloudCallout">
            <a:avLst>
              <a:gd name="adj1" fmla="val -24653"/>
              <a:gd name="adj2" fmla="val 3764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7924800" y="214313"/>
            <a:ext cx="2743200" cy="1943100"/>
          </a:xfrm>
          <a:prstGeom prst="cloudCallout">
            <a:avLst>
              <a:gd name="adj1" fmla="val -24653"/>
              <a:gd name="adj2" fmla="val 3764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4595812" y="4914900"/>
            <a:ext cx="2743200" cy="1943100"/>
          </a:xfrm>
          <a:prstGeom prst="cloudCallout">
            <a:avLst>
              <a:gd name="adj1" fmla="val -24653"/>
              <a:gd name="adj2" fmla="val 3764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9226" name="AutoShape 5"/>
          <p:cNvSpPr>
            <a:spLocks noChangeArrowheads="1"/>
          </p:cNvSpPr>
          <p:nvPr/>
        </p:nvSpPr>
        <p:spPr bwMode="auto">
          <a:xfrm>
            <a:off x="1524000" y="4429125"/>
            <a:ext cx="2628900" cy="1943100"/>
          </a:xfrm>
          <a:prstGeom prst="cloudCallout">
            <a:avLst>
              <a:gd name="adj1" fmla="val 5315"/>
              <a:gd name="adj2" fmla="val 45343"/>
            </a:avLst>
          </a:prstGeom>
          <a:solidFill>
            <a:srgbClr val="00CC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,</a:t>
            </a:r>
            <a:endParaRPr lang="ru-RU" altLang="ru-RU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97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907 -0.58796 " pathEditMode="relative" ptsTypes="AA">
                                      <p:cBhvr>
                                        <p:cTn id="6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66493 -0.4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-0.31504 " pathEditMode="relative" ptsTypes="AA">
                                      <p:cBhvr>
                                        <p:cTn id="14" dur="2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3663 0.6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  <p:bldP spid="92170" grpId="0" animBg="1"/>
      <p:bldP spid="92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na000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4871477" y="2714621"/>
            <a:ext cx="1796027" cy="4004827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2965094">
            <a:off x="3507471" y="1134767"/>
            <a:ext cx="1605189" cy="5961862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6378731">
            <a:off x="6733382" y="270669"/>
            <a:ext cx="1997075" cy="5462588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3099094">
            <a:off x="5945189" y="63500"/>
            <a:ext cx="2232025" cy="3746500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9273106">
            <a:off x="4037466" y="48011"/>
            <a:ext cx="2163696" cy="3440208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9134648">
            <a:off x="6478589" y="2327275"/>
            <a:ext cx="1963737" cy="4292600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631165">
            <a:off x="3096308" y="267074"/>
            <a:ext cx="1859966" cy="4990051"/>
          </a:xfrm>
          <a:prstGeom prst="triangle">
            <a:avLst>
              <a:gd name="adj" fmla="val 507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4310064" y="1714500"/>
            <a:ext cx="3214687" cy="2571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0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3" descr="D:\Мои документы\Попова Ю.Ю\4ceede0ad7c7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108" y="0"/>
            <a:ext cx="9190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2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290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                    волшебных  слов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1" name="Содержимое 3" descr="D:\Мои документы\Попова Ю.Ю\4ceede0ad7c7.jpg"/>
          <p:cNvPicPr>
            <a:picLocks noGrp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763"/>
            <a:ext cx="9124950" cy="6953250"/>
          </a:xfrm>
          <a:prstGeom prst="rect">
            <a:avLst/>
          </a:prstGeom>
        </p:spPr>
      </p:pic>
      <p:pic>
        <p:nvPicPr>
          <p:cNvPr id="6" name="E7EB38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2349500"/>
            <a:ext cx="309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64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2" y="1"/>
            <a:ext cx="3707903" cy="366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77"/>
          <a:stretch/>
        </p:blipFill>
        <p:spPr>
          <a:xfrm>
            <a:off x="5812369" y="0"/>
            <a:ext cx="4855631" cy="363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8" y="3068960"/>
            <a:ext cx="597666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479586"/>
      </p:ext>
    </p:extLst>
  </p:cSld>
  <p:clrMapOvr>
    <a:masterClrMapping/>
  </p:clrMapOvr>
  <p:transition spd="slow">
    <p:pull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42</Words>
  <Application>Microsoft Office PowerPoint</Application>
  <PresentationFormat>Широкоэкранный</PresentationFormat>
  <Paragraphs>18</Paragraphs>
  <Slides>20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Игра: «Доброе солнышко»</vt:lpstr>
      <vt:lpstr>Презентация PowerPoint</vt:lpstr>
      <vt:lpstr>Презентация PowerPoint</vt:lpstr>
      <vt:lpstr>Презентация PowerPoint</vt:lpstr>
      <vt:lpstr>                                                          волшебных 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волшебных  слов</vt:lpstr>
      <vt:lpstr>Презентация PowerPoint</vt:lpstr>
      <vt:lpstr>Презентация PowerPoint</vt:lpstr>
      <vt:lpstr>                                                          волшебных  слов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13</cp:revision>
  <dcterms:created xsi:type="dcterms:W3CDTF">2016-10-13T15:20:58Z</dcterms:created>
  <dcterms:modified xsi:type="dcterms:W3CDTF">2016-10-17T19:14:49Z</dcterms:modified>
</cp:coreProperties>
</file>