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65" r:id="rId3"/>
    <p:sldId id="266" r:id="rId4"/>
    <p:sldId id="257" r:id="rId5"/>
    <p:sldId id="258" r:id="rId6"/>
    <p:sldId id="260" r:id="rId7"/>
    <p:sldId id="261" r:id="rId8"/>
    <p:sldId id="267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16023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Выпускная работа</a:t>
            </a:r>
            <a:br>
              <a:rPr lang="ru-RU" sz="2400" dirty="0" smtClean="0"/>
            </a:br>
            <a:r>
              <a:rPr lang="ru-RU" sz="2400" dirty="0" smtClean="0"/>
              <a:t>по теме КПК </a:t>
            </a:r>
            <a:br>
              <a:rPr lang="ru-RU" sz="2400" dirty="0" smtClean="0"/>
            </a:br>
            <a:r>
              <a:rPr lang="ru-RU" sz="2400" dirty="0" smtClean="0"/>
              <a:t>«Современное дошкольное образование в условиях введения ФГОС: сохраняя традиции к инновациям»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348880"/>
            <a:ext cx="7592888" cy="3217912"/>
          </a:xfrm>
        </p:spPr>
        <p:txBody>
          <a:bodyPr>
            <a:normAutofit fontScale="92500" lnSpcReduction="20000"/>
          </a:bodyPr>
          <a:lstStyle/>
          <a:p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Фото-каталог</a:t>
            </a:r>
          </a:p>
          <a:p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«Современный детский сад- пространство развития детей.   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выполнила:</a:t>
            </a:r>
          </a:p>
          <a:p>
            <a:pPr algn="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Абдулова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Эльза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Мухаматзяновна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старшей группы «Гномики» </a:t>
            </a:r>
          </a:p>
          <a:p>
            <a:pPr algn="r"/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Бардымский детский сад № 6»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27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8"/>
    </mc:Choice>
    <mc:Fallback>
      <p:transition spd="slow" advTm="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G:\татарский\20170927_103349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639"/>
            <a:ext cx="4530239" cy="31893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6222" y="5488350"/>
            <a:ext cx="4771151" cy="1268760"/>
          </a:xfrm>
        </p:spPr>
        <p:txBody>
          <a:bodyPr>
            <a:noAutofit/>
          </a:bodyPr>
          <a:lstStyle/>
          <a:p>
            <a:pPr marL="274320" indent="-274320">
              <a:defRPr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позволяет детям получить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татарского народа.(Быт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одежда,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обувь, национальные блюда и многое другое.)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-1"/>
            <a:ext cx="4427985" cy="320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12953"/>
            <a:ext cx="4134702" cy="315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07329"/>
            <a:ext cx="3836752" cy="228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58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8"/>
    </mc:Choice>
    <mc:Fallback>
      <p:transition spd="slow" advTm="13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999\Downloads\эл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1962" y="1148456"/>
            <a:ext cx="2808312" cy="30243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dirty="0" smtClean="0"/>
              <a:t>Электронный</a:t>
            </a:r>
            <a:r>
              <a:rPr lang="ru-RU" dirty="0"/>
              <a:t> </a:t>
            </a:r>
            <a:r>
              <a:rPr lang="ru-RU" dirty="0" smtClean="0"/>
              <a:t>ресурс ДОО</a:t>
            </a:r>
            <a:endParaRPr lang="ru-RU" dirty="0"/>
          </a:p>
        </p:txBody>
      </p:sp>
      <p:pic>
        <p:nvPicPr>
          <p:cNvPr id="5" name="Рисунок 4" descr="C:\Users\999\Downloads\эээ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133850" cy="244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999\Downloads\dmTfopmgwW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6" y="3573015"/>
            <a:ext cx="4104456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27984" y="4293096"/>
            <a:ext cx="4464496" cy="24482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spcAft>
                <a:spcPts val="750"/>
              </a:spcAft>
            </a:pPr>
            <a:r>
              <a:rPr lang="ru-RU" sz="5600" dirty="0" smtClean="0">
                <a:solidFill>
                  <a:srgbClr val="666666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-Применение </a:t>
            </a:r>
            <a:r>
              <a:rPr lang="ru-RU" sz="5600" dirty="0">
                <a:solidFill>
                  <a:srgbClr val="666666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компьютерной техники позволяет сделать образовательную деятельность привлекательной и по-настоящему современной, решать познавательные и творческие задачи с опорой на наглядность.</a:t>
            </a:r>
            <a:endParaRPr lang="ru-RU" sz="56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sz="5600" dirty="0">
                <a:solidFill>
                  <a:srgbClr val="666666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-Экран притягивает внимание детей, которого педагоги порой не могут добиться при групповой работе с воспитанниками.</a:t>
            </a:r>
            <a:endParaRPr lang="ru-RU" sz="56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dirty="0">
                <a:solidFill>
                  <a:srgbClr val="666666"/>
                </a:solidFill>
                <a:latin typeface="Times New Roman"/>
                <a:ea typeface="Times New Roman"/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52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13"/>
    </mc:Choice>
    <mc:Fallback>
      <p:transition spd="slow" advTm="2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484784"/>
            <a:ext cx="82089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Фото-каталог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детский сад  – пространство развития детей»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описание образовательной и предметно-пространственной развивающей среды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Бардымский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№6 «Малышок»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ориентированной на потребности и интересы современных дошкольников, требования ФГОС дошкольного образования с учетом приоритетных направлений образования Пермского края.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структурно сформирован по 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разделам: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отбора и комплектации  материала;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функциональных центров группы; 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3720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28"/>
    </mc:Choice>
    <mc:Fallback>
      <p:transition spd="slow" advTm="1412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Принцип отбора материала</a:t>
            </a:r>
            <a:b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453074"/>
            <a:ext cx="7056784" cy="506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 algn="just">
              <a:lnSpc>
                <a:spcPct val="110000"/>
              </a:lnSpc>
              <a:spcAft>
                <a:spcPts val="0"/>
              </a:spcAft>
            </a:pPr>
            <a:endParaRPr lang="ru-RU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306070" algn="just">
              <a:lnSpc>
                <a:spcPct val="11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Для максимальной реализации образовательного потенциала развивающей предметно-пространственной среды целесообразно классифицировать предметное содержание на функциональные группы, нацеленные на решение различных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воспитательно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-образовательных задач.</a:t>
            </a:r>
            <a:endParaRPr lang="ru-RU" sz="2400" dirty="0">
              <a:latin typeface="Times New Roman"/>
              <a:ea typeface="Times New Roman"/>
            </a:endParaRPr>
          </a:p>
          <a:p>
            <a:pPr indent="306070" algn="just">
              <a:lnSpc>
                <a:spcPct val="11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 В  фото - каталоге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старшей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группы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«Гномики» представлено 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несколько функциональных центров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indent="306070" algn="just">
              <a:lnSpc>
                <a:spcPct val="110000"/>
              </a:lnSpc>
              <a:spcAft>
                <a:spcPts val="0"/>
              </a:spcAft>
            </a:pPr>
            <a:endParaRPr lang="ru-RU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306070" algn="just">
              <a:lnSpc>
                <a:spcPct val="110000"/>
              </a:lnSpc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306070" algn="just">
              <a:lnSpc>
                <a:spcPct val="110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306070" algn="just">
              <a:lnSpc>
                <a:spcPct val="11000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441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18"/>
    </mc:Choice>
    <mc:Fallback>
      <p:transition spd="slow" advTm="1711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Раздел «Лучшее детям»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962672" cy="16058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Объект 9" descr="C:\Desktop\развивающая среда\Новая папка\P1130759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472705"/>
            <a:ext cx="4248471" cy="19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68324" y="3573016"/>
            <a:ext cx="4041775" cy="282999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dirty="0" smtClean="0"/>
              <a:t>--</a:t>
            </a:r>
            <a:r>
              <a:rPr lang="ru-RU" dirty="0"/>
              <a:t>Развивающая предметно-пространственная среда-часть образовательной среды, представленная в специально организованном пространстве материалами, оборудованием и инвентарем, </a:t>
            </a:r>
            <a:r>
              <a:rPr lang="ru-RU" dirty="0" smtClean="0"/>
              <a:t>для развития </a:t>
            </a:r>
            <a:r>
              <a:rPr lang="ru-RU" dirty="0"/>
              <a:t>детей дошкольного возраста в соответствии с особенностями каждого возрастного этапа, охраны и укрепления их здоровья, учета особенностей и коррекции недостатков их развития.</a:t>
            </a:r>
          </a:p>
          <a:p>
            <a:pPr algn="l"/>
            <a:endParaRPr lang="ru-RU" dirty="0"/>
          </a:p>
        </p:txBody>
      </p:sp>
      <p:pic>
        <p:nvPicPr>
          <p:cNvPr id="11" name="Объект 10" descr="C:\Desktop\развивающая среда\Новая папка\P1130752.JPG"/>
          <p:cNvPicPr>
            <a:picLocks noGrp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437112"/>
            <a:ext cx="4248471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esktop\развивающая среда\Новая папка\P113074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08720"/>
            <a:ext cx="4248471" cy="15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Desktop\развивающая среда\Новая папка\P113075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42" y="908720"/>
            <a:ext cx="3770387" cy="266429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66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43"/>
    </mc:Choice>
    <mc:Fallback>
      <p:transition spd="slow" advTm="2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3808" y="188640"/>
            <a:ext cx="1944216" cy="374441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 совмещенный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музыкальным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залом. Все большие мероприятия занятия по музыки и по физкультуре, праздники проходят здесь, а так же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собрания, РМО, Мастер-классы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 descr="PIC_0027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933056"/>
            <a:ext cx="4608512" cy="29249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2" y="2659413"/>
            <a:ext cx="4103439" cy="1224137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детьми является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коррекции недостатков в физическом и (или) психическом развитии различных категорий детей  с речевыми нарушениями и с ограниченными возможностями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933056"/>
            <a:ext cx="3843044" cy="297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1811201115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592288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74669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999\Downloads\зал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8" y="2131379"/>
            <a:ext cx="2592288" cy="18002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193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47"/>
    </mc:Choice>
    <mc:Fallback>
      <p:transition spd="slow" advTm="3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Раздел «Играй! Выдумывай! Пробуй!»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24482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Picture 2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96" y="3361875"/>
            <a:ext cx="2940982" cy="345638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24482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016499" y="4221088"/>
            <a:ext cx="5670301" cy="26369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Создание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для речевого развития дошкольников.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•Развитие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избирательного отношения к произведениям художественной литературы.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•Повышение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к языку литературного произведения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" y="692696"/>
            <a:ext cx="2929128" cy="273630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99" y="692696"/>
            <a:ext cx="3193586" cy="18002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06" y="2492896"/>
            <a:ext cx="3176579" cy="236257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85" y="715484"/>
            <a:ext cx="2499612" cy="177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61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6"/>
    </mc:Choice>
    <mc:Fallback>
      <p:transition spd="slow" advTm="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692696"/>
            <a:ext cx="4040188" cy="26642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692696"/>
            <a:ext cx="4041775" cy="26642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4" descr="BccsOBDfEW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5"/>
            <a:ext cx="4320480" cy="4464495"/>
          </a:xfrm>
          <a:prstGeom prst="rect">
            <a:avLst/>
          </a:prstGeom>
          <a:noFill/>
          <a:extLst/>
        </p:spPr>
      </p:pic>
      <p:pic>
        <p:nvPicPr>
          <p:cNvPr id="8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016"/>
            <a:ext cx="3770104" cy="443313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7332" y="4797151"/>
            <a:ext cx="7495068" cy="1329012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 позволяет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творчество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фантазию, мелкую моторику, способствует запоминанию сюжета сказок, становится основой для организации увлекательной, содержательной жизни и разностороннего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каждого ребенка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создает комфортное настроение, способствует эмоциональному благополучию детей.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00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0"/>
    </mc:Choice>
    <mc:Fallback>
      <p:transition spd="slow" advTm="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63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656" y="764704"/>
            <a:ext cx="3967352" cy="25531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13589" y="2996952"/>
            <a:ext cx="3894200" cy="108012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содействие финансовому просвещению и воспитанию детей дошкольного возраста для повышения их финансовой грамотности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240677"/>
            <a:ext cx="4320480" cy="296893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3" descr="C:\Desktop\2015-2016 учебный год\развивающая среда\Новая папка\Новая папка\P11307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4" y="88931"/>
            <a:ext cx="4320480" cy="3151746"/>
          </a:xfrm>
          <a:prstGeom prst="rect">
            <a:avLst/>
          </a:prstGeom>
          <a:noFill/>
          <a:extLst/>
        </p:spPr>
      </p:pic>
      <p:pic>
        <p:nvPicPr>
          <p:cNvPr id="12" name="Picture 4" descr="C:\Users\сирень\Desktop\Новая папка (6)\0yYwyOmWGz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88" y="88931"/>
            <a:ext cx="4018851" cy="298002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" name="Объект 13" descr="C:\Users\999\Downloads\пож.jpg"/>
          <p:cNvPicPr>
            <a:picLocks noGrp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80" y="3933056"/>
            <a:ext cx="3817920" cy="267535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92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3"/>
    </mc:Choice>
    <mc:Fallback>
      <p:transition spd="slow" advTm="16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1\Эльзира Фаиловна\фото 2018-2019\фото конкурса икаренок 2018-19\20181214_1025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" y="8620"/>
            <a:ext cx="4472035" cy="327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55wp-FBKjxQ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932040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\Эльзира Фаиловна\фото 2018-2019\проект старшие группы\P12105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-6817"/>
            <a:ext cx="4586733" cy="329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57" y="3501008"/>
            <a:ext cx="4039987" cy="335699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Наш детский сад два года подряд участвовала во Всероссийском робототехническом Форуме в г. Чайковский. Там  прошел межмуниципальные этапы среди дошкольных образовательных организаций Пермского края «</a:t>
            </a:r>
            <a:r>
              <a:rPr lang="ru-RU" dirty="0" err="1"/>
              <a:t>ИКаРёнок</a:t>
            </a:r>
            <a:r>
              <a:rPr lang="ru-RU" dirty="0"/>
              <a:t>».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23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57"/>
    </mc:Choice>
    <mc:Fallback>
      <p:transition spd="slow" advTm="1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2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1.2|1.9|1.3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0.7|15.3|1|4.8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0.6|0.7|1.1|0.8|1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1|7.5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0.6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|0.7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|0.5|1.2|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468</TotalTime>
  <Words>443</Words>
  <Application>Microsoft Office PowerPoint</Application>
  <PresentationFormat>Экран (4:3)</PresentationFormat>
  <Paragraphs>39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Волна</vt:lpstr>
      <vt:lpstr>Выпускная работа по теме КПК  «Современное дошкольное образование в условиях введения ФГОС: сохраняя традиции к инновациям»</vt:lpstr>
      <vt:lpstr>Презентация PowerPoint</vt:lpstr>
      <vt:lpstr>Принцип отбора материала </vt:lpstr>
      <vt:lpstr>Раздел «Лучшее детям»</vt:lpstr>
      <vt:lpstr>Презентация PowerPoint</vt:lpstr>
      <vt:lpstr>Раздел «Играй! Выдумывай! Пробуй!»</vt:lpstr>
      <vt:lpstr>Презентация PowerPoint</vt:lpstr>
      <vt:lpstr>Презентация PowerPoint</vt:lpstr>
      <vt:lpstr>Презентация PowerPoint</vt:lpstr>
      <vt:lpstr>Данный музей позволяет детям получить знания о жизни татарского народа.(Быт, одежда, обувь, национальные блюда и многое другое.) ке»</vt:lpstr>
      <vt:lpstr>Электронный ресурс ДОО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Выпускная работа по теме КПК  «Современное дошкольное образование в условиях введения ФГОС: сохраняя традиции к инновациям»</dc:title>
  <dc:creator>999</dc:creator>
  <cp:lastModifiedBy>999</cp:lastModifiedBy>
  <cp:revision>27</cp:revision>
  <dcterms:created xsi:type="dcterms:W3CDTF">2019-04-05T07:22:54Z</dcterms:created>
  <dcterms:modified xsi:type="dcterms:W3CDTF">2019-04-07T16:00:31Z</dcterms:modified>
</cp:coreProperties>
</file>