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65" r:id="rId16"/>
    <p:sldId id="260" r:id="rId1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01B3CCB-CE53-4138-B7CA-F3A7A570AD74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27172A4-3A95-48B5-9E2F-79CF0FE6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D17B-FC14-41F0-BA73-794FFE00797C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2AFA-1ADA-413F-AC04-BB9EDA427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1C2A-2D2E-49AD-9ED2-9633C7003996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977-300C-4251-9AF6-77C0AEB8A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4BF5-390F-4181-ABE6-3D80AE17F1C8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5061-8646-438C-9618-9F2B29FDE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EEE4-4E13-43F8-95DF-70C43439861F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2767-63D3-420E-BE4F-C39C1F922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4EAE-2482-421B-935D-1B0EEA6AAD61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D862-1AB0-4236-A606-AF27EE86F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5899-D998-4178-A69B-8518401F68FC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5777-D662-4BF0-AD6F-87C27CEF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93B8-96E2-4B81-9470-8EA722569345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2885-0E10-46B4-B05C-2B079F925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2166-10D6-44E0-B1B6-9B1C1603661B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A4B9-133E-479F-9714-83C9F2479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A1E6-B9C3-4FB0-A4E2-9727635AFA58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D06E-BE4C-48EF-9354-BE2A7B55D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503B-B9ED-4C95-B5B1-11A5F72B501C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FD19-4FD2-4B9D-AF9B-16C72F419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84FB-80A5-4D21-BF70-CBE0EE376354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537D-19A7-48F3-90D1-A85CA0DC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861289-F2C2-4FBB-ADE9-CD22C05CEDD8}" type="datetime1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04E80C-1C8C-4D85-88E6-552B62A8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1928802"/>
            <a:ext cx="7272808" cy="402047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в средней группе «Солнечные зайчики»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«Книга в жизни ребёнка»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072074"/>
            <a:ext cx="54593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Попова Н. Л.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OCJbFI9S4Q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365104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__U9LPrW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8229600" cy="482453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529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Посещение поселковой библиотеки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KE0BBUNo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319521" cy="323964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8WfEx-h4h7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36912"/>
            <a:ext cx="3995936" cy="299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340768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Ребята узнали о том, как можно самим починить книги. Об этом им рассказала библиотекарь Ирина Владимировна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7yc9Y66p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2880123" cy="216009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Рисунок 6" descr="0O03CL3IS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221088"/>
            <a:ext cx="3035829" cy="2276872"/>
          </a:xfrm>
          <a:prstGeom prst="rect">
            <a:avLst/>
          </a:prstGeom>
        </p:spPr>
      </p:pic>
      <p:pic>
        <p:nvPicPr>
          <p:cNvPr id="8" name="Рисунок 7" descr="RrfWM0ArM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616" y="764704"/>
            <a:ext cx="2538282" cy="3384376"/>
          </a:xfrm>
          <a:prstGeom prst="rect">
            <a:avLst/>
          </a:prstGeom>
        </p:spPr>
      </p:pic>
      <p:pic>
        <p:nvPicPr>
          <p:cNvPr id="9" name="Рисунок 8" descr="bL2hxleTg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764704"/>
            <a:ext cx="257175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126876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Библиотекарь поведала о тайне маленькой книжки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nKK_vMFIux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799573" cy="359968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Рисунок 6" descr="YVzyGqMPc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3381840" cy="4509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480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Изготовление закладок для книг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ajJZzvwz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23528" y="3068960"/>
            <a:ext cx="2592177" cy="345623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Рисунок 6" descr="89gXG7yWQ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17032"/>
            <a:ext cx="2085696" cy="2780928"/>
          </a:xfrm>
          <a:prstGeom prst="rect">
            <a:avLst/>
          </a:prstGeom>
        </p:spPr>
      </p:pic>
      <p:pic>
        <p:nvPicPr>
          <p:cNvPr id="8" name="Рисунок 7" descr="saVhTuPSis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916832"/>
            <a:ext cx="3420380" cy="4560507"/>
          </a:xfrm>
          <a:prstGeom prst="rect">
            <a:avLst/>
          </a:prstGeom>
        </p:spPr>
      </p:pic>
      <p:pic>
        <p:nvPicPr>
          <p:cNvPr id="9" name="Рисунок 8" descr="SdgQuTmS0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908720"/>
            <a:ext cx="1779662" cy="237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3" y="1124744"/>
            <a:ext cx="532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Развлечение, совместное со 2-ой младшей группой, на тему «Берегите книги, дети» с последующей беседой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4D98-4CAE-4896-961B-C478CEE2C3F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90872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2.Работа с родителями</a:t>
            </a:r>
          </a:p>
        </p:txBody>
      </p:sp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04863"/>
            <a:ext cx="2605362" cy="36853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5" name="Рисунок 2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204864"/>
            <a:ext cx="2592288" cy="366683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4D98-4CAE-4896-961B-C478CEE2C3F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764704"/>
            <a:ext cx="8676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реализации проекта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528" y="1298030"/>
            <a:ext cx="9001001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1.В результате проекта дети расширили представление 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книгах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Дети научились распознавать сказочных героев по иллюстрациям.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3. Дети научились клеить закладки для книг.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4. Были организованы для детей тематические выставки.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5. Дети научились ремонтировать книги.</a:t>
            </a:r>
          </a:p>
          <a:p>
            <a:pPr lvl="0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6. Было проведено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увлекательное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занятие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В гостях у сказки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7. Дети  посмотрели спектакли по прочитанным произведениям.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8. Дети группы сами были участниками спектаклей и инсценировок.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9. Родители воспитанников познакомились с информацией по воспитанию любви к чтению.</a:t>
            </a:r>
          </a:p>
          <a:p>
            <a:pPr lvl="0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10.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Дети посетили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поселковую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библиотеку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hangingPunct="0"/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6309320"/>
          </a:xfrm>
        </p:spPr>
        <p:txBody>
          <a:bodyPr/>
          <a:lstStyle/>
          <a:p>
            <a:pPr algn="l"/>
            <a:r>
              <a:rPr lang="ru-RU" sz="2400" b="1" dirty="0" smtClean="0"/>
              <a:t>Проблема:</a:t>
            </a:r>
            <a:r>
              <a:rPr lang="ru-RU" sz="2400" dirty="0" smtClean="0"/>
              <a:t> Снижение интереса к художественной литературе (к устному народному творчеству) у детей и родителей.</a:t>
            </a:r>
            <a:br>
              <a:rPr lang="ru-RU" sz="2400" dirty="0" smtClean="0"/>
            </a:br>
            <a:r>
              <a:rPr lang="ru-RU" sz="2400" b="1" dirty="0" smtClean="0"/>
              <a:t>Актуальность: </a:t>
            </a:r>
            <a:r>
              <a:rPr lang="ru-RU" sz="2400" dirty="0" smtClean="0"/>
              <a:t>Художественная литература служит средством умственного, нравственного и эстетического развития детей. Чтение книг оказывает огромное влияние на формирование грамотной речи, формирует мыслительную деятельность, учит анализировать, сопоставлять, делать выводы. Читая, человек использует опыт предшественников.</a:t>
            </a:r>
            <a:br>
              <a:rPr lang="ru-RU" sz="2400" dirty="0" smtClean="0"/>
            </a:br>
            <a:r>
              <a:rPr lang="ru-RU" sz="2400" b="1" dirty="0" smtClean="0"/>
              <a:t>Идея:</a:t>
            </a:r>
            <a:r>
              <a:rPr lang="ru-RU" sz="2400" dirty="0" smtClean="0"/>
              <a:t> воспитать у детей интерес к чтению, желание слушать сказки, научить их бережно относиться к книгам. </a:t>
            </a:r>
            <a:br>
              <a:rPr lang="ru-RU" sz="2400" dirty="0" smtClean="0"/>
            </a:br>
            <a:r>
              <a:rPr lang="ru-RU" sz="2400" b="1" dirty="0" smtClean="0"/>
              <a:t>Особенности проекта: </a:t>
            </a:r>
            <a:r>
              <a:rPr lang="ru-RU" sz="2400" dirty="0" smtClean="0"/>
              <a:t> детско-взрослый; творческий педагогический; познавательно-развивающий; краткосрочный, художественно – речевой.</a:t>
            </a:r>
            <a:br>
              <a:rPr lang="ru-RU" sz="2400" dirty="0" smtClean="0"/>
            </a:br>
            <a:r>
              <a:rPr lang="ru-RU" sz="2400" b="1" dirty="0" smtClean="0"/>
              <a:t>Участники проекта: </a:t>
            </a:r>
            <a:r>
              <a:rPr lang="ru-RU" sz="2400" dirty="0" smtClean="0"/>
              <a:t>дети 4-5 лет; воспитатели; родители; библиотекарь.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Место проведения: </a:t>
            </a:r>
            <a:r>
              <a:rPr lang="ru-RU" sz="2400" dirty="0" smtClean="0"/>
              <a:t>МДОУ  «детский сад №6 пос. Томинский», помещение средней группы.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4D98-4CAE-4896-961B-C478CEE2C3FF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80920" cy="5904656"/>
          </a:xfrm>
        </p:spPr>
        <p:txBody>
          <a:bodyPr/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Цель проекта: </a:t>
            </a:r>
            <a:r>
              <a:rPr lang="ru-RU" sz="2400" dirty="0" smtClean="0"/>
              <a:t> введение в практику разнообразных форм и методов работы с литературными произведениями, способствующих приобщению детей к книге.</a:t>
            </a:r>
            <a:br>
              <a:rPr lang="ru-RU" sz="2400" dirty="0" smtClean="0"/>
            </a:br>
            <a:r>
              <a:rPr lang="ru-RU" sz="2400" b="1" dirty="0" smtClean="0"/>
              <a:t>Задачи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*обогатить и активизировать словарный запас детей;</a:t>
            </a:r>
            <a:br>
              <a:rPr lang="ru-RU" sz="2400" dirty="0" smtClean="0"/>
            </a:br>
            <a:r>
              <a:rPr lang="ru-RU" sz="2400" dirty="0" smtClean="0"/>
              <a:t>*развивать связную речь, ее выразительность;</a:t>
            </a:r>
            <a:br>
              <a:rPr lang="ru-RU" sz="2400" dirty="0" smtClean="0"/>
            </a:br>
            <a:r>
              <a:rPr lang="ru-RU" sz="2400" dirty="0" smtClean="0"/>
              <a:t>*готовить детей к восприятию того, что книга – это источник знаний;</a:t>
            </a:r>
            <a:br>
              <a:rPr lang="ru-RU" sz="2400" dirty="0" smtClean="0"/>
            </a:br>
            <a:r>
              <a:rPr lang="ru-RU" sz="2400" dirty="0" smtClean="0"/>
              <a:t>*воспитывать высокие нравственные качества, милосердие, справедливость, внимание друг к другу;</a:t>
            </a:r>
            <a:br>
              <a:rPr lang="ru-RU" sz="2400" dirty="0" smtClean="0"/>
            </a:br>
            <a:r>
              <a:rPr lang="ru-RU" sz="2400" dirty="0" smtClean="0"/>
              <a:t>*прививать любовь к устному народному творчеству;</a:t>
            </a:r>
            <a:br>
              <a:rPr lang="ru-RU" sz="2400" dirty="0" smtClean="0"/>
            </a:br>
            <a:r>
              <a:rPr lang="ru-RU" sz="2400" dirty="0" smtClean="0"/>
              <a:t>*учить детей правильному и бережному обращению с книгой;</a:t>
            </a:r>
            <a:br>
              <a:rPr lang="ru-RU" sz="2400" dirty="0" smtClean="0"/>
            </a:br>
            <a:r>
              <a:rPr lang="ru-RU" sz="2400" dirty="0" smtClean="0"/>
              <a:t>*увеличить степень участия родителей  в формировании книжной культуры детей - привлечь родителей к совместному творчеству в рамках проекта.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4D98-4CAE-4896-961B-C478CEE2C3F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368152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4D98-4CAE-4896-961B-C478CEE2C3FF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4664"/>
            <a:ext cx="7153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12" y="3068960"/>
            <a:ext cx="2080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12474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1.Работа с детьми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537321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рисование героев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" name="Рисунок 26" descr="OCJbFI9S4Q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489852" cy="4653136"/>
          </a:xfrm>
          <a:prstGeom prst="rect">
            <a:avLst/>
          </a:prstGeom>
        </p:spPr>
      </p:pic>
      <p:pic>
        <p:nvPicPr>
          <p:cNvPr id="28" name="Рисунок 27" descr="XuTfsE7R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3510390" cy="46805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07905" y="2132856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группе проведены выставки книг на разные тематики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Содержимое 5" descr="jNbnmWC5e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3167981" cy="4223974"/>
          </a:xfrm>
          <a:prstGeom prst="rect">
            <a:avLst/>
          </a:prstGeom>
        </p:spPr>
      </p:pic>
      <p:pic>
        <p:nvPicPr>
          <p:cNvPr id="7" name="Рисунок 6" descr="F62qrPZKZ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867894" cy="5157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1412776"/>
            <a:ext cx="48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Дети ознакомились с новыми книгами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nrS0wF-H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186335" cy="424844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Рисунок 6" descr="T4hJMEoUTy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52736"/>
            <a:ext cx="4155926" cy="5541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556792"/>
            <a:ext cx="375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Рассматривание иллюстраций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c6d1CvHT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7"/>
            <a:ext cx="5256584" cy="511222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2" y="9807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Встреча со сказочным героем Красной Шапочкой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3F-qJPIl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4266698" cy="568893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6056" y="17728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Знакомство с новой сказкой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Шевчук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Светланы Степановны «Маленький Паровозик» и её инсценировка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NuW5kP8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124744"/>
            <a:ext cx="4608511" cy="50313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EEE4-4E13-43F8-95DF-70C43439861F}" type="datetime1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767-63D3-420E-BE4F-C39C1F9223E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988840"/>
            <a:ext cx="33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Рисование по мотивам из любимой книжки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441</TotalTime>
  <Words>206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Литература 2</vt:lpstr>
      <vt:lpstr>Проект в средней группе «Солнечные зайчики» «Книга в жизни ребёнка»  </vt:lpstr>
      <vt:lpstr>Проблема: Снижение интереса к художественной литературе (к устному народному творчеству) у детей и родителей. Актуальность: Художественная литература служит средством умственного, нравственного и эстетического развития детей. Чтение книг оказывает огромное влияние на формирование грамотной речи, формирует мыслительную деятельность, учит анализировать, сопоставлять, делать выводы. Читая, человек использует опыт предшественников. Идея: воспитать у детей интерес к чтению, желание слушать сказки, научить их бережно относиться к книгам.  Особенности проекта:  детско-взрослый; творческий педагогический; познавательно-развивающий; краткосрочный, художественно – речевой. Участники проекта: дети 4-5 лет; воспитатели; родители; библиотекарь.  Место проведения: МДОУ  «детский сад №6 пос. Томинский», помещение средней группы.</vt:lpstr>
      <vt:lpstr>    Цель проекта:  введение в практику разнообразных форм и методов работы с литературными произведениями, способствующих приобщению детей к книге. Задачи проекта: *обогатить и активизировать словарный запас детей; *развивать связную речь, ее выразительность; *готовить детей к восприятию того, что книга – это источник знаний; *воспитывать высокие нравственные качества, милосердие, справедливость, внимание друг к другу; *прививать любовь к устному народному творчеству; *учить детей правильному и бережному обращению с книгой; *увеличить степень участия родителей  в формировании книжной культуры детей - привлечь родителей к совместному творчеству в рамках проекта.    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средней группе «Непоседы» «Книга в жизни ребенка»  Талица  2013</dc:title>
  <dc:creator>маша</dc:creator>
  <dc:description>http://aida.ucoz.ru</dc:description>
  <cp:lastModifiedBy>Microsoft Office</cp:lastModifiedBy>
  <cp:revision>57</cp:revision>
  <dcterms:created xsi:type="dcterms:W3CDTF">2013-11-10T12:03:31Z</dcterms:created>
  <dcterms:modified xsi:type="dcterms:W3CDTF">2019-03-03T08:56:57Z</dcterms:modified>
  <cp:category>шаблоны к Powerpoint</cp:category>
</cp:coreProperties>
</file>