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7.xml" ContentType="application/vnd.openxmlformats-officedocument.theme+xml"/>
  <Override PartName="/ppt/theme/themeOverride15.xml" ContentType="application/vnd.openxmlformats-officedocument.themeOverride+xml"/>
  <Override PartName="/ppt/theme/themeOverride16.xml" ContentType="application/vnd.openxmlformats-officedocument.themeOverrid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theme/themeOverride17.xml" ContentType="application/vnd.openxmlformats-officedocument.themeOverride+xml"/>
  <Override PartName="/ppt/theme/themeOverride18.xml" ContentType="application/vnd.openxmlformats-officedocument.themeOverrid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theme/themeOverride19.xml" ContentType="application/vnd.openxmlformats-officedocument.themeOverride+xml"/>
  <Override PartName="/ppt/theme/themeOverride20.xml" ContentType="application/vnd.openxmlformats-officedocument.themeOverrid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theme/themeOverride23.xml" ContentType="application/vnd.openxmlformats-officedocument.themeOverride+xml"/>
  <Override PartName="/ppt/theme/themeOverride24.xml" ContentType="application/vnd.openxmlformats-officedocument.themeOverrid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2.xml" ContentType="application/vnd.openxmlformats-officedocument.theme+xml"/>
  <Override PartName="/ppt/theme/themeOverride25.xml" ContentType="application/vnd.openxmlformats-officedocument.themeOverride+xml"/>
  <Override PartName="/ppt/theme/themeOverride26.xml" ContentType="application/vnd.openxmlformats-officedocument.themeOverrid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3.xml" ContentType="application/vnd.openxmlformats-officedocument.theme+xml"/>
  <Override PartName="/ppt/theme/themeOverride27.xml" ContentType="application/vnd.openxmlformats-officedocument.themeOverride+xml"/>
  <Override PartName="/ppt/theme/themeOverride28.xml" ContentType="application/vnd.openxmlformats-officedocument.themeOverrid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4.xml" ContentType="application/vnd.openxmlformats-officedocument.theme+xml"/>
  <Override PartName="/ppt/theme/themeOverride29.xml" ContentType="application/vnd.openxmlformats-officedocument.themeOverride+xml"/>
  <Override PartName="/ppt/theme/themeOverride30.xml" ContentType="application/vnd.openxmlformats-officedocument.themeOverrid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7.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9.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80" r:id="rId2"/>
    <p:sldMasterId id="2147483870" r:id="rId3"/>
    <p:sldMasterId id="2147483882" r:id="rId4"/>
    <p:sldMasterId id="2147483894" r:id="rId5"/>
    <p:sldMasterId id="2147483906" r:id="rId6"/>
    <p:sldMasterId id="2147483918" r:id="rId7"/>
    <p:sldMasterId id="2147483932" r:id="rId8"/>
    <p:sldMasterId id="2147483946" r:id="rId9"/>
    <p:sldMasterId id="2147483960" r:id="rId10"/>
    <p:sldMasterId id="2147483973" r:id="rId11"/>
    <p:sldMasterId id="2147483986" r:id="rId12"/>
    <p:sldMasterId id="2147483999" r:id="rId13"/>
    <p:sldMasterId id="2147484012" r:id="rId14"/>
    <p:sldMasterId id="2147484025" r:id="rId15"/>
    <p:sldMasterId id="2147484038" r:id="rId16"/>
    <p:sldMasterId id="2147484051" r:id="rId17"/>
    <p:sldMasterId id="2147484064" r:id="rId18"/>
    <p:sldMasterId id="2147484077" r:id="rId19"/>
    <p:sldMasterId id="2147484090" r:id="rId20"/>
    <p:sldMasterId id="2147484103" r:id="rId21"/>
    <p:sldMasterId id="2147484116" r:id="rId22"/>
    <p:sldMasterId id="2147484129" r:id="rId23"/>
    <p:sldMasterId id="2147484142" r:id="rId24"/>
    <p:sldMasterId id="2147484155" r:id="rId25"/>
    <p:sldMasterId id="2147484169" r:id="rId26"/>
    <p:sldMasterId id="2147484181" r:id="rId27"/>
    <p:sldMasterId id="2147484193" r:id="rId28"/>
    <p:sldMasterId id="2147484206" r:id="rId29"/>
    <p:sldMasterId id="2147484219" r:id="rId30"/>
  </p:sldMasterIdLst>
  <p:notesMasterIdLst>
    <p:notesMasterId r:id="rId77"/>
  </p:notesMasterIdLst>
  <p:sldIdLst>
    <p:sldId id="319" r:id="rId31"/>
    <p:sldId id="321" r:id="rId32"/>
    <p:sldId id="325" r:id="rId33"/>
    <p:sldId id="326" r:id="rId34"/>
    <p:sldId id="327" r:id="rId35"/>
    <p:sldId id="323" r:id="rId36"/>
    <p:sldId id="276" r:id="rId37"/>
    <p:sldId id="280" r:id="rId38"/>
    <p:sldId id="285" r:id="rId39"/>
    <p:sldId id="288" r:id="rId40"/>
    <p:sldId id="328" r:id="rId41"/>
    <p:sldId id="329" r:id="rId42"/>
    <p:sldId id="291" r:id="rId43"/>
    <p:sldId id="332" r:id="rId44"/>
    <p:sldId id="292" r:id="rId45"/>
    <p:sldId id="293" r:id="rId46"/>
    <p:sldId id="294" r:id="rId47"/>
    <p:sldId id="333" r:id="rId48"/>
    <p:sldId id="295" r:id="rId49"/>
    <p:sldId id="296" r:id="rId50"/>
    <p:sldId id="297" r:id="rId51"/>
    <p:sldId id="298" r:id="rId52"/>
    <p:sldId id="314" r:id="rId53"/>
    <p:sldId id="316"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35" r:id="rId70"/>
    <p:sldId id="336" r:id="rId71"/>
    <p:sldId id="337" r:id="rId72"/>
    <p:sldId id="317" r:id="rId73"/>
    <p:sldId id="283" r:id="rId74"/>
    <p:sldId id="318" r:id="rId75"/>
    <p:sldId id="264" r:id="rId76"/>
  </p:sldIdLst>
  <p:sldSz cx="9144000" cy="6858000" type="screen4x3"/>
  <p:notesSz cx="6858000" cy="9144000"/>
  <p:defaultTextStyle>
    <a:defPPr>
      <a:defRPr lang="ru-RU"/>
    </a:defPPr>
    <a:lvl1pPr algn="l" rtl="0" eaLnBrk="0" fontAlgn="base" hangingPunct="0">
      <a:spcBef>
        <a:spcPct val="0"/>
      </a:spcBef>
      <a:spcAft>
        <a:spcPct val="0"/>
      </a:spcAft>
      <a:defRPr sz="10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0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0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Tahoma" pitchFamily="34" charset="0"/>
        <a:ea typeface="+mn-ea"/>
        <a:cs typeface="+mn-cs"/>
      </a:defRPr>
    </a:lvl5pPr>
    <a:lvl6pPr marL="2286000" algn="l" defTabSz="914400" rtl="0" eaLnBrk="1" latinLnBrk="0" hangingPunct="1">
      <a:defRPr sz="1000" kern="1200">
        <a:solidFill>
          <a:schemeClr val="tx1"/>
        </a:solidFill>
        <a:latin typeface="Tahoma" pitchFamily="34" charset="0"/>
        <a:ea typeface="+mn-ea"/>
        <a:cs typeface="+mn-cs"/>
      </a:defRPr>
    </a:lvl6pPr>
    <a:lvl7pPr marL="2743200" algn="l" defTabSz="914400" rtl="0" eaLnBrk="1" latinLnBrk="0" hangingPunct="1">
      <a:defRPr sz="1000" kern="1200">
        <a:solidFill>
          <a:schemeClr val="tx1"/>
        </a:solidFill>
        <a:latin typeface="Tahoma" pitchFamily="34" charset="0"/>
        <a:ea typeface="+mn-ea"/>
        <a:cs typeface="+mn-cs"/>
      </a:defRPr>
    </a:lvl7pPr>
    <a:lvl8pPr marL="3200400" algn="l" defTabSz="914400" rtl="0" eaLnBrk="1" latinLnBrk="0" hangingPunct="1">
      <a:defRPr sz="1000" kern="1200">
        <a:solidFill>
          <a:schemeClr val="tx1"/>
        </a:solidFill>
        <a:latin typeface="Tahoma" pitchFamily="34" charset="0"/>
        <a:ea typeface="+mn-ea"/>
        <a:cs typeface="+mn-cs"/>
      </a:defRPr>
    </a:lvl8pPr>
    <a:lvl9pPr marL="3657600" algn="l" defTabSz="914400" rtl="0" eaLnBrk="1" latinLnBrk="0" hangingPunct="1">
      <a:defRPr sz="10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826000"/>
    <a:srgbClr val="D9D400"/>
    <a:srgbClr val="A47900"/>
    <a:srgbClr val="990000"/>
    <a:srgbClr val="7A0017"/>
    <a:srgbClr val="8A001A"/>
    <a:srgbClr val="980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10" autoAdjust="0"/>
    <p:restoredTop sz="94660"/>
  </p:normalViewPr>
  <p:slideViewPr>
    <p:cSldViewPr>
      <p:cViewPr>
        <p:scale>
          <a:sx n="76" d="100"/>
          <a:sy n="76" d="100"/>
        </p:scale>
        <p:origin x="-1110"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3074"/>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ru-RU"/>
          </a:p>
        </p:txBody>
      </p:sp>
      <p:sp>
        <p:nvSpPr>
          <p:cNvPr id="171011" name="Rectangle 3075"/>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ru-RU"/>
          </a:p>
        </p:txBody>
      </p:sp>
      <p:sp>
        <p:nvSpPr>
          <p:cNvPr id="9220" name="Rectangle 3076"/>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1013" name="Rectangle 3077"/>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71014" name="Rectangle 3078"/>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ru-RU"/>
          </a:p>
        </p:txBody>
      </p:sp>
      <p:sp>
        <p:nvSpPr>
          <p:cNvPr id="171015" name="Rectangle 3079"/>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031685C-5989-4F3C-BC0F-E67AC4C9CACE}" type="slidenum">
              <a:rPr lang="ru-RU" altLang="ru-RU"/>
              <a:pPr/>
              <a:t>‹#›</a:t>
            </a:fld>
            <a:endParaRPr lang="ru-RU" altLang="ru-RU"/>
          </a:p>
        </p:txBody>
      </p:sp>
    </p:spTree>
    <p:extLst>
      <p:ext uri="{BB962C8B-B14F-4D97-AF65-F5344CB8AC3E}">
        <p14:creationId xmlns:p14="http://schemas.microsoft.com/office/powerpoint/2010/main" val="926841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3DA0946-17AD-4767-BC56-5A852AB87DC2}" type="slidenum">
              <a:rPr lang="ru-RU" smtClean="0">
                <a:solidFill>
                  <a:prstClr val="black"/>
                </a:solidFill>
              </a:rPr>
              <a:pPr/>
              <a:t>18</a:t>
            </a:fld>
            <a:endParaRPr lang="ru-RU"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3DA0946-17AD-4767-BC56-5A852AB87DC2}" type="slidenum">
              <a:rPr lang="ru-RU" smtClean="0">
                <a:solidFill>
                  <a:prstClr val="black"/>
                </a:solidFill>
              </a:rPr>
              <a:pPr/>
              <a:t>43</a:t>
            </a:fld>
            <a:endParaRPr lang="ru-RU"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p>
          </p:txBody>
        </p:sp>
      </p:grpSp>
      <p:sp>
        <p:nvSpPr>
          <p:cNvPr id="8216" name="Rectangle 24"/>
          <p:cNvSpPr>
            <a:spLocks noGrp="1" noChangeArrowheads="1"/>
          </p:cNvSpPr>
          <p:nvPr>
            <p:ph type="ctrTitle" sz="quarter"/>
          </p:nvPr>
        </p:nvSpPr>
        <p:spPr>
          <a:xfrm>
            <a:off x="685800" y="1600200"/>
            <a:ext cx="7772400" cy="1828800"/>
          </a:xfrm>
        </p:spPr>
        <p:txBody>
          <a:bodyPr/>
          <a:lstStyle>
            <a:lvl1pPr>
              <a:defRPr sz="4800"/>
            </a:lvl1pPr>
          </a:lstStyle>
          <a:p>
            <a:r>
              <a:rPr lang="ru-RU"/>
              <a:t>Образец заголовка</a:t>
            </a:r>
          </a:p>
        </p:txBody>
      </p:sp>
      <p:sp>
        <p:nvSpPr>
          <p:cNvPr id="82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ru-RU"/>
          </a:p>
        </p:txBody>
      </p:sp>
      <p:sp>
        <p:nvSpPr>
          <p:cNvPr id="27" name="Rectangle 27"/>
          <p:cNvSpPr>
            <a:spLocks noGrp="1" noChangeArrowheads="1"/>
          </p:cNvSpPr>
          <p:nvPr>
            <p:ph type="ftr" sz="quarter" idx="11"/>
          </p:nvPr>
        </p:nvSpPr>
        <p:spPr/>
        <p:txBody>
          <a:bodyPr/>
          <a:lstStyle>
            <a:lvl1pPr>
              <a:defRPr/>
            </a:lvl1pPr>
          </a:lstStyle>
          <a:p>
            <a:pPr>
              <a:defRPr/>
            </a:pPr>
            <a:r>
              <a:rPr lang="ru-RU"/>
              <a:t>Зуева Л.В.</a:t>
            </a:r>
          </a:p>
        </p:txBody>
      </p:sp>
      <p:sp>
        <p:nvSpPr>
          <p:cNvPr id="28" name="Rectangle 28"/>
          <p:cNvSpPr>
            <a:spLocks noGrp="1" noChangeArrowheads="1"/>
          </p:cNvSpPr>
          <p:nvPr>
            <p:ph type="sldNum" sz="quarter" idx="12"/>
          </p:nvPr>
        </p:nvSpPr>
        <p:spPr/>
        <p:txBody>
          <a:bodyPr/>
          <a:lstStyle>
            <a:lvl1pPr>
              <a:defRPr/>
            </a:lvl1pPr>
          </a:lstStyle>
          <a:p>
            <a:fld id="{397DF5A0-63F2-48C3-8A7C-59E21C095EE2}" type="slidenum">
              <a:rPr lang="ru-RU" altLang="ru-RU"/>
              <a:pPr/>
              <a:t>‹#›</a:t>
            </a:fld>
            <a:endParaRPr lang="ru-RU" altLang="ru-RU"/>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5" name="Rectangle 27"/>
          <p:cNvSpPr>
            <a:spLocks noGrp="1" noChangeArrowheads="1"/>
          </p:cNvSpPr>
          <p:nvPr>
            <p:ph type="sldNum" sz="quarter" idx="11"/>
          </p:nvPr>
        </p:nvSpPr>
        <p:spPr>
          <a:ln/>
        </p:spPr>
        <p:txBody>
          <a:bodyPr/>
          <a:lstStyle>
            <a:lvl1pPr>
              <a:defRPr/>
            </a:lvl1pPr>
          </a:lstStyle>
          <a:p>
            <a:fld id="{FFF7A277-F60D-412F-9468-F8F1AACFE5F8}" type="slidenum">
              <a:rPr lang="ru-RU" altLang="ru-RU"/>
              <a:pPr/>
              <a:t>‹#›</a:t>
            </a:fld>
            <a:endParaRPr lang="ru-RU" altLang="ru-RU"/>
          </a:p>
        </p:txBody>
      </p:sp>
      <p:sp>
        <p:nvSpPr>
          <p:cNvPr id="6"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6DCFE5C2-37EF-4475-9C83-450374260E2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31598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30DE5DF-1EC1-4EE6-A340-663B91DC4FA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80066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B1FB734-7A6C-4F45-B4BD-97FCF0C7C60F}"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8946937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B2A21B07-0B4F-46BD-BF5F-8FEB7DC24C1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892809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1675E5D-8B06-44AA-AE85-FDC3D2383526}"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149727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AF27FA1A-182E-468C-802A-14D1C3DD28C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029912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CD9752F4-028E-4287-8105-33CC3814ECD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0137333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248610492"/>
      </p:ext>
    </p:extLst>
  </p:cSld>
  <p:clrMapOvr>
    <a:overrideClrMapping bg1="dk1" tx1="lt1" bg2="dk2" tx2="lt2" accent1="accent1" accent2="accent2" accent3="accent3" accent4="accent4" accent5="accent5" accent6="accent6" hlink="hlink" folHlink="folHlink"/>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1438686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075141538"/>
      </p:ext>
    </p:extLst>
  </p:cSld>
  <p:clrMapOvr>
    <a:overrideClrMapping bg1="dk1" tx1="lt1" bg2="dk2" tx2="lt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5" name="Rectangle 27"/>
          <p:cNvSpPr>
            <a:spLocks noGrp="1" noChangeArrowheads="1"/>
          </p:cNvSpPr>
          <p:nvPr>
            <p:ph type="sldNum" sz="quarter" idx="11"/>
          </p:nvPr>
        </p:nvSpPr>
        <p:spPr>
          <a:ln/>
        </p:spPr>
        <p:txBody>
          <a:bodyPr/>
          <a:lstStyle>
            <a:lvl1pPr>
              <a:defRPr/>
            </a:lvl1pPr>
          </a:lstStyle>
          <a:p>
            <a:fld id="{F75D43B1-4B6A-4386-8C64-C7EB6B6CEF75}" type="slidenum">
              <a:rPr lang="ru-RU" altLang="ru-RU"/>
              <a:pPr/>
              <a:t>‹#›</a:t>
            </a:fld>
            <a:endParaRPr lang="ru-RU" altLang="ru-RU"/>
          </a:p>
        </p:txBody>
      </p:sp>
      <p:sp>
        <p:nvSpPr>
          <p:cNvPr id="6"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89516432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13411471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93029457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4412522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3171021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756386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04975651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74275394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3732886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551150770"/>
      </p:ext>
    </p:extLst>
  </p:cSld>
  <p:clrMapOvr>
    <a:overrideClrMapping bg1="dk1" tx1="lt1" bg2="dk2" tx2="lt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600200"/>
            <a:ext cx="4038600" cy="4530725"/>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6" name="Rectangle 27"/>
          <p:cNvSpPr>
            <a:spLocks noGrp="1" noChangeArrowheads="1"/>
          </p:cNvSpPr>
          <p:nvPr>
            <p:ph type="sldNum" sz="quarter" idx="11"/>
          </p:nvPr>
        </p:nvSpPr>
        <p:spPr>
          <a:ln/>
        </p:spPr>
        <p:txBody>
          <a:bodyPr/>
          <a:lstStyle>
            <a:lvl1pPr>
              <a:defRPr/>
            </a:lvl1pPr>
          </a:lstStyle>
          <a:p>
            <a:fld id="{ED54F0AB-FC68-448A-8AFD-D1BA81C83B9E}" type="slidenum">
              <a:rPr lang="ru-RU" altLang="ru-RU"/>
              <a:pPr/>
              <a:t>‹#›</a:t>
            </a:fld>
            <a:endParaRPr lang="ru-RU" altLang="ru-RU"/>
          </a:p>
        </p:txBody>
      </p:sp>
      <p:sp>
        <p:nvSpPr>
          <p:cNvPr id="7"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863560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101950597"/>
      </p:ext>
    </p:extLst>
  </p:cSld>
  <p:clrMapOvr>
    <a:overrideClrMapping bg1="dk1" tx1="lt1" bg2="dk2" tx2="lt2" accent1="accent1" accent2="accent2" accent3="accent3" accent4="accent4" accent5="accent5" accent6="accent6" hlink="hlink" folHlink="folHlink"/>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62326902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06269034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5389209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05762512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3084215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04989962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63991059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762657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5"/>
          <p:cNvGrpSpPr>
            <a:grpSpLocks/>
          </p:cNvGrpSpPr>
          <p:nvPr/>
        </p:nvGrpSpPr>
        <p:grpSpPr bwMode="auto">
          <a:xfrm>
            <a:off x="0" y="0"/>
            <a:ext cx="1557338" cy="6878638"/>
            <a:chOff x="0" y="-6"/>
            <a:chExt cx="981" cy="4333"/>
          </a:xfrm>
        </p:grpSpPr>
        <p:sp>
          <p:nvSpPr>
            <p:cNvPr id="5" name="Rectangle 6"/>
            <p:cNvSpPr>
              <a:spLocks noChangeArrowheads="1"/>
            </p:cNvSpPr>
            <p:nvPr/>
          </p:nvSpPr>
          <p:spPr bwMode="auto">
            <a:xfrm>
              <a:off x="453" y="2151"/>
              <a:ext cx="114"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a:lstStyle/>
            <a:p>
              <a:pPr eaLnBrk="1" hangingPunct="1">
                <a:defRPr/>
              </a:pPr>
              <a:endParaRPr lang="ru-RU"/>
            </a:p>
          </p:txBody>
        </p:sp>
        <p:sp>
          <p:nvSpPr>
            <p:cNvPr id="6" name="Rectangle 7"/>
            <p:cNvSpPr>
              <a:spLocks noChangeArrowheads="1"/>
            </p:cNvSpPr>
            <p:nvPr/>
          </p:nvSpPr>
          <p:spPr bwMode="auto">
            <a:xfrm>
              <a:off x="0" y="2151"/>
              <a:ext cx="221"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7" name="Rectangle 8"/>
            <p:cNvSpPr>
              <a:spLocks noChangeArrowheads="1"/>
            </p:cNvSpPr>
            <p:nvPr/>
          </p:nvSpPr>
          <p:spPr bwMode="auto">
            <a:xfrm>
              <a:off x="222" y="2151"/>
              <a:ext cx="231"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a:lstStyle/>
            <a:p>
              <a:pPr eaLnBrk="1" hangingPunct="1">
                <a:defRPr/>
              </a:pPr>
              <a:endParaRPr lang="ru-RU"/>
            </a:p>
          </p:txBody>
        </p:sp>
        <p:sp>
          <p:nvSpPr>
            <p:cNvPr id="8" name="Rectangle 9"/>
            <p:cNvSpPr>
              <a:spLocks noChangeArrowheads="1"/>
            </p:cNvSpPr>
            <p:nvPr/>
          </p:nvSpPr>
          <p:spPr bwMode="auto">
            <a:xfrm>
              <a:off x="567" y="2160"/>
              <a:ext cx="204" cy="2161"/>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9" name="Freeform 10"/>
            <p:cNvSpPr>
              <a:spLocks/>
            </p:cNvSpPr>
            <p:nvPr/>
          </p:nvSpPr>
          <p:spPr bwMode="auto">
            <a:xfrm>
              <a:off x="222" y="2636"/>
              <a:ext cx="344" cy="647"/>
            </a:xfrm>
            <a:custGeom>
              <a:avLst/>
              <a:gdLst/>
              <a:ahLst/>
              <a:cxnLst>
                <a:cxn ang="0">
                  <a:pos x="343" y="52"/>
                </a:cxn>
                <a:cxn ang="0">
                  <a:pos x="343" y="194"/>
                </a:cxn>
                <a:cxn ang="0">
                  <a:pos x="335" y="188"/>
                </a:cxn>
                <a:cxn ang="0">
                  <a:pos x="315" y="188"/>
                </a:cxn>
                <a:cxn ang="0">
                  <a:pos x="300" y="194"/>
                </a:cxn>
                <a:cxn ang="0">
                  <a:pos x="284" y="209"/>
                </a:cxn>
                <a:cxn ang="0">
                  <a:pos x="242" y="261"/>
                </a:cxn>
                <a:cxn ang="0">
                  <a:pos x="146" y="366"/>
                </a:cxn>
                <a:cxn ang="0">
                  <a:pos x="50" y="475"/>
                </a:cxn>
                <a:cxn ang="0">
                  <a:pos x="30" y="505"/>
                </a:cxn>
                <a:cxn ang="0">
                  <a:pos x="17" y="535"/>
                </a:cxn>
                <a:cxn ang="0">
                  <a:pos x="10" y="582"/>
                </a:cxn>
                <a:cxn ang="0">
                  <a:pos x="0" y="646"/>
                </a:cxn>
                <a:cxn ang="0">
                  <a:pos x="0" y="365"/>
                </a:cxn>
                <a:cxn ang="0">
                  <a:pos x="5" y="392"/>
                </a:cxn>
                <a:cxn ang="0">
                  <a:pos x="10" y="404"/>
                </a:cxn>
                <a:cxn ang="0">
                  <a:pos x="20" y="410"/>
                </a:cxn>
                <a:cxn ang="0">
                  <a:pos x="30" y="413"/>
                </a:cxn>
                <a:cxn ang="0">
                  <a:pos x="45" y="413"/>
                </a:cxn>
                <a:cxn ang="0">
                  <a:pos x="60" y="407"/>
                </a:cxn>
                <a:cxn ang="0">
                  <a:pos x="257" y="190"/>
                </a:cxn>
                <a:cxn ang="0">
                  <a:pos x="297" y="138"/>
                </a:cxn>
                <a:cxn ang="0">
                  <a:pos x="312" y="111"/>
                </a:cxn>
                <a:cxn ang="0">
                  <a:pos x="325" y="84"/>
                </a:cxn>
                <a:cxn ang="0">
                  <a:pos x="335" y="39"/>
                </a:cxn>
                <a:cxn ang="0">
                  <a:pos x="343" y="0"/>
                </a:cxn>
                <a:cxn ang="0">
                  <a:pos x="343" y="117"/>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0" name="Freeform 11"/>
            <p:cNvSpPr>
              <a:spLocks/>
            </p:cNvSpPr>
            <p:nvPr/>
          </p:nvSpPr>
          <p:spPr bwMode="auto">
            <a:xfrm>
              <a:off x="222" y="2908"/>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1" name="Freeform 12"/>
            <p:cNvSpPr>
              <a:spLocks/>
            </p:cNvSpPr>
            <p:nvPr/>
          </p:nvSpPr>
          <p:spPr bwMode="auto">
            <a:xfrm>
              <a:off x="222" y="3165"/>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2" name="Freeform 13"/>
            <p:cNvSpPr>
              <a:spLocks/>
            </p:cNvSpPr>
            <p:nvPr/>
          </p:nvSpPr>
          <p:spPr bwMode="auto">
            <a:xfrm>
              <a:off x="222" y="3420"/>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3" name="Freeform 14"/>
            <p:cNvSpPr>
              <a:spLocks/>
            </p:cNvSpPr>
            <p:nvPr/>
          </p:nvSpPr>
          <p:spPr bwMode="auto">
            <a:xfrm>
              <a:off x="222" y="3677"/>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4" name="Freeform 15"/>
            <p:cNvSpPr>
              <a:spLocks/>
            </p:cNvSpPr>
            <p:nvPr/>
          </p:nvSpPr>
          <p:spPr bwMode="auto">
            <a:xfrm>
              <a:off x="301" y="3932"/>
              <a:ext cx="265" cy="392"/>
            </a:xfrm>
            <a:custGeom>
              <a:avLst/>
              <a:gdLst/>
              <a:ahLst/>
              <a:cxnLst>
                <a:cxn ang="0">
                  <a:pos x="264" y="52"/>
                </a:cxn>
                <a:cxn ang="0">
                  <a:pos x="264" y="194"/>
                </a:cxn>
                <a:cxn ang="0">
                  <a:pos x="256" y="188"/>
                </a:cxn>
                <a:cxn ang="0">
                  <a:pos x="236" y="188"/>
                </a:cxn>
                <a:cxn ang="0">
                  <a:pos x="221" y="194"/>
                </a:cxn>
                <a:cxn ang="0">
                  <a:pos x="205" y="209"/>
                </a:cxn>
                <a:cxn ang="0">
                  <a:pos x="162" y="261"/>
                </a:cxn>
                <a:cxn ang="0">
                  <a:pos x="66" y="366"/>
                </a:cxn>
                <a:cxn ang="0">
                  <a:pos x="45" y="391"/>
                </a:cxn>
                <a:cxn ang="0">
                  <a:pos x="0" y="391"/>
                </a:cxn>
                <a:cxn ang="0">
                  <a:pos x="178" y="190"/>
                </a:cxn>
                <a:cxn ang="0">
                  <a:pos x="218" y="138"/>
                </a:cxn>
                <a:cxn ang="0">
                  <a:pos x="233" y="111"/>
                </a:cxn>
                <a:cxn ang="0">
                  <a:pos x="246" y="84"/>
                </a:cxn>
                <a:cxn ang="0">
                  <a:pos x="256" y="39"/>
                </a:cxn>
                <a:cxn ang="0">
                  <a:pos x="264" y="0"/>
                </a:cxn>
                <a:cxn ang="0">
                  <a:pos x="264" y="117"/>
                </a:cxn>
              </a:cxnLst>
              <a:rect l="0" t="0" r="r" b="b"/>
              <a:pathLst>
                <a:path w="265" h="392">
                  <a:moveTo>
                    <a:pt x="264" y="52"/>
                  </a:moveTo>
                  <a:lnTo>
                    <a:pt x="264" y="194"/>
                  </a:lnTo>
                  <a:lnTo>
                    <a:pt x="256" y="188"/>
                  </a:lnTo>
                  <a:lnTo>
                    <a:pt x="236" y="188"/>
                  </a:lnTo>
                  <a:lnTo>
                    <a:pt x="221" y="194"/>
                  </a:lnTo>
                  <a:lnTo>
                    <a:pt x="205" y="209"/>
                  </a:lnTo>
                  <a:lnTo>
                    <a:pt x="162" y="261"/>
                  </a:lnTo>
                  <a:lnTo>
                    <a:pt x="66" y="366"/>
                  </a:lnTo>
                  <a:lnTo>
                    <a:pt x="45" y="391"/>
                  </a:lnTo>
                  <a:lnTo>
                    <a:pt x="0" y="391"/>
                  </a:lnTo>
                  <a:lnTo>
                    <a:pt x="178" y="190"/>
                  </a:lnTo>
                  <a:lnTo>
                    <a:pt x="218" y="138"/>
                  </a:lnTo>
                  <a:lnTo>
                    <a:pt x="233" y="111"/>
                  </a:lnTo>
                  <a:lnTo>
                    <a:pt x="246" y="84"/>
                  </a:lnTo>
                  <a:lnTo>
                    <a:pt x="256" y="39"/>
                  </a:lnTo>
                  <a:lnTo>
                    <a:pt x="264" y="0"/>
                  </a:lnTo>
                  <a:lnTo>
                    <a:pt x="264"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5" name="Freeform 16"/>
            <p:cNvSpPr>
              <a:spLocks/>
            </p:cNvSpPr>
            <p:nvPr/>
          </p:nvSpPr>
          <p:spPr bwMode="auto">
            <a:xfrm>
              <a:off x="222" y="2366"/>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6" name="Freeform 17"/>
            <p:cNvSpPr>
              <a:spLocks/>
            </p:cNvSpPr>
            <p:nvPr/>
          </p:nvSpPr>
          <p:spPr bwMode="auto">
            <a:xfrm>
              <a:off x="222" y="2151"/>
              <a:ext cx="346" cy="575"/>
            </a:xfrm>
            <a:custGeom>
              <a:avLst/>
              <a:gdLst/>
              <a:ahLst/>
              <a:cxnLst>
                <a:cxn ang="0">
                  <a:pos x="345" y="0"/>
                </a:cxn>
                <a:cxn ang="0">
                  <a:pos x="343" y="122"/>
                </a:cxn>
                <a:cxn ang="0">
                  <a:pos x="336" y="116"/>
                </a:cxn>
                <a:cxn ang="0">
                  <a:pos x="315" y="116"/>
                </a:cxn>
                <a:cxn ang="0">
                  <a:pos x="300" y="122"/>
                </a:cxn>
                <a:cxn ang="0">
                  <a:pos x="285" y="137"/>
                </a:cxn>
                <a:cxn ang="0">
                  <a:pos x="242" y="188"/>
                </a:cxn>
                <a:cxn ang="0">
                  <a:pos x="146" y="294"/>
                </a:cxn>
                <a:cxn ang="0">
                  <a:pos x="50" y="403"/>
                </a:cxn>
                <a:cxn ang="0">
                  <a:pos x="30" y="433"/>
                </a:cxn>
                <a:cxn ang="0">
                  <a:pos x="17" y="463"/>
                </a:cxn>
                <a:cxn ang="0">
                  <a:pos x="10" y="510"/>
                </a:cxn>
                <a:cxn ang="0">
                  <a:pos x="0" y="574"/>
                </a:cxn>
                <a:cxn ang="0">
                  <a:pos x="0" y="293"/>
                </a:cxn>
                <a:cxn ang="0">
                  <a:pos x="5" y="320"/>
                </a:cxn>
                <a:cxn ang="0">
                  <a:pos x="10" y="332"/>
                </a:cxn>
                <a:cxn ang="0">
                  <a:pos x="20" y="338"/>
                </a:cxn>
                <a:cxn ang="0">
                  <a:pos x="30" y="341"/>
                </a:cxn>
                <a:cxn ang="0">
                  <a:pos x="45" y="341"/>
                </a:cxn>
                <a:cxn ang="0">
                  <a:pos x="60" y="335"/>
                </a:cxn>
                <a:cxn ang="0">
                  <a:pos x="257" y="117"/>
                </a:cxn>
                <a:cxn ang="0">
                  <a:pos x="298" y="66"/>
                </a:cxn>
                <a:cxn ang="0">
                  <a:pos x="313" y="39"/>
                </a:cxn>
                <a:cxn ang="0">
                  <a:pos x="326" y="12"/>
                </a:cxn>
                <a:cxn ang="0">
                  <a:pos x="329" y="0"/>
                </a:cxn>
                <a:cxn ang="0">
                  <a:pos x="345" y="3"/>
                </a:cxn>
                <a:cxn ang="0">
                  <a:pos x="343" y="45"/>
                </a:cxn>
              </a:cxnLst>
              <a:rect l="0" t="0" r="r" b="b"/>
              <a:pathLst>
                <a:path w="346" h="575">
                  <a:moveTo>
                    <a:pt x="345" y="0"/>
                  </a:moveTo>
                  <a:lnTo>
                    <a:pt x="343" y="122"/>
                  </a:lnTo>
                  <a:lnTo>
                    <a:pt x="336" y="116"/>
                  </a:lnTo>
                  <a:lnTo>
                    <a:pt x="315" y="116"/>
                  </a:lnTo>
                  <a:lnTo>
                    <a:pt x="300" y="122"/>
                  </a:lnTo>
                  <a:lnTo>
                    <a:pt x="285" y="137"/>
                  </a:lnTo>
                  <a:lnTo>
                    <a:pt x="242" y="188"/>
                  </a:lnTo>
                  <a:lnTo>
                    <a:pt x="146" y="294"/>
                  </a:lnTo>
                  <a:lnTo>
                    <a:pt x="50" y="403"/>
                  </a:lnTo>
                  <a:lnTo>
                    <a:pt x="30" y="433"/>
                  </a:lnTo>
                  <a:lnTo>
                    <a:pt x="17" y="463"/>
                  </a:lnTo>
                  <a:lnTo>
                    <a:pt x="10" y="510"/>
                  </a:lnTo>
                  <a:lnTo>
                    <a:pt x="0" y="574"/>
                  </a:lnTo>
                  <a:lnTo>
                    <a:pt x="0" y="293"/>
                  </a:lnTo>
                  <a:lnTo>
                    <a:pt x="5" y="320"/>
                  </a:lnTo>
                  <a:lnTo>
                    <a:pt x="10" y="332"/>
                  </a:lnTo>
                  <a:lnTo>
                    <a:pt x="20" y="338"/>
                  </a:lnTo>
                  <a:lnTo>
                    <a:pt x="30" y="341"/>
                  </a:lnTo>
                  <a:lnTo>
                    <a:pt x="45" y="341"/>
                  </a:lnTo>
                  <a:lnTo>
                    <a:pt x="60" y="335"/>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17" name="Rectangle 18"/>
            <p:cNvSpPr>
              <a:spLocks noChangeArrowheads="1"/>
            </p:cNvSpPr>
            <p:nvPr/>
          </p:nvSpPr>
          <p:spPr bwMode="auto">
            <a:xfrm>
              <a:off x="453" y="-3"/>
              <a:ext cx="114"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a:lstStyle/>
            <a:p>
              <a:pPr eaLnBrk="1" hangingPunct="1">
                <a:defRPr/>
              </a:pPr>
              <a:endParaRPr lang="ru-RU"/>
            </a:p>
          </p:txBody>
        </p:sp>
        <p:sp>
          <p:nvSpPr>
            <p:cNvPr id="18" name="Rectangle 19"/>
            <p:cNvSpPr>
              <a:spLocks noChangeArrowheads="1"/>
            </p:cNvSpPr>
            <p:nvPr/>
          </p:nvSpPr>
          <p:spPr bwMode="auto">
            <a:xfrm>
              <a:off x="0" y="-3"/>
              <a:ext cx="221"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19" name="Rectangle 20"/>
            <p:cNvSpPr>
              <a:spLocks noChangeArrowheads="1"/>
            </p:cNvSpPr>
            <p:nvPr/>
          </p:nvSpPr>
          <p:spPr bwMode="auto">
            <a:xfrm>
              <a:off x="222" y="-3"/>
              <a:ext cx="231"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a:lstStyle/>
            <a:p>
              <a:pPr eaLnBrk="1" hangingPunct="1">
                <a:defRPr/>
              </a:pPr>
              <a:endParaRPr lang="ru-RU"/>
            </a:p>
          </p:txBody>
        </p:sp>
        <p:sp>
          <p:nvSpPr>
            <p:cNvPr id="20" name="Rectangle 21"/>
            <p:cNvSpPr>
              <a:spLocks noChangeArrowheads="1"/>
            </p:cNvSpPr>
            <p:nvPr/>
          </p:nvSpPr>
          <p:spPr bwMode="auto">
            <a:xfrm>
              <a:off x="567" y="-3"/>
              <a:ext cx="204"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21" name="Freeform 22"/>
            <p:cNvSpPr>
              <a:spLocks/>
            </p:cNvSpPr>
            <p:nvPr/>
          </p:nvSpPr>
          <p:spPr bwMode="auto">
            <a:xfrm>
              <a:off x="222" y="497"/>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2" name="Freeform 23"/>
            <p:cNvSpPr>
              <a:spLocks/>
            </p:cNvSpPr>
            <p:nvPr/>
          </p:nvSpPr>
          <p:spPr bwMode="auto">
            <a:xfrm>
              <a:off x="222" y="754"/>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3" name="Freeform 24"/>
            <p:cNvSpPr>
              <a:spLocks/>
            </p:cNvSpPr>
            <p:nvPr/>
          </p:nvSpPr>
          <p:spPr bwMode="auto">
            <a:xfrm>
              <a:off x="222" y="1010"/>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4" name="Freeform 25"/>
            <p:cNvSpPr>
              <a:spLocks/>
            </p:cNvSpPr>
            <p:nvPr/>
          </p:nvSpPr>
          <p:spPr bwMode="auto">
            <a:xfrm>
              <a:off x="222" y="1266"/>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5" name="Freeform 26"/>
            <p:cNvSpPr>
              <a:spLocks/>
            </p:cNvSpPr>
            <p:nvPr/>
          </p:nvSpPr>
          <p:spPr bwMode="auto">
            <a:xfrm>
              <a:off x="222" y="1522"/>
              <a:ext cx="344" cy="647"/>
            </a:xfrm>
            <a:custGeom>
              <a:avLst/>
              <a:gdLst/>
              <a:ahLst/>
              <a:cxnLst>
                <a:cxn ang="0">
                  <a:pos x="343" y="52"/>
                </a:cxn>
                <a:cxn ang="0">
                  <a:pos x="343" y="194"/>
                </a:cxn>
                <a:cxn ang="0">
                  <a:pos x="335" y="188"/>
                </a:cxn>
                <a:cxn ang="0">
                  <a:pos x="315" y="188"/>
                </a:cxn>
                <a:cxn ang="0">
                  <a:pos x="300" y="194"/>
                </a:cxn>
                <a:cxn ang="0">
                  <a:pos x="284" y="209"/>
                </a:cxn>
                <a:cxn ang="0">
                  <a:pos x="242" y="261"/>
                </a:cxn>
                <a:cxn ang="0">
                  <a:pos x="146" y="366"/>
                </a:cxn>
                <a:cxn ang="0">
                  <a:pos x="50" y="475"/>
                </a:cxn>
                <a:cxn ang="0">
                  <a:pos x="30" y="505"/>
                </a:cxn>
                <a:cxn ang="0">
                  <a:pos x="17" y="535"/>
                </a:cxn>
                <a:cxn ang="0">
                  <a:pos x="10" y="582"/>
                </a:cxn>
                <a:cxn ang="0">
                  <a:pos x="0" y="646"/>
                </a:cxn>
                <a:cxn ang="0">
                  <a:pos x="0" y="365"/>
                </a:cxn>
                <a:cxn ang="0">
                  <a:pos x="5" y="392"/>
                </a:cxn>
                <a:cxn ang="0">
                  <a:pos x="10" y="404"/>
                </a:cxn>
                <a:cxn ang="0">
                  <a:pos x="20" y="410"/>
                </a:cxn>
                <a:cxn ang="0">
                  <a:pos x="30" y="413"/>
                </a:cxn>
                <a:cxn ang="0">
                  <a:pos x="45" y="413"/>
                </a:cxn>
                <a:cxn ang="0">
                  <a:pos x="60" y="407"/>
                </a:cxn>
                <a:cxn ang="0">
                  <a:pos x="257" y="190"/>
                </a:cxn>
                <a:cxn ang="0">
                  <a:pos x="297" y="138"/>
                </a:cxn>
                <a:cxn ang="0">
                  <a:pos x="312" y="111"/>
                </a:cxn>
                <a:cxn ang="0">
                  <a:pos x="325" y="84"/>
                </a:cxn>
                <a:cxn ang="0">
                  <a:pos x="335" y="39"/>
                </a:cxn>
                <a:cxn ang="0">
                  <a:pos x="343" y="0"/>
                </a:cxn>
                <a:cxn ang="0">
                  <a:pos x="343" y="117"/>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6" name="Freeform 27"/>
            <p:cNvSpPr>
              <a:spLocks/>
            </p:cNvSpPr>
            <p:nvPr/>
          </p:nvSpPr>
          <p:spPr bwMode="auto">
            <a:xfrm>
              <a:off x="219" y="4178"/>
              <a:ext cx="349" cy="149"/>
            </a:xfrm>
            <a:custGeom>
              <a:avLst/>
              <a:gdLst/>
              <a:ahLst/>
              <a:cxnLst>
                <a:cxn ang="0">
                  <a:pos x="345" y="52"/>
                </a:cxn>
                <a:cxn ang="0">
                  <a:pos x="348" y="144"/>
                </a:cxn>
                <a:cxn ang="0">
                  <a:pos x="0" y="148"/>
                </a:cxn>
                <a:cxn ang="0">
                  <a:pos x="299" y="143"/>
                </a:cxn>
                <a:cxn ang="0">
                  <a:pos x="315" y="111"/>
                </a:cxn>
                <a:cxn ang="0">
                  <a:pos x="328" y="84"/>
                </a:cxn>
                <a:cxn ang="0">
                  <a:pos x="338" y="39"/>
                </a:cxn>
                <a:cxn ang="0">
                  <a:pos x="345" y="0"/>
                </a:cxn>
                <a:cxn ang="0">
                  <a:pos x="345" y="117"/>
                </a:cxn>
              </a:cxnLst>
              <a:rect l="0" t="0" r="r" b="b"/>
              <a:pathLst>
                <a:path w="349" h="149">
                  <a:moveTo>
                    <a:pt x="345" y="52"/>
                  </a:moveTo>
                  <a:lnTo>
                    <a:pt x="348" y="144"/>
                  </a:lnTo>
                  <a:lnTo>
                    <a:pt x="0" y="148"/>
                  </a:lnTo>
                  <a:lnTo>
                    <a:pt x="299" y="143"/>
                  </a:lnTo>
                  <a:lnTo>
                    <a:pt x="315" y="111"/>
                  </a:lnTo>
                  <a:lnTo>
                    <a:pt x="328" y="84"/>
                  </a:lnTo>
                  <a:lnTo>
                    <a:pt x="338" y="39"/>
                  </a:lnTo>
                  <a:lnTo>
                    <a:pt x="345" y="0"/>
                  </a:lnTo>
                  <a:lnTo>
                    <a:pt x="345"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7" name="Freeform 28"/>
            <p:cNvSpPr>
              <a:spLocks/>
            </p:cNvSpPr>
            <p:nvPr/>
          </p:nvSpPr>
          <p:spPr bwMode="auto">
            <a:xfrm>
              <a:off x="222" y="211"/>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8" name="Freeform 29"/>
            <p:cNvSpPr>
              <a:spLocks/>
            </p:cNvSpPr>
            <p:nvPr/>
          </p:nvSpPr>
          <p:spPr bwMode="auto">
            <a:xfrm>
              <a:off x="222" y="-3"/>
              <a:ext cx="346" cy="574"/>
            </a:xfrm>
            <a:custGeom>
              <a:avLst/>
              <a:gdLst/>
              <a:ahLst/>
              <a:cxnLst>
                <a:cxn ang="0">
                  <a:pos x="345" y="0"/>
                </a:cxn>
                <a:cxn ang="0">
                  <a:pos x="343" y="122"/>
                </a:cxn>
                <a:cxn ang="0">
                  <a:pos x="336" y="116"/>
                </a:cxn>
                <a:cxn ang="0">
                  <a:pos x="315" y="116"/>
                </a:cxn>
                <a:cxn ang="0">
                  <a:pos x="300" y="122"/>
                </a:cxn>
                <a:cxn ang="0">
                  <a:pos x="285" y="137"/>
                </a:cxn>
                <a:cxn ang="0">
                  <a:pos x="242" y="188"/>
                </a:cxn>
                <a:cxn ang="0">
                  <a:pos x="146" y="294"/>
                </a:cxn>
                <a:cxn ang="0">
                  <a:pos x="50" y="402"/>
                </a:cxn>
                <a:cxn ang="0">
                  <a:pos x="30" y="432"/>
                </a:cxn>
                <a:cxn ang="0">
                  <a:pos x="17" y="462"/>
                </a:cxn>
                <a:cxn ang="0">
                  <a:pos x="10" y="509"/>
                </a:cxn>
                <a:cxn ang="0">
                  <a:pos x="0" y="573"/>
                </a:cxn>
                <a:cxn ang="0">
                  <a:pos x="0" y="292"/>
                </a:cxn>
                <a:cxn ang="0">
                  <a:pos x="5" y="319"/>
                </a:cxn>
                <a:cxn ang="0">
                  <a:pos x="10" y="331"/>
                </a:cxn>
                <a:cxn ang="0">
                  <a:pos x="20" y="337"/>
                </a:cxn>
                <a:cxn ang="0">
                  <a:pos x="30" y="340"/>
                </a:cxn>
                <a:cxn ang="0">
                  <a:pos x="45" y="340"/>
                </a:cxn>
                <a:cxn ang="0">
                  <a:pos x="60" y="334"/>
                </a:cxn>
                <a:cxn ang="0">
                  <a:pos x="257" y="117"/>
                </a:cxn>
                <a:cxn ang="0">
                  <a:pos x="298" y="66"/>
                </a:cxn>
                <a:cxn ang="0">
                  <a:pos x="313" y="39"/>
                </a:cxn>
                <a:cxn ang="0">
                  <a:pos x="326" y="12"/>
                </a:cxn>
                <a:cxn ang="0">
                  <a:pos x="329" y="0"/>
                </a:cxn>
                <a:cxn ang="0">
                  <a:pos x="345" y="3"/>
                </a:cxn>
                <a:cxn ang="0">
                  <a:pos x="343" y="45"/>
                </a:cxn>
              </a:cxnLst>
              <a:rect l="0" t="0" r="r" b="b"/>
              <a:pathLst>
                <a:path w="346" h="574">
                  <a:moveTo>
                    <a:pt x="345" y="0"/>
                  </a:moveTo>
                  <a:lnTo>
                    <a:pt x="343" y="122"/>
                  </a:lnTo>
                  <a:lnTo>
                    <a:pt x="336" y="116"/>
                  </a:lnTo>
                  <a:lnTo>
                    <a:pt x="315" y="116"/>
                  </a:lnTo>
                  <a:lnTo>
                    <a:pt x="300" y="122"/>
                  </a:lnTo>
                  <a:lnTo>
                    <a:pt x="285" y="137"/>
                  </a:lnTo>
                  <a:lnTo>
                    <a:pt x="242" y="188"/>
                  </a:lnTo>
                  <a:lnTo>
                    <a:pt x="146" y="294"/>
                  </a:lnTo>
                  <a:lnTo>
                    <a:pt x="50" y="402"/>
                  </a:lnTo>
                  <a:lnTo>
                    <a:pt x="30" y="432"/>
                  </a:lnTo>
                  <a:lnTo>
                    <a:pt x="17" y="462"/>
                  </a:lnTo>
                  <a:lnTo>
                    <a:pt x="10" y="509"/>
                  </a:lnTo>
                  <a:lnTo>
                    <a:pt x="0" y="573"/>
                  </a:lnTo>
                  <a:lnTo>
                    <a:pt x="0" y="292"/>
                  </a:lnTo>
                  <a:lnTo>
                    <a:pt x="5" y="319"/>
                  </a:lnTo>
                  <a:lnTo>
                    <a:pt x="10" y="331"/>
                  </a:lnTo>
                  <a:lnTo>
                    <a:pt x="20" y="337"/>
                  </a:lnTo>
                  <a:lnTo>
                    <a:pt x="30" y="340"/>
                  </a:lnTo>
                  <a:lnTo>
                    <a:pt x="45" y="340"/>
                  </a:lnTo>
                  <a:lnTo>
                    <a:pt x="60" y="334"/>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29" name="Freeform 30"/>
            <p:cNvSpPr>
              <a:spLocks/>
            </p:cNvSpPr>
            <p:nvPr/>
          </p:nvSpPr>
          <p:spPr bwMode="auto">
            <a:xfrm>
              <a:off x="224" y="-6"/>
              <a:ext cx="154" cy="294"/>
            </a:xfrm>
            <a:custGeom>
              <a:avLst/>
              <a:gdLst/>
              <a:ahLst/>
              <a:cxnLst>
                <a:cxn ang="0">
                  <a:pos x="153" y="3"/>
                </a:cxn>
                <a:cxn ang="0">
                  <a:pos x="50" y="122"/>
                </a:cxn>
                <a:cxn ang="0">
                  <a:pos x="30" y="152"/>
                </a:cxn>
                <a:cxn ang="0">
                  <a:pos x="17" y="182"/>
                </a:cxn>
                <a:cxn ang="0">
                  <a:pos x="10" y="229"/>
                </a:cxn>
                <a:cxn ang="0">
                  <a:pos x="0" y="293"/>
                </a:cxn>
                <a:cxn ang="0">
                  <a:pos x="0" y="12"/>
                </a:cxn>
                <a:cxn ang="0">
                  <a:pos x="5" y="39"/>
                </a:cxn>
                <a:cxn ang="0">
                  <a:pos x="10" y="51"/>
                </a:cxn>
                <a:cxn ang="0">
                  <a:pos x="20" y="57"/>
                </a:cxn>
                <a:cxn ang="0">
                  <a:pos x="30" y="60"/>
                </a:cxn>
                <a:cxn ang="0">
                  <a:pos x="45" y="60"/>
                </a:cxn>
                <a:cxn ang="0">
                  <a:pos x="60" y="54"/>
                </a:cxn>
                <a:cxn ang="0">
                  <a:pos x="110" y="0"/>
                </a:cxn>
              </a:cxnLst>
              <a:rect l="0" t="0" r="r" b="b"/>
              <a:pathLst>
                <a:path w="154" h="294">
                  <a:moveTo>
                    <a:pt x="153" y="3"/>
                  </a:moveTo>
                  <a:lnTo>
                    <a:pt x="50" y="122"/>
                  </a:lnTo>
                  <a:lnTo>
                    <a:pt x="30" y="152"/>
                  </a:lnTo>
                  <a:lnTo>
                    <a:pt x="17" y="182"/>
                  </a:lnTo>
                  <a:lnTo>
                    <a:pt x="10" y="229"/>
                  </a:lnTo>
                  <a:lnTo>
                    <a:pt x="0" y="293"/>
                  </a:lnTo>
                  <a:lnTo>
                    <a:pt x="0" y="12"/>
                  </a:lnTo>
                  <a:lnTo>
                    <a:pt x="5" y="39"/>
                  </a:lnTo>
                  <a:lnTo>
                    <a:pt x="10" y="51"/>
                  </a:lnTo>
                  <a:lnTo>
                    <a:pt x="20" y="57"/>
                  </a:lnTo>
                  <a:lnTo>
                    <a:pt x="30" y="60"/>
                  </a:lnTo>
                  <a:lnTo>
                    <a:pt x="45" y="60"/>
                  </a:lnTo>
                  <a:lnTo>
                    <a:pt x="60" y="54"/>
                  </a:lnTo>
                  <a:lnTo>
                    <a:pt x="110" y="0"/>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30" name="Freeform 31"/>
            <p:cNvSpPr>
              <a:spLocks/>
            </p:cNvSpPr>
            <p:nvPr/>
          </p:nvSpPr>
          <p:spPr bwMode="auto">
            <a:xfrm>
              <a:off x="222" y="1796"/>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31" name="Rectangle 32"/>
            <p:cNvSpPr>
              <a:spLocks noChangeArrowheads="1"/>
            </p:cNvSpPr>
            <p:nvPr/>
          </p:nvSpPr>
          <p:spPr bwMode="auto">
            <a:xfrm>
              <a:off x="771" y="0"/>
              <a:ext cx="210" cy="4319"/>
            </a:xfrm>
            <a:prstGeom prst="rect">
              <a:avLst/>
            </a:prstGeom>
            <a:gradFill rotWithShape="0">
              <a:gsLst>
                <a:gs pos="0">
                  <a:schemeClr val="bg1">
                    <a:gamma/>
                    <a:shade val="46275"/>
                    <a:invGamma/>
                  </a:schemeClr>
                </a:gs>
                <a:gs pos="100000">
                  <a:schemeClr val="bg1"/>
                </a:gs>
              </a:gsLst>
              <a:lin ang="0" scaled="1"/>
            </a:gradFill>
            <a:ln w="9525">
              <a:noFill/>
              <a:miter lim="800000"/>
              <a:headEnd/>
              <a:tailEnd/>
            </a:ln>
            <a:effectLst/>
          </p:spPr>
          <p:txBody>
            <a:bodyPr/>
            <a:lstStyle/>
            <a:p>
              <a:pPr eaLnBrk="1" hangingPunct="1">
                <a:defRPr/>
              </a:pPr>
              <a:endParaRPr lang="ru-RU"/>
            </a:p>
          </p:txBody>
        </p:sp>
        <p:sp>
          <p:nvSpPr>
            <p:cNvPr id="32" name="Line 33"/>
            <p:cNvSpPr>
              <a:spLocks noChangeShapeType="1"/>
            </p:cNvSpPr>
            <p:nvPr/>
          </p:nvSpPr>
          <p:spPr bwMode="auto">
            <a:xfrm>
              <a:off x="135" y="0"/>
              <a:ext cx="0" cy="4319"/>
            </a:xfrm>
            <a:prstGeom prst="line">
              <a:avLst/>
            </a:prstGeom>
            <a:noFill/>
            <a:ln w="12700" cap="sq">
              <a:solidFill>
                <a:schemeClr val="accent1"/>
              </a:solidFill>
              <a:round/>
              <a:headEnd type="none" w="sm" len="sm"/>
              <a:tailEnd type="none" w="sm" len="sm"/>
            </a:ln>
          </p:spPr>
          <p:txBody>
            <a:bodyPr/>
            <a:lstStyle/>
            <a:p>
              <a:endParaRPr lang="ru-RU"/>
            </a:p>
          </p:txBody>
        </p:sp>
        <p:sp>
          <p:nvSpPr>
            <p:cNvPr id="33" name="Line 34"/>
            <p:cNvSpPr>
              <a:spLocks noChangeShapeType="1"/>
            </p:cNvSpPr>
            <p:nvPr/>
          </p:nvSpPr>
          <p:spPr bwMode="auto">
            <a:xfrm>
              <a:off x="645" y="0"/>
              <a:ext cx="0" cy="4319"/>
            </a:xfrm>
            <a:prstGeom prst="line">
              <a:avLst/>
            </a:prstGeom>
            <a:noFill/>
            <a:ln w="12700" cap="sq">
              <a:solidFill>
                <a:schemeClr val="accent1"/>
              </a:solidFill>
              <a:round/>
              <a:headEnd type="none" w="sm" len="sm"/>
              <a:tailEnd type="none" w="sm" len="sm"/>
            </a:ln>
          </p:spPr>
          <p:txBody>
            <a:bodyPr/>
            <a:lstStyle/>
            <a:p>
              <a:endParaRPr lang="ru-RU"/>
            </a:p>
          </p:txBody>
        </p:sp>
      </p:grpSp>
      <p:grpSp>
        <p:nvGrpSpPr>
          <p:cNvPr id="34" name="Group 35"/>
          <p:cNvGrpSpPr>
            <a:grpSpLocks/>
          </p:cNvGrpSpPr>
          <p:nvPr/>
        </p:nvGrpSpPr>
        <p:grpSpPr bwMode="auto">
          <a:xfrm>
            <a:off x="523875" y="1428750"/>
            <a:ext cx="2095500" cy="2095500"/>
            <a:chOff x="330" y="900"/>
            <a:chExt cx="1320" cy="1320"/>
          </a:xfrm>
        </p:grpSpPr>
        <p:sp>
          <p:nvSpPr>
            <p:cNvPr id="35" name="Rectangle 36"/>
            <p:cNvSpPr>
              <a:spLocks noChangeArrowheads="1"/>
            </p:cNvSpPr>
            <p:nvPr/>
          </p:nvSpPr>
          <p:spPr bwMode="auto">
            <a:xfrm>
              <a:off x="975" y="900"/>
              <a:ext cx="675" cy="1320"/>
            </a:xfrm>
            <a:prstGeom prst="rect">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a:lstStyle/>
            <a:p>
              <a:pPr eaLnBrk="1" hangingPunct="1">
                <a:defRPr/>
              </a:pPr>
              <a:endParaRPr lang="ru-RU"/>
            </a:p>
          </p:txBody>
        </p:sp>
        <p:grpSp>
          <p:nvGrpSpPr>
            <p:cNvPr id="36" name="Group 37"/>
            <p:cNvGrpSpPr>
              <a:grpSpLocks/>
            </p:cNvGrpSpPr>
            <p:nvPr/>
          </p:nvGrpSpPr>
          <p:grpSpPr bwMode="auto">
            <a:xfrm>
              <a:off x="330" y="1015"/>
              <a:ext cx="1079" cy="1060"/>
              <a:chOff x="330" y="1015"/>
              <a:chExt cx="1079" cy="1060"/>
            </a:xfrm>
          </p:grpSpPr>
          <p:grpSp>
            <p:nvGrpSpPr>
              <p:cNvPr id="37" name="Group 38"/>
              <p:cNvGrpSpPr>
                <a:grpSpLocks/>
              </p:cNvGrpSpPr>
              <p:nvPr/>
            </p:nvGrpSpPr>
            <p:grpSpPr bwMode="auto">
              <a:xfrm>
                <a:off x="330" y="1015"/>
                <a:ext cx="1079" cy="1060"/>
                <a:chOff x="330" y="1015"/>
                <a:chExt cx="1079" cy="1060"/>
              </a:xfrm>
            </p:grpSpPr>
            <p:grpSp>
              <p:nvGrpSpPr>
                <p:cNvPr id="45" name="Group 39"/>
                <p:cNvGrpSpPr>
                  <a:grpSpLocks/>
                </p:cNvGrpSpPr>
                <p:nvPr/>
              </p:nvGrpSpPr>
              <p:grpSpPr bwMode="auto">
                <a:xfrm>
                  <a:off x="330" y="1015"/>
                  <a:ext cx="1079" cy="1060"/>
                  <a:chOff x="330" y="1015"/>
                  <a:chExt cx="1079" cy="1060"/>
                </a:xfrm>
              </p:grpSpPr>
              <p:sp>
                <p:nvSpPr>
                  <p:cNvPr id="50" name="Rectangle 40"/>
                  <p:cNvSpPr>
                    <a:spLocks noChangeArrowheads="1"/>
                  </p:cNvSpPr>
                  <p:nvPr/>
                </p:nvSpPr>
                <p:spPr bwMode="auto">
                  <a:xfrm>
                    <a:off x="333" y="1910"/>
                    <a:ext cx="1074" cy="165"/>
                  </a:xfrm>
                  <a:prstGeom prst="rect">
                    <a:avLst/>
                  </a:prstGeom>
                  <a:gradFill rotWithShape="0">
                    <a:gsLst>
                      <a:gs pos="0">
                        <a:schemeClr val="accent1"/>
                      </a:gs>
                      <a:gs pos="100000">
                        <a:schemeClr val="accent1">
                          <a:gamma/>
                          <a:shade val="46275"/>
                          <a:invGamma/>
                        </a:schemeClr>
                      </a:gs>
                    </a:gsLst>
                    <a:lin ang="5400000" scaled="1"/>
                  </a:gradFill>
                  <a:ln w="9525">
                    <a:noFill/>
                    <a:miter lim="800000"/>
                    <a:headEnd/>
                    <a:tailEnd/>
                  </a:ln>
                  <a:effectLst/>
                </p:spPr>
                <p:txBody>
                  <a:bodyPr/>
                  <a:lstStyle/>
                  <a:p>
                    <a:pPr eaLnBrk="1" hangingPunct="1">
                      <a:defRPr/>
                    </a:pPr>
                    <a:endParaRPr lang="ru-RU"/>
                  </a:p>
                </p:txBody>
              </p:sp>
              <p:sp>
                <p:nvSpPr>
                  <p:cNvPr id="51" name="Rectangle 41"/>
                  <p:cNvSpPr>
                    <a:spLocks noChangeArrowheads="1"/>
                  </p:cNvSpPr>
                  <p:nvPr/>
                </p:nvSpPr>
                <p:spPr bwMode="auto">
                  <a:xfrm>
                    <a:off x="333" y="1015"/>
                    <a:ext cx="1074" cy="165"/>
                  </a:xfrm>
                  <a:prstGeom prst="rect">
                    <a:avLst/>
                  </a:prstGeom>
                  <a:gradFill rotWithShape="0">
                    <a:gsLst>
                      <a:gs pos="0">
                        <a:schemeClr val="accent1">
                          <a:gamma/>
                          <a:shade val="46275"/>
                          <a:invGamma/>
                        </a:schemeClr>
                      </a:gs>
                      <a:gs pos="100000">
                        <a:schemeClr val="accent1"/>
                      </a:gs>
                    </a:gsLst>
                    <a:lin ang="5400000" scaled="1"/>
                  </a:gradFill>
                  <a:ln w="9525">
                    <a:noFill/>
                    <a:miter lim="800000"/>
                    <a:headEnd/>
                    <a:tailEnd/>
                  </a:ln>
                  <a:effectLst/>
                </p:spPr>
                <p:txBody>
                  <a:bodyPr/>
                  <a:lstStyle/>
                  <a:p>
                    <a:pPr eaLnBrk="1" hangingPunct="1">
                      <a:defRPr/>
                    </a:pPr>
                    <a:endParaRPr lang="ru-RU"/>
                  </a:p>
                </p:txBody>
              </p:sp>
              <p:sp>
                <p:nvSpPr>
                  <p:cNvPr id="52" name="AutoShape 42"/>
                  <p:cNvSpPr>
                    <a:spLocks noChangeArrowheads="1"/>
                  </p:cNvSpPr>
                  <p:nvPr/>
                </p:nvSpPr>
                <p:spPr bwMode="auto">
                  <a:xfrm rot="5400000" flipV="1">
                    <a:off x="-91" y="1446"/>
                    <a:ext cx="1028" cy="186"/>
                  </a:xfrm>
                  <a:custGeom>
                    <a:avLst/>
                    <a:gdLst>
                      <a:gd name="G0" fmla="+- 2645 0 0"/>
                      <a:gd name="G1" fmla="+- 21600 0 2645"/>
                      <a:gd name="G2" fmla="*/ 2645 1 2"/>
                      <a:gd name="G3" fmla="+- 21600 0 G2"/>
                      <a:gd name="G4" fmla="+/ 2645 21600 2"/>
                      <a:gd name="G5" fmla="+/ G1 0 2"/>
                      <a:gd name="G6" fmla="*/ 21600 21600 2645"/>
                      <a:gd name="G7" fmla="*/ G6 1 2"/>
                      <a:gd name="G8" fmla="+- 21600 0 G7"/>
                      <a:gd name="G9" fmla="*/ 21600 1 2"/>
                      <a:gd name="G10" fmla="+- 2645 0 G9"/>
                      <a:gd name="G11" fmla="?: G10 G8 0"/>
                      <a:gd name="G12" fmla="?: G10 G7 21600"/>
                      <a:gd name="T0" fmla="*/ 20277 w 21600"/>
                      <a:gd name="T1" fmla="*/ 10800 h 21600"/>
                      <a:gd name="T2" fmla="*/ 10800 w 21600"/>
                      <a:gd name="T3" fmla="*/ 21600 h 21600"/>
                      <a:gd name="T4" fmla="*/ 1323 w 21600"/>
                      <a:gd name="T5" fmla="*/ 10800 h 21600"/>
                      <a:gd name="T6" fmla="*/ 10800 w 21600"/>
                      <a:gd name="T7" fmla="*/ 0 h 21600"/>
                      <a:gd name="T8" fmla="*/ 3123 w 21600"/>
                      <a:gd name="T9" fmla="*/ 3123 h 21600"/>
                      <a:gd name="T10" fmla="*/ 18477 w 21600"/>
                      <a:gd name="T11" fmla="*/ 18477 h 21600"/>
                    </a:gdLst>
                    <a:ahLst/>
                    <a:cxnLst>
                      <a:cxn ang="0">
                        <a:pos x="T0" y="T1"/>
                      </a:cxn>
                      <a:cxn ang="0">
                        <a:pos x="T2" y="T3"/>
                      </a:cxn>
                      <a:cxn ang="0">
                        <a:pos x="T4" y="T5"/>
                      </a:cxn>
                      <a:cxn ang="0">
                        <a:pos x="T6" y="T7"/>
                      </a:cxn>
                    </a:cxnLst>
                    <a:rect l="T8" t="T9" r="T10" b="T11"/>
                    <a:pathLst>
                      <a:path w="21600" h="21600">
                        <a:moveTo>
                          <a:pt x="0" y="0"/>
                        </a:moveTo>
                        <a:lnTo>
                          <a:pt x="2645" y="21600"/>
                        </a:lnTo>
                        <a:lnTo>
                          <a:pt x="18955" y="21600"/>
                        </a:lnTo>
                        <a:lnTo>
                          <a:pt x="21600" y="0"/>
                        </a:lnTo>
                        <a:close/>
                      </a:path>
                    </a:pathLst>
                  </a:cu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a:lstStyle/>
                  <a:p>
                    <a:pPr eaLnBrk="1" hangingPunct="1">
                      <a:defRPr/>
                    </a:pPr>
                    <a:endParaRPr lang="ru-RU"/>
                  </a:p>
                </p:txBody>
              </p:sp>
              <p:sp>
                <p:nvSpPr>
                  <p:cNvPr id="53" name="AutoShape 43"/>
                  <p:cNvSpPr>
                    <a:spLocks noChangeArrowheads="1"/>
                  </p:cNvSpPr>
                  <p:nvPr/>
                </p:nvSpPr>
                <p:spPr bwMode="auto">
                  <a:xfrm rot="-5400000" flipH="1" flipV="1">
                    <a:off x="802" y="1436"/>
                    <a:ext cx="1028" cy="186"/>
                  </a:xfrm>
                  <a:custGeom>
                    <a:avLst/>
                    <a:gdLst>
                      <a:gd name="G0" fmla="+- 2645 0 0"/>
                      <a:gd name="G1" fmla="+- 21600 0 2645"/>
                      <a:gd name="G2" fmla="*/ 2645 1 2"/>
                      <a:gd name="G3" fmla="+- 21600 0 G2"/>
                      <a:gd name="G4" fmla="+/ 2645 21600 2"/>
                      <a:gd name="G5" fmla="+/ G1 0 2"/>
                      <a:gd name="G6" fmla="*/ 21600 21600 2645"/>
                      <a:gd name="G7" fmla="*/ G6 1 2"/>
                      <a:gd name="G8" fmla="+- 21600 0 G7"/>
                      <a:gd name="G9" fmla="*/ 21600 1 2"/>
                      <a:gd name="G10" fmla="+- 2645 0 G9"/>
                      <a:gd name="G11" fmla="?: G10 G8 0"/>
                      <a:gd name="G12" fmla="?: G10 G7 21600"/>
                      <a:gd name="T0" fmla="*/ 20277 w 21600"/>
                      <a:gd name="T1" fmla="*/ 10800 h 21600"/>
                      <a:gd name="T2" fmla="*/ 10800 w 21600"/>
                      <a:gd name="T3" fmla="*/ 21600 h 21600"/>
                      <a:gd name="T4" fmla="*/ 1323 w 21600"/>
                      <a:gd name="T5" fmla="*/ 10800 h 21600"/>
                      <a:gd name="T6" fmla="*/ 10800 w 21600"/>
                      <a:gd name="T7" fmla="*/ 0 h 21600"/>
                      <a:gd name="T8" fmla="*/ 3123 w 21600"/>
                      <a:gd name="T9" fmla="*/ 3123 h 21600"/>
                      <a:gd name="T10" fmla="*/ 18477 w 21600"/>
                      <a:gd name="T11" fmla="*/ 18477 h 21600"/>
                    </a:gdLst>
                    <a:ahLst/>
                    <a:cxnLst>
                      <a:cxn ang="0">
                        <a:pos x="T0" y="T1"/>
                      </a:cxn>
                      <a:cxn ang="0">
                        <a:pos x="T2" y="T3"/>
                      </a:cxn>
                      <a:cxn ang="0">
                        <a:pos x="T4" y="T5"/>
                      </a:cxn>
                      <a:cxn ang="0">
                        <a:pos x="T6" y="T7"/>
                      </a:cxn>
                    </a:cxnLst>
                    <a:rect l="T8" t="T9" r="T10" b="T11"/>
                    <a:pathLst>
                      <a:path w="21600" h="21600">
                        <a:moveTo>
                          <a:pt x="0" y="0"/>
                        </a:moveTo>
                        <a:lnTo>
                          <a:pt x="2645" y="21600"/>
                        </a:lnTo>
                        <a:lnTo>
                          <a:pt x="18955" y="21600"/>
                        </a:lnTo>
                        <a:lnTo>
                          <a:pt x="21600" y="0"/>
                        </a:lnTo>
                        <a:close/>
                      </a:path>
                    </a:pathLst>
                  </a:cu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a:lstStyle/>
                  <a:p>
                    <a:pPr eaLnBrk="1" hangingPunct="1">
                      <a:defRPr/>
                    </a:pPr>
                    <a:endParaRPr lang="ru-RU"/>
                  </a:p>
                </p:txBody>
              </p:sp>
            </p:grpSp>
            <p:sp>
              <p:nvSpPr>
                <p:cNvPr id="46" name="Rectangle 44"/>
                <p:cNvSpPr>
                  <a:spLocks noChangeArrowheads="1"/>
                </p:cNvSpPr>
                <p:nvPr/>
              </p:nvSpPr>
              <p:spPr bwMode="auto">
                <a:xfrm>
                  <a:off x="433" y="1111"/>
                  <a:ext cx="874" cy="868"/>
                </a:xfrm>
                <a:prstGeom prst="rect">
                  <a:avLst/>
                </a:prstGeom>
                <a:gradFill rotWithShape="0">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a:lstStyle/>
                <a:p>
                  <a:pPr eaLnBrk="1" hangingPunct="1">
                    <a:defRPr/>
                  </a:pPr>
                  <a:endParaRPr lang="ru-RU"/>
                </a:p>
              </p:txBody>
            </p:sp>
            <p:sp>
              <p:nvSpPr>
                <p:cNvPr id="47" name="Oval 45"/>
                <p:cNvSpPr>
                  <a:spLocks noChangeArrowheads="1"/>
                </p:cNvSpPr>
                <p:nvPr/>
              </p:nvSpPr>
              <p:spPr bwMode="auto">
                <a:xfrm>
                  <a:off x="484" y="1170"/>
                  <a:ext cx="772" cy="750"/>
                </a:xfrm>
                <a:prstGeom prst="ellipse">
                  <a:avLst/>
                </a:prstGeom>
                <a:gradFill rotWithShape="0">
                  <a:gsLst>
                    <a:gs pos="0">
                      <a:schemeClr val="accent1"/>
                    </a:gs>
                    <a:gs pos="100000">
                      <a:schemeClr val="accent1">
                        <a:gamma/>
                        <a:shade val="46275"/>
                        <a:invGamma/>
                      </a:schemeClr>
                    </a:gs>
                  </a:gsLst>
                  <a:lin ang="0" scaled="1"/>
                </a:gradFill>
                <a:ln w="9525">
                  <a:noFill/>
                  <a:round/>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48" name="Oval 46"/>
                <p:cNvSpPr>
                  <a:spLocks noChangeArrowheads="1"/>
                </p:cNvSpPr>
                <p:nvPr/>
              </p:nvSpPr>
              <p:spPr bwMode="auto">
                <a:xfrm>
                  <a:off x="559" y="1241"/>
                  <a:ext cx="622" cy="608"/>
                </a:xfrm>
                <a:prstGeom prst="ellipse">
                  <a:avLst/>
                </a:prstGeom>
                <a:gradFill rotWithShape="0">
                  <a:gsLst>
                    <a:gs pos="0">
                      <a:schemeClr val="accent1">
                        <a:gamma/>
                        <a:shade val="46275"/>
                        <a:invGamma/>
                      </a:schemeClr>
                    </a:gs>
                    <a:gs pos="100000">
                      <a:schemeClr val="accent1"/>
                    </a:gs>
                  </a:gsLst>
                  <a:lin ang="0" scaled="1"/>
                </a:gradFill>
                <a:ln w="9525">
                  <a:noFill/>
                  <a:round/>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49" name="Oval 47"/>
                <p:cNvSpPr>
                  <a:spLocks noChangeArrowheads="1"/>
                </p:cNvSpPr>
                <p:nvPr/>
              </p:nvSpPr>
              <p:spPr bwMode="auto">
                <a:xfrm>
                  <a:off x="624" y="1303"/>
                  <a:ext cx="492" cy="484"/>
                </a:xfrm>
                <a:prstGeom prst="ellipse">
                  <a:avLst/>
                </a:prstGeom>
                <a:gradFill rotWithShape="0">
                  <a:gsLst>
                    <a:gs pos="0">
                      <a:schemeClr val="accent1"/>
                    </a:gs>
                    <a:gs pos="100000">
                      <a:schemeClr val="accent1">
                        <a:gamma/>
                        <a:shade val="46275"/>
                        <a:invGamma/>
                      </a:schemeClr>
                    </a:gs>
                  </a:gsLst>
                  <a:lin ang="0" scaled="1"/>
                </a:gradFill>
                <a:ln w="9525">
                  <a:noFill/>
                  <a:round/>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grpSp>
          <p:grpSp>
            <p:nvGrpSpPr>
              <p:cNvPr id="38" name="Group 48"/>
              <p:cNvGrpSpPr>
                <a:grpSpLocks/>
              </p:cNvGrpSpPr>
              <p:nvPr/>
            </p:nvGrpSpPr>
            <p:grpSpPr bwMode="auto">
              <a:xfrm>
                <a:off x="634" y="1345"/>
                <a:ext cx="447" cy="402"/>
                <a:chOff x="634" y="1345"/>
                <a:chExt cx="447" cy="402"/>
              </a:xfrm>
            </p:grpSpPr>
            <p:sp>
              <p:nvSpPr>
                <p:cNvPr id="39" name="Arc 49"/>
                <p:cNvSpPr>
                  <a:spLocks/>
                </p:cNvSpPr>
                <p:nvPr/>
              </p:nvSpPr>
              <p:spPr bwMode="auto">
                <a:xfrm>
                  <a:off x="856" y="1409"/>
                  <a:ext cx="34" cy="288"/>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gradFill rotWithShape="0">
                  <a:gsLst>
                    <a:gs pos="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40" name="Arc 50"/>
                <p:cNvSpPr>
                  <a:spLocks/>
                </p:cNvSpPr>
                <p:nvPr/>
              </p:nvSpPr>
              <p:spPr bwMode="auto">
                <a:xfrm>
                  <a:off x="827" y="1409"/>
                  <a:ext cx="34" cy="288"/>
                </a:xfrm>
                <a:custGeom>
                  <a:avLst/>
                  <a:gdLst>
                    <a:gd name="G0" fmla="+- 21600 0 0"/>
                    <a:gd name="G1" fmla="+- 21600 0 0"/>
                    <a:gd name="G2" fmla="+- 21600 0 0"/>
                    <a:gd name="T0" fmla="*/ 21600 w 21600"/>
                    <a:gd name="T1" fmla="*/ 43200 h 43200"/>
                    <a:gd name="T2" fmla="*/ 21600 w 21600"/>
                    <a:gd name="T3" fmla="*/ 0 h 43200"/>
                    <a:gd name="T4" fmla="*/ 21600 w 21600"/>
                    <a:gd name="T5" fmla="*/ 21600 h 43200"/>
                  </a:gdLst>
                  <a:ahLst/>
                  <a:cxnLst>
                    <a:cxn ang="0">
                      <a:pos x="T0" y="T1"/>
                    </a:cxn>
                    <a:cxn ang="0">
                      <a:pos x="T2" y="T3"/>
                    </a:cxn>
                    <a:cxn ang="0">
                      <a:pos x="T4" y="T5"/>
                    </a:cxn>
                  </a:cxnLst>
                  <a:rect l="0" t="0" r="r" b="b"/>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gradFill rotWithShape="0">
                  <a:gsLst>
                    <a:gs pos="0">
                      <a:schemeClr val="accent1">
                        <a:gamma/>
                        <a:shade val="46275"/>
                        <a:invGamma/>
                      </a:schemeClr>
                    </a:gs>
                    <a:gs pos="100000">
                      <a:schemeClr val="accent1"/>
                    </a:gs>
                  </a:gsLst>
                  <a:lin ang="0" scaled="1"/>
                </a:gradFill>
                <a:ln w="9525">
                  <a:noFill/>
                  <a:round/>
                  <a:headEnd type="none" w="sm" len="sm"/>
                  <a:tailEnd type="none" w="sm" len="sm"/>
                </a:ln>
                <a:effectLst/>
              </p:spPr>
              <p:txBody>
                <a:bodyPr/>
                <a:lstStyle/>
                <a:p>
                  <a:pPr eaLnBrk="1" hangingPunct="1">
                    <a:defRPr/>
                  </a:pPr>
                  <a:endParaRPr lang="ru-RU"/>
                </a:p>
              </p:txBody>
            </p:sp>
            <p:sp>
              <p:nvSpPr>
                <p:cNvPr id="41" name="AutoShape 51"/>
                <p:cNvSpPr>
                  <a:spLocks noChangeArrowheads="1"/>
                </p:cNvSpPr>
                <p:nvPr/>
              </p:nvSpPr>
              <p:spPr bwMode="auto">
                <a:xfrm>
                  <a:off x="798" y="1694"/>
                  <a:ext cx="122" cy="53"/>
                </a:xfrm>
                <a:prstGeom prst="roundRect">
                  <a:avLst>
                    <a:gd name="adj" fmla="val 49995"/>
                  </a:avLst>
                </a:pr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a:lstStyle/>
                <a:p>
                  <a:pPr eaLnBrk="1" hangingPunct="1">
                    <a:defRPr/>
                  </a:pPr>
                  <a:endParaRPr lang="ru-RU"/>
                </a:p>
              </p:txBody>
            </p:sp>
            <p:sp>
              <p:nvSpPr>
                <p:cNvPr id="42" name="Freeform 52"/>
                <p:cNvSpPr>
                  <a:spLocks/>
                </p:cNvSpPr>
                <p:nvPr/>
              </p:nvSpPr>
              <p:spPr bwMode="auto">
                <a:xfrm>
                  <a:off x="634" y="1467"/>
                  <a:ext cx="221" cy="230"/>
                </a:xfrm>
                <a:custGeom>
                  <a:avLst/>
                  <a:gdLst/>
                  <a:ahLst/>
                  <a:cxnLst>
                    <a:cxn ang="0">
                      <a:pos x="212" y="204"/>
                    </a:cxn>
                    <a:cxn ang="0">
                      <a:pos x="194" y="158"/>
                    </a:cxn>
                    <a:cxn ang="0">
                      <a:pos x="188" y="111"/>
                    </a:cxn>
                    <a:cxn ang="0">
                      <a:pos x="183" y="72"/>
                    </a:cxn>
                    <a:cxn ang="0">
                      <a:pos x="178" y="52"/>
                    </a:cxn>
                    <a:cxn ang="0">
                      <a:pos x="169" y="37"/>
                    </a:cxn>
                    <a:cxn ang="0">
                      <a:pos x="157" y="24"/>
                    </a:cxn>
                    <a:cxn ang="0">
                      <a:pos x="143" y="13"/>
                    </a:cxn>
                    <a:cxn ang="0">
                      <a:pos x="124" y="5"/>
                    </a:cxn>
                    <a:cxn ang="0">
                      <a:pos x="100" y="0"/>
                    </a:cxn>
                    <a:cxn ang="0">
                      <a:pos x="76" y="0"/>
                    </a:cxn>
                    <a:cxn ang="0">
                      <a:pos x="54" y="7"/>
                    </a:cxn>
                    <a:cxn ang="0">
                      <a:pos x="35" y="16"/>
                    </a:cxn>
                    <a:cxn ang="0">
                      <a:pos x="18" y="31"/>
                    </a:cxn>
                    <a:cxn ang="0">
                      <a:pos x="5" y="51"/>
                    </a:cxn>
                    <a:cxn ang="0">
                      <a:pos x="0" y="73"/>
                    </a:cxn>
                    <a:cxn ang="0">
                      <a:pos x="3" y="72"/>
                    </a:cxn>
                    <a:cxn ang="0">
                      <a:pos x="15" y="64"/>
                    </a:cxn>
                    <a:cxn ang="0">
                      <a:pos x="35" y="58"/>
                    </a:cxn>
                    <a:cxn ang="0">
                      <a:pos x="56" y="57"/>
                    </a:cxn>
                    <a:cxn ang="0">
                      <a:pos x="74" y="63"/>
                    </a:cxn>
                    <a:cxn ang="0">
                      <a:pos x="87" y="73"/>
                    </a:cxn>
                    <a:cxn ang="0">
                      <a:pos x="93" y="85"/>
                    </a:cxn>
                    <a:cxn ang="0">
                      <a:pos x="96" y="102"/>
                    </a:cxn>
                    <a:cxn ang="0">
                      <a:pos x="100" y="124"/>
                    </a:cxn>
                    <a:cxn ang="0">
                      <a:pos x="106" y="147"/>
                    </a:cxn>
                    <a:cxn ang="0">
                      <a:pos x="116" y="168"/>
                    </a:cxn>
                    <a:cxn ang="0">
                      <a:pos x="131" y="190"/>
                    </a:cxn>
                    <a:cxn ang="0">
                      <a:pos x="150" y="207"/>
                    </a:cxn>
                    <a:cxn ang="0">
                      <a:pos x="172" y="219"/>
                    </a:cxn>
                    <a:cxn ang="0">
                      <a:pos x="194" y="226"/>
                    </a:cxn>
                    <a:cxn ang="0">
                      <a:pos x="220" y="229"/>
                    </a:cxn>
                  </a:cxnLst>
                  <a:rect l="0" t="0" r="r" b="b"/>
                  <a:pathLst>
                    <a:path w="221" h="230">
                      <a:moveTo>
                        <a:pt x="220" y="229"/>
                      </a:moveTo>
                      <a:lnTo>
                        <a:pt x="212" y="204"/>
                      </a:lnTo>
                      <a:lnTo>
                        <a:pt x="202" y="180"/>
                      </a:lnTo>
                      <a:lnTo>
                        <a:pt x="194" y="158"/>
                      </a:lnTo>
                      <a:lnTo>
                        <a:pt x="190" y="136"/>
                      </a:lnTo>
                      <a:lnTo>
                        <a:pt x="188" y="111"/>
                      </a:lnTo>
                      <a:lnTo>
                        <a:pt x="185" y="85"/>
                      </a:lnTo>
                      <a:lnTo>
                        <a:pt x="183" y="72"/>
                      </a:lnTo>
                      <a:lnTo>
                        <a:pt x="181" y="61"/>
                      </a:lnTo>
                      <a:lnTo>
                        <a:pt x="178" y="52"/>
                      </a:lnTo>
                      <a:lnTo>
                        <a:pt x="173" y="43"/>
                      </a:lnTo>
                      <a:lnTo>
                        <a:pt x="169" y="37"/>
                      </a:lnTo>
                      <a:lnTo>
                        <a:pt x="164" y="30"/>
                      </a:lnTo>
                      <a:lnTo>
                        <a:pt x="157" y="24"/>
                      </a:lnTo>
                      <a:lnTo>
                        <a:pt x="150" y="18"/>
                      </a:lnTo>
                      <a:lnTo>
                        <a:pt x="143" y="13"/>
                      </a:lnTo>
                      <a:lnTo>
                        <a:pt x="134" y="9"/>
                      </a:lnTo>
                      <a:lnTo>
                        <a:pt x="124" y="5"/>
                      </a:lnTo>
                      <a:lnTo>
                        <a:pt x="112" y="2"/>
                      </a:lnTo>
                      <a:lnTo>
                        <a:pt x="100" y="0"/>
                      </a:lnTo>
                      <a:lnTo>
                        <a:pt x="88" y="0"/>
                      </a:lnTo>
                      <a:lnTo>
                        <a:pt x="76" y="0"/>
                      </a:lnTo>
                      <a:lnTo>
                        <a:pt x="65" y="2"/>
                      </a:lnTo>
                      <a:lnTo>
                        <a:pt x="54" y="7"/>
                      </a:lnTo>
                      <a:lnTo>
                        <a:pt x="45" y="10"/>
                      </a:lnTo>
                      <a:lnTo>
                        <a:pt x="35" y="16"/>
                      </a:lnTo>
                      <a:lnTo>
                        <a:pt x="25" y="24"/>
                      </a:lnTo>
                      <a:lnTo>
                        <a:pt x="18" y="31"/>
                      </a:lnTo>
                      <a:lnTo>
                        <a:pt x="11" y="41"/>
                      </a:lnTo>
                      <a:lnTo>
                        <a:pt x="5" y="51"/>
                      </a:lnTo>
                      <a:lnTo>
                        <a:pt x="1" y="63"/>
                      </a:lnTo>
                      <a:lnTo>
                        <a:pt x="0" y="73"/>
                      </a:lnTo>
                      <a:lnTo>
                        <a:pt x="0" y="79"/>
                      </a:lnTo>
                      <a:lnTo>
                        <a:pt x="3" y="72"/>
                      </a:lnTo>
                      <a:lnTo>
                        <a:pt x="8" y="67"/>
                      </a:lnTo>
                      <a:lnTo>
                        <a:pt x="15" y="64"/>
                      </a:lnTo>
                      <a:lnTo>
                        <a:pt x="25" y="60"/>
                      </a:lnTo>
                      <a:lnTo>
                        <a:pt x="35" y="58"/>
                      </a:lnTo>
                      <a:lnTo>
                        <a:pt x="46" y="57"/>
                      </a:lnTo>
                      <a:lnTo>
                        <a:pt x="56" y="57"/>
                      </a:lnTo>
                      <a:lnTo>
                        <a:pt x="67" y="60"/>
                      </a:lnTo>
                      <a:lnTo>
                        <a:pt x="74" y="63"/>
                      </a:lnTo>
                      <a:lnTo>
                        <a:pt x="81" y="67"/>
                      </a:lnTo>
                      <a:lnTo>
                        <a:pt x="87" y="73"/>
                      </a:lnTo>
                      <a:lnTo>
                        <a:pt x="91" y="78"/>
                      </a:lnTo>
                      <a:lnTo>
                        <a:pt x="93" y="85"/>
                      </a:lnTo>
                      <a:lnTo>
                        <a:pt x="95" y="92"/>
                      </a:lnTo>
                      <a:lnTo>
                        <a:pt x="96" y="102"/>
                      </a:lnTo>
                      <a:lnTo>
                        <a:pt x="98" y="112"/>
                      </a:lnTo>
                      <a:lnTo>
                        <a:pt x="100" y="124"/>
                      </a:lnTo>
                      <a:lnTo>
                        <a:pt x="103" y="135"/>
                      </a:lnTo>
                      <a:lnTo>
                        <a:pt x="106" y="147"/>
                      </a:lnTo>
                      <a:lnTo>
                        <a:pt x="111" y="158"/>
                      </a:lnTo>
                      <a:lnTo>
                        <a:pt x="116" y="168"/>
                      </a:lnTo>
                      <a:lnTo>
                        <a:pt x="123" y="180"/>
                      </a:lnTo>
                      <a:lnTo>
                        <a:pt x="131" y="190"/>
                      </a:lnTo>
                      <a:lnTo>
                        <a:pt x="140" y="199"/>
                      </a:lnTo>
                      <a:lnTo>
                        <a:pt x="150" y="207"/>
                      </a:lnTo>
                      <a:lnTo>
                        <a:pt x="163" y="215"/>
                      </a:lnTo>
                      <a:lnTo>
                        <a:pt x="172" y="219"/>
                      </a:lnTo>
                      <a:lnTo>
                        <a:pt x="183" y="223"/>
                      </a:lnTo>
                      <a:lnTo>
                        <a:pt x="194" y="226"/>
                      </a:lnTo>
                      <a:lnTo>
                        <a:pt x="207" y="228"/>
                      </a:lnTo>
                      <a:lnTo>
                        <a:pt x="220" y="229"/>
                      </a:lnTo>
                    </a:path>
                  </a:pathLst>
                </a:custGeom>
                <a:gradFill rotWithShape="0">
                  <a:gsLst>
                    <a:gs pos="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43" name="Freeform 53"/>
                <p:cNvSpPr>
                  <a:spLocks/>
                </p:cNvSpPr>
                <p:nvPr/>
              </p:nvSpPr>
              <p:spPr bwMode="auto">
                <a:xfrm>
                  <a:off x="859" y="1467"/>
                  <a:ext cx="222" cy="230"/>
                </a:xfrm>
                <a:custGeom>
                  <a:avLst/>
                  <a:gdLst/>
                  <a:ahLst/>
                  <a:cxnLst>
                    <a:cxn ang="0">
                      <a:pos x="7" y="204"/>
                    </a:cxn>
                    <a:cxn ang="0">
                      <a:pos x="25" y="158"/>
                    </a:cxn>
                    <a:cxn ang="0">
                      <a:pos x="31" y="111"/>
                    </a:cxn>
                    <a:cxn ang="0">
                      <a:pos x="36" y="72"/>
                    </a:cxn>
                    <a:cxn ang="0">
                      <a:pos x="41" y="52"/>
                    </a:cxn>
                    <a:cxn ang="0">
                      <a:pos x="50" y="37"/>
                    </a:cxn>
                    <a:cxn ang="0">
                      <a:pos x="62" y="24"/>
                    </a:cxn>
                    <a:cxn ang="0">
                      <a:pos x="77" y="13"/>
                    </a:cxn>
                    <a:cxn ang="0">
                      <a:pos x="96" y="5"/>
                    </a:cxn>
                    <a:cxn ang="0">
                      <a:pos x="120" y="0"/>
                    </a:cxn>
                    <a:cxn ang="0">
                      <a:pos x="143" y="0"/>
                    </a:cxn>
                    <a:cxn ang="0">
                      <a:pos x="165" y="7"/>
                    </a:cxn>
                    <a:cxn ang="0">
                      <a:pos x="184" y="16"/>
                    </a:cxn>
                    <a:cxn ang="0">
                      <a:pos x="201" y="31"/>
                    </a:cxn>
                    <a:cxn ang="0">
                      <a:pos x="215" y="51"/>
                    </a:cxn>
                    <a:cxn ang="0">
                      <a:pos x="221" y="73"/>
                    </a:cxn>
                    <a:cxn ang="0">
                      <a:pos x="217" y="72"/>
                    </a:cxn>
                    <a:cxn ang="0">
                      <a:pos x="205" y="64"/>
                    </a:cxn>
                    <a:cxn ang="0">
                      <a:pos x="184" y="58"/>
                    </a:cxn>
                    <a:cxn ang="0">
                      <a:pos x="164" y="57"/>
                    </a:cxn>
                    <a:cxn ang="0">
                      <a:pos x="145" y="63"/>
                    </a:cxn>
                    <a:cxn ang="0">
                      <a:pos x="132" y="73"/>
                    </a:cxn>
                    <a:cxn ang="0">
                      <a:pos x="127" y="85"/>
                    </a:cxn>
                    <a:cxn ang="0">
                      <a:pos x="123" y="102"/>
                    </a:cxn>
                    <a:cxn ang="0">
                      <a:pos x="120" y="124"/>
                    </a:cxn>
                    <a:cxn ang="0">
                      <a:pos x="113" y="147"/>
                    </a:cxn>
                    <a:cxn ang="0">
                      <a:pos x="104" y="168"/>
                    </a:cxn>
                    <a:cxn ang="0">
                      <a:pos x="89" y="190"/>
                    </a:cxn>
                    <a:cxn ang="0">
                      <a:pos x="69" y="207"/>
                    </a:cxn>
                    <a:cxn ang="0">
                      <a:pos x="47" y="219"/>
                    </a:cxn>
                    <a:cxn ang="0">
                      <a:pos x="25" y="226"/>
                    </a:cxn>
                    <a:cxn ang="0">
                      <a:pos x="0" y="229"/>
                    </a:cxn>
                  </a:cxnLst>
                  <a:rect l="0" t="0" r="r" b="b"/>
                  <a:pathLst>
                    <a:path w="222" h="230">
                      <a:moveTo>
                        <a:pt x="0" y="229"/>
                      </a:moveTo>
                      <a:lnTo>
                        <a:pt x="7" y="204"/>
                      </a:lnTo>
                      <a:lnTo>
                        <a:pt x="17" y="180"/>
                      </a:lnTo>
                      <a:lnTo>
                        <a:pt x="25" y="158"/>
                      </a:lnTo>
                      <a:lnTo>
                        <a:pt x="29" y="136"/>
                      </a:lnTo>
                      <a:lnTo>
                        <a:pt x="31" y="111"/>
                      </a:lnTo>
                      <a:lnTo>
                        <a:pt x="34" y="85"/>
                      </a:lnTo>
                      <a:lnTo>
                        <a:pt x="36" y="72"/>
                      </a:lnTo>
                      <a:lnTo>
                        <a:pt x="38" y="61"/>
                      </a:lnTo>
                      <a:lnTo>
                        <a:pt x="41" y="52"/>
                      </a:lnTo>
                      <a:lnTo>
                        <a:pt x="46" y="43"/>
                      </a:lnTo>
                      <a:lnTo>
                        <a:pt x="50" y="37"/>
                      </a:lnTo>
                      <a:lnTo>
                        <a:pt x="56" y="30"/>
                      </a:lnTo>
                      <a:lnTo>
                        <a:pt x="62" y="24"/>
                      </a:lnTo>
                      <a:lnTo>
                        <a:pt x="69" y="18"/>
                      </a:lnTo>
                      <a:lnTo>
                        <a:pt x="77" y="13"/>
                      </a:lnTo>
                      <a:lnTo>
                        <a:pt x="86" y="9"/>
                      </a:lnTo>
                      <a:lnTo>
                        <a:pt x="96" y="5"/>
                      </a:lnTo>
                      <a:lnTo>
                        <a:pt x="108" y="2"/>
                      </a:lnTo>
                      <a:lnTo>
                        <a:pt x="120" y="0"/>
                      </a:lnTo>
                      <a:lnTo>
                        <a:pt x="132" y="0"/>
                      </a:lnTo>
                      <a:lnTo>
                        <a:pt x="143" y="0"/>
                      </a:lnTo>
                      <a:lnTo>
                        <a:pt x="155" y="2"/>
                      </a:lnTo>
                      <a:lnTo>
                        <a:pt x="165" y="7"/>
                      </a:lnTo>
                      <a:lnTo>
                        <a:pt x="175" y="10"/>
                      </a:lnTo>
                      <a:lnTo>
                        <a:pt x="184" y="16"/>
                      </a:lnTo>
                      <a:lnTo>
                        <a:pt x="195" y="24"/>
                      </a:lnTo>
                      <a:lnTo>
                        <a:pt x="201" y="31"/>
                      </a:lnTo>
                      <a:lnTo>
                        <a:pt x="209" y="41"/>
                      </a:lnTo>
                      <a:lnTo>
                        <a:pt x="215" y="51"/>
                      </a:lnTo>
                      <a:lnTo>
                        <a:pt x="219" y="63"/>
                      </a:lnTo>
                      <a:lnTo>
                        <a:pt x="221" y="73"/>
                      </a:lnTo>
                      <a:lnTo>
                        <a:pt x="220" y="79"/>
                      </a:lnTo>
                      <a:lnTo>
                        <a:pt x="217" y="72"/>
                      </a:lnTo>
                      <a:lnTo>
                        <a:pt x="212" y="67"/>
                      </a:lnTo>
                      <a:lnTo>
                        <a:pt x="205" y="64"/>
                      </a:lnTo>
                      <a:lnTo>
                        <a:pt x="195" y="60"/>
                      </a:lnTo>
                      <a:lnTo>
                        <a:pt x="184" y="58"/>
                      </a:lnTo>
                      <a:lnTo>
                        <a:pt x="174" y="57"/>
                      </a:lnTo>
                      <a:lnTo>
                        <a:pt x="164" y="57"/>
                      </a:lnTo>
                      <a:lnTo>
                        <a:pt x="153" y="60"/>
                      </a:lnTo>
                      <a:lnTo>
                        <a:pt x="145" y="63"/>
                      </a:lnTo>
                      <a:lnTo>
                        <a:pt x="139" y="67"/>
                      </a:lnTo>
                      <a:lnTo>
                        <a:pt x="132" y="73"/>
                      </a:lnTo>
                      <a:lnTo>
                        <a:pt x="129" y="78"/>
                      </a:lnTo>
                      <a:lnTo>
                        <a:pt x="127" y="85"/>
                      </a:lnTo>
                      <a:lnTo>
                        <a:pt x="125" y="92"/>
                      </a:lnTo>
                      <a:lnTo>
                        <a:pt x="123" y="102"/>
                      </a:lnTo>
                      <a:lnTo>
                        <a:pt x="122" y="112"/>
                      </a:lnTo>
                      <a:lnTo>
                        <a:pt x="120" y="124"/>
                      </a:lnTo>
                      <a:lnTo>
                        <a:pt x="117" y="135"/>
                      </a:lnTo>
                      <a:lnTo>
                        <a:pt x="113" y="147"/>
                      </a:lnTo>
                      <a:lnTo>
                        <a:pt x="109" y="158"/>
                      </a:lnTo>
                      <a:lnTo>
                        <a:pt x="104" y="168"/>
                      </a:lnTo>
                      <a:lnTo>
                        <a:pt x="97" y="180"/>
                      </a:lnTo>
                      <a:lnTo>
                        <a:pt x="89" y="190"/>
                      </a:lnTo>
                      <a:lnTo>
                        <a:pt x="79" y="199"/>
                      </a:lnTo>
                      <a:lnTo>
                        <a:pt x="69" y="207"/>
                      </a:lnTo>
                      <a:lnTo>
                        <a:pt x="57" y="215"/>
                      </a:lnTo>
                      <a:lnTo>
                        <a:pt x="47" y="219"/>
                      </a:lnTo>
                      <a:lnTo>
                        <a:pt x="37" y="223"/>
                      </a:lnTo>
                      <a:lnTo>
                        <a:pt x="25" y="226"/>
                      </a:lnTo>
                      <a:lnTo>
                        <a:pt x="12" y="228"/>
                      </a:lnTo>
                      <a:lnTo>
                        <a:pt x="0" y="229"/>
                      </a:lnTo>
                    </a:path>
                  </a:pathLst>
                </a:custGeom>
                <a:gradFill rotWithShape="0">
                  <a:gsLst>
                    <a:gs pos="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44" name="Oval 54"/>
                <p:cNvSpPr>
                  <a:spLocks noChangeArrowheads="1"/>
                </p:cNvSpPr>
                <p:nvPr/>
              </p:nvSpPr>
              <p:spPr bwMode="auto">
                <a:xfrm>
                  <a:off x="829" y="1345"/>
                  <a:ext cx="56" cy="52"/>
                </a:xfrm>
                <a:prstGeom prst="ellipse">
                  <a:avLst/>
                </a:prstGeom>
                <a:gradFill rotWithShape="0">
                  <a:gsLst>
                    <a:gs pos="0">
                      <a:schemeClr val="accent1"/>
                    </a:gs>
                    <a:gs pos="100000">
                      <a:schemeClr val="accent1">
                        <a:gamma/>
                        <a:shade val="46275"/>
                        <a:invGamma/>
                      </a:schemeClr>
                    </a:gs>
                  </a:gsLst>
                  <a:lin ang="0" scaled="1"/>
                </a:gradFill>
                <a:ln w="9525">
                  <a:noFill/>
                  <a:round/>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grpSp>
        </p:grpSp>
      </p:grpSp>
      <p:sp>
        <p:nvSpPr>
          <p:cNvPr id="68610" name="Rectangle 2"/>
          <p:cNvSpPr>
            <a:spLocks noGrp="1" noChangeArrowheads="1"/>
          </p:cNvSpPr>
          <p:nvPr>
            <p:ph type="ctrTitle" sz="quarter"/>
          </p:nvPr>
        </p:nvSpPr>
        <p:spPr>
          <a:xfrm>
            <a:off x="2738438" y="1381125"/>
            <a:ext cx="6253162" cy="2333625"/>
          </a:xfrm>
        </p:spPr>
        <p:txBody>
          <a:bodyPr/>
          <a:lstStyle>
            <a:lvl1pPr>
              <a:defRPr/>
            </a:lvl1pPr>
          </a:lstStyle>
          <a:p>
            <a:r>
              <a:rPr lang="ru-RU"/>
              <a:t>Образец заголовка</a:t>
            </a:r>
          </a:p>
        </p:txBody>
      </p:sp>
      <p:sp>
        <p:nvSpPr>
          <p:cNvPr id="68611" name="Rectangle 3"/>
          <p:cNvSpPr>
            <a:spLocks noGrp="1" noChangeArrowheads="1"/>
          </p:cNvSpPr>
          <p:nvPr>
            <p:ph type="subTitle" sz="quarter" idx="1"/>
          </p:nvPr>
        </p:nvSpPr>
        <p:spPr>
          <a:xfrm>
            <a:off x="2741613" y="4124325"/>
            <a:ext cx="6249987" cy="1285875"/>
          </a:xfrm>
        </p:spPr>
        <p:txBody>
          <a:bodyPr/>
          <a:lstStyle>
            <a:lvl1pPr marL="0" indent="0">
              <a:buFont typeface="Wingdings" pitchFamily="2" charset="2"/>
              <a:buNone/>
              <a:defRPr/>
            </a:lvl1pPr>
          </a:lstStyle>
          <a:p>
            <a:r>
              <a:rPr lang="ru-RU"/>
              <a:t>Образец подзаголовка</a:t>
            </a:r>
          </a:p>
        </p:txBody>
      </p:sp>
      <p:sp>
        <p:nvSpPr>
          <p:cNvPr id="54" name="Rectangle 4"/>
          <p:cNvSpPr>
            <a:spLocks noGrp="1" noChangeArrowheads="1"/>
          </p:cNvSpPr>
          <p:nvPr>
            <p:ph type="dt" sz="quarter" idx="10"/>
          </p:nvPr>
        </p:nvSpPr>
        <p:spPr>
          <a:xfrm>
            <a:off x="2743200" y="5410200"/>
            <a:ext cx="6248400" cy="457200"/>
          </a:xfrm>
        </p:spPr>
        <p:txBody>
          <a:bodyPr wrap="none"/>
          <a:lstStyle>
            <a:lvl1pPr>
              <a:defRPr sz="3200" b="1">
                <a:latin typeface="+mn-lt"/>
              </a:defRPr>
            </a:lvl1pPr>
          </a:lstStyle>
          <a:p>
            <a:pPr>
              <a:defRPr/>
            </a:pPr>
            <a:endParaRPr lang="ru-RU"/>
          </a:p>
        </p:txBody>
      </p:sp>
      <p:sp>
        <p:nvSpPr>
          <p:cNvPr id="55" name="Rectangle 55"/>
          <p:cNvSpPr>
            <a:spLocks noGrp="1" noChangeArrowheads="1"/>
          </p:cNvSpPr>
          <p:nvPr>
            <p:ph type="ftr" sz="quarter" idx="11"/>
          </p:nvPr>
        </p:nvSpPr>
        <p:spPr/>
        <p:txBody>
          <a:bodyPr/>
          <a:lstStyle>
            <a:lvl1pPr>
              <a:defRPr/>
            </a:lvl1pPr>
          </a:lstStyle>
          <a:p>
            <a:pPr>
              <a:defRPr/>
            </a:pPr>
            <a:r>
              <a:rPr lang="ru-RU"/>
              <a:t>Зуева Л.В.</a:t>
            </a:r>
          </a:p>
        </p:txBody>
      </p:sp>
      <p:sp>
        <p:nvSpPr>
          <p:cNvPr id="56" name="Rectangle 56"/>
          <p:cNvSpPr>
            <a:spLocks noGrp="1" noChangeArrowheads="1"/>
          </p:cNvSpPr>
          <p:nvPr>
            <p:ph type="sldNum" sz="quarter" idx="12"/>
          </p:nvPr>
        </p:nvSpPr>
        <p:spPr/>
        <p:txBody>
          <a:bodyPr/>
          <a:lstStyle>
            <a:lvl1pPr>
              <a:defRPr/>
            </a:lvl1pPr>
          </a:lstStyle>
          <a:p>
            <a:fld id="{05C41DCE-B474-4A73-AED7-FEFF5E03ABF7}" type="slidenum">
              <a:rPr lang="ru-RU" altLang="ru-RU"/>
              <a:pPr/>
              <a:t>‹#›</a:t>
            </a:fld>
            <a:endParaRPr lang="ru-RU" altLang="ru-RU"/>
          </a:p>
        </p:txBody>
      </p:sp>
    </p:spTree>
  </p:cSld>
  <p:clrMapOvr>
    <a:masterClrMapping/>
  </p:clrMapOvr>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75773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122835246"/>
      </p:ext>
    </p:extLst>
  </p:cSld>
  <p:clrMapOvr>
    <a:overrideClrMapping bg1="dk1" tx1="lt1" bg2="dk2" tx2="lt2" accent1="accent1" accent2="accent2" accent3="accent3" accent4="accent4" accent5="accent5" accent6="accent6" hlink="hlink" folHlink="folHlink"/>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15394157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921140775"/>
      </p:ext>
    </p:extLst>
  </p:cSld>
  <p:clrMapOvr>
    <a:overrideClrMapping bg1="dk1" tx1="lt1" bg2="dk2" tx2="lt2" accent1="accent1" accent2="accent2" accent3="accent3" accent4="accent4" accent5="accent5" accent6="accent6" hlink="hlink" folHlink="folHlink"/>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9800317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16879181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50165657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6382678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947738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111096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a:defRPr/>
            </a:pPr>
            <a:endParaRPr lang="ru-RU"/>
          </a:p>
        </p:txBody>
      </p:sp>
      <p:sp>
        <p:nvSpPr>
          <p:cNvPr id="5"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6" name="Rectangle 36"/>
          <p:cNvSpPr>
            <a:spLocks noGrp="1" noChangeArrowheads="1"/>
          </p:cNvSpPr>
          <p:nvPr>
            <p:ph type="sldNum" sz="quarter" idx="12"/>
          </p:nvPr>
        </p:nvSpPr>
        <p:spPr>
          <a:ln/>
        </p:spPr>
        <p:txBody>
          <a:bodyPr/>
          <a:lstStyle>
            <a:lvl1pPr>
              <a:defRPr/>
            </a:lvl1pPr>
          </a:lstStyle>
          <a:p>
            <a:fld id="{4E9A84FF-9229-4C71-B2A2-DF077825B44E}" type="slidenum">
              <a:rPr lang="ru-RU" altLang="ru-RU"/>
              <a:pPr/>
              <a:t>‹#›</a:t>
            </a:fld>
            <a:endParaRPr lang="ru-RU" altLang="ru-RU"/>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36974751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7618957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3641496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167573370"/>
      </p:ext>
    </p:extLst>
  </p:cSld>
  <p:clrMapOvr>
    <a:overrideClrMapping bg1="dk1" tx1="lt1" bg2="dk2" tx2="lt2" accent1="accent1" accent2="accent2" accent3="accent3" accent4="accent4" accent5="accent5" accent6="accent6" hlink="hlink" folHlink="folHlink"/>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83781118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4240921606"/>
      </p:ext>
    </p:extLst>
  </p:cSld>
  <p:clrMapOvr>
    <a:overrideClrMapping bg1="dk1" tx1="lt1" bg2="dk2" tx2="lt2" accent1="accent1" accent2="accent2" accent3="accent3" accent4="accent4" accent5="accent5" accent6="accent6" hlink="hlink" folHlink="folHlink"/>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9289365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2213831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9163694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0802457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4"/>
          <p:cNvSpPr>
            <a:spLocks noGrp="1" noChangeArrowheads="1"/>
          </p:cNvSpPr>
          <p:nvPr>
            <p:ph type="dt" sz="half" idx="10"/>
          </p:nvPr>
        </p:nvSpPr>
        <p:spPr>
          <a:ln/>
        </p:spPr>
        <p:txBody>
          <a:bodyPr/>
          <a:lstStyle>
            <a:lvl1pPr>
              <a:defRPr/>
            </a:lvl1pPr>
          </a:lstStyle>
          <a:p>
            <a:pPr>
              <a:defRPr/>
            </a:pPr>
            <a:endParaRPr lang="ru-RU"/>
          </a:p>
        </p:txBody>
      </p:sp>
      <p:sp>
        <p:nvSpPr>
          <p:cNvPr id="5"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6" name="Rectangle 36"/>
          <p:cNvSpPr>
            <a:spLocks noGrp="1" noChangeArrowheads="1"/>
          </p:cNvSpPr>
          <p:nvPr>
            <p:ph type="sldNum" sz="quarter" idx="12"/>
          </p:nvPr>
        </p:nvSpPr>
        <p:spPr>
          <a:ln/>
        </p:spPr>
        <p:txBody>
          <a:bodyPr/>
          <a:lstStyle>
            <a:lvl1pPr>
              <a:defRPr/>
            </a:lvl1pPr>
          </a:lstStyle>
          <a:p>
            <a:fld id="{0F301A20-FE71-4FA4-837F-754425068242}" type="slidenum">
              <a:rPr lang="ru-RU" altLang="ru-RU"/>
              <a:pPr/>
              <a:t>‹#›</a:t>
            </a:fld>
            <a:endParaRPr lang="ru-RU" altLang="ru-RU"/>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77755782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61641515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0146652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71372655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9372430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991770888"/>
      </p:ext>
    </p:extLst>
  </p:cSld>
  <p:clrMapOvr>
    <a:overrideClrMapping bg1="dk1" tx1="lt1" bg2="dk2" tx2="lt2" accent1="accent1" accent2="accent2" accent3="accent3" accent4="accent4" accent5="accent5" accent6="accent6" hlink="hlink" folHlink="folHlink"/>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6188046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660627665"/>
      </p:ext>
    </p:extLst>
  </p:cSld>
  <p:clrMapOvr>
    <a:overrideClrMapping bg1="dk1" tx1="lt1" bg2="dk2" tx2="lt2" accent1="accent1" accent2="accent2" accent3="accent3" accent4="accent4" accent5="accent5" accent6="accent6" hlink="hlink" folHlink="folHlink"/>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225151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3580852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00188" y="1524000"/>
            <a:ext cx="3668712"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21300" y="1524000"/>
            <a:ext cx="3670300"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34"/>
          <p:cNvSpPr>
            <a:spLocks noGrp="1" noChangeArrowheads="1"/>
          </p:cNvSpPr>
          <p:nvPr>
            <p:ph type="dt" sz="half" idx="10"/>
          </p:nvPr>
        </p:nvSpPr>
        <p:spPr>
          <a:ln/>
        </p:spPr>
        <p:txBody>
          <a:bodyPr/>
          <a:lstStyle>
            <a:lvl1pPr>
              <a:defRPr/>
            </a:lvl1pPr>
          </a:lstStyle>
          <a:p>
            <a:pPr>
              <a:defRPr/>
            </a:pPr>
            <a:endParaRPr lang="ru-RU"/>
          </a:p>
        </p:txBody>
      </p:sp>
      <p:sp>
        <p:nvSpPr>
          <p:cNvPr id="6"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7" name="Rectangle 36"/>
          <p:cNvSpPr>
            <a:spLocks noGrp="1" noChangeArrowheads="1"/>
          </p:cNvSpPr>
          <p:nvPr>
            <p:ph type="sldNum" sz="quarter" idx="12"/>
          </p:nvPr>
        </p:nvSpPr>
        <p:spPr>
          <a:ln/>
        </p:spPr>
        <p:txBody>
          <a:bodyPr/>
          <a:lstStyle>
            <a:lvl1pPr>
              <a:defRPr/>
            </a:lvl1pPr>
          </a:lstStyle>
          <a:p>
            <a:fld id="{903C91BB-E6EB-49FC-B276-20C46C87DBDB}" type="slidenum">
              <a:rPr lang="ru-RU" altLang="ru-RU"/>
              <a:pPr/>
              <a:t>‹#›</a:t>
            </a:fld>
            <a:endParaRPr lang="ru-RU" altLang="ru-RU"/>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41559865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5145007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0160017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9129782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4489799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10934375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889428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677780772"/>
      </p:ext>
    </p:extLst>
  </p:cSld>
  <p:clrMapOvr>
    <a:overrideClrMapping bg1="dk1" tx1="lt1" bg2="dk2" tx2="lt2" accent1="accent1" accent2="accent2" accent3="accent3" accent4="accent4" accent5="accent5" accent6="accent6" hlink="hlink" folHlink="folHlink"/>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1025146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155137975"/>
      </p:ext>
    </p:extLst>
  </p:cSld>
  <p:clrMapOvr>
    <a:overrideClrMapping bg1="dk1" tx1="lt1" bg2="dk2" tx2="lt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4"/>
          <p:cNvSpPr>
            <a:spLocks noGrp="1" noChangeArrowheads="1"/>
          </p:cNvSpPr>
          <p:nvPr>
            <p:ph type="dt" sz="half" idx="10"/>
          </p:nvPr>
        </p:nvSpPr>
        <p:spPr>
          <a:ln/>
        </p:spPr>
        <p:txBody>
          <a:bodyPr/>
          <a:lstStyle>
            <a:lvl1pPr>
              <a:defRPr/>
            </a:lvl1pPr>
          </a:lstStyle>
          <a:p>
            <a:pPr>
              <a:defRPr/>
            </a:pPr>
            <a:endParaRPr lang="ru-RU"/>
          </a:p>
        </p:txBody>
      </p:sp>
      <p:sp>
        <p:nvSpPr>
          <p:cNvPr id="8"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9" name="Rectangle 36"/>
          <p:cNvSpPr>
            <a:spLocks noGrp="1" noChangeArrowheads="1"/>
          </p:cNvSpPr>
          <p:nvPr>
            <p:ph type="sldNum" sz="quarter" idx="12"/>
          </p:nvPr>
        </p:nvSpPr>
        <p:spPr>
          <a:ln/>
        </p:spPr>
        <p:txBody>
          <a:bodyPr/>
          <a:lstStyle>
            <a:lvl1pPr>
              <a:defRPr/>
            </a:lvl1pPr>
          </a:lstStyle>
          <a:p>
            <a:fld id="{D5EB2991-F126-4B0D-BD60-F57C62E06CFF}" type="slidenum">
              <a:rPr lang="ru-RU" altLang="ru-RU"/>
              <a:pPr/>
              <a:t>‹#›</a:t>
            </a:fld>
            <a:endParaRPr lang="ru-RU" altLang="ru-RU"/>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96256081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9691723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9632385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7183574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4207663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2157116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4612057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7275894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102290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352836701"/>
      </p:ext>
    </p:extLst>
  </p:cSld>
  <p:clrMapOvr>
    <a:overrideClrMapping bg1="dk1" tx1="lt1" bg2="dk2" tx2="lt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34"/>
          <p:cNvSpPr>
            <a:spLocks noGrp="1" noChangeArrowheads="1"/>
          </p:cNvSpPr>
          <p:nvPr>
            <p:ph type="dt" sz="half" idx="10"/>
          </p:nvPr>
        </p:nvSpPr>
        <p:spPr>
          <a:ln/>
        </p:spPr>
        <p:txBody>
          <a:bodyPr/>
          <a:lstStyle>
            <a:lvl1pPr>
              <a:defRPr/>
            </a:lvl1pPr>
          </a:lstStyle>
          <a:p>
            <a:pPr>
              <a:defRPr/>
            </a:pPr>
            <a:endParaRPr lang="ru-RU"/>
          </a:p>
        </p:txBody>
      </p:sp>
      <p:sp>
        <p:nvSpPr>
          <p:cNvPr id="4"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5" name="Rectangle 36"/>
          <p:cNvSpPr>
            <a:spLocks noGrp="1" noChangeArrowheads="1"/>
          </p:cNvSpPr>
          <p:nvPr>
            <p:ph type="sldNum" sz="quarter" idx="12"/>
          </p:nvPr>
        </p:nvSpPr>
        <p:spPr>
          <a:ln/>
        </p:spPr>
        <p:txBody>
          <a:bodyPr/>
          <a:lstStyle>
            <a:lvl1pPr>
              <a:defRPr/>
            </a:lvl1pPr>
          </a:lstStyle>
          <a:p>
            <a:fld id="{EEB3AB94-36BB-4019-B233-362451BBE503}" type="slidenum">
              <a:rPr lang="ru-RU" altLang="ru-RU"/>
              <a:pPr/>
              <a:t>‹#›</a:t>
            </a:fld>
            <a:endParaRPr lang="ru-RU" altLang="ru-RU"/>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80514252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098864220"/>
      </p:ext>
    </p:extLst>
  </p:cSld>
  <p:clrMapOvr>
    <a:overrideClrMapping bg1="dk1" tx1="lt1" bg2="dk2" tx2="lt2" accent1="accent1" accent2="accent2" accent3="accent3" accent4="accent4" accent5="accent5" accent6="accent6" hlink="hlink" folHlink="folHlink"/>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1006606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4949611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01949723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27767851"/>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9874302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02152866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0197709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9521419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4"/>
          <p:cNvSpPr>
            <a:spLocks noGrp="1" noChangeArrowheads="1"/>
          </p:cNvSpPr>
          <p:nvPr>
            <p:ph type="dt" sz="half" idx="10"/>
          </p:nvPr>
        </p:nvSpPr>
        <p:spPr>
          <a:ln/>
        </p:spPr>
        <p:txBody>
          <a:bodyPr/>
          <a:lstStyle>
            <a:lvl1pPr>
              <a:defRPr/>
            </a:lvl1pPr>
          </a:lstStyle>
          <a:p>
            <a:pPr>
              <a:defRPr/>
            </a:pPr>
            <a:endParaRPr lang="ru-RU"/>
          </a:p>
        </p:txBody>
      </p:sp>
      <p:sp>
        <p:nvSpPr>
          <p:cNvPr id="3"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4" name="Rectangle 36"/>
          <p:cNvSpPr>
            <a:spLocks noGrp="1" noChangeArrowheads="1"/>
          </p:cNvSpPr>
          <p:nvPr>
            <p:ph type="sldNum" sz="quarter" idx="12"/>
          </p:nvPr>
        </p:nvSpPr>
        <p:spPr>
          <a:ln/>
        </p:spPr>
        <p:txBody>
          <a:bodyPr/>
          <a:lstStyle>
            <a:lvl1pPr>
              <a:defRPr/>
            </a:lvl1pPr>
          </a:lstStyle>
          <a:p>
            <a:fld id="{0F7A9ED4-5A6C-4A4C-BF48-2D377F080C6F}" type="slidenum">
              <a:rPr lang="ru-RU" altLang="ru-RU"/>
              <a:pPr/>
              <a:t>‹#›</a:t>
            </a:fld>
            <a:endParaRPr lang="ru-RU" altLang="ru-RU"/>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82582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75108397"/>
      </p:ext>
    </p:extLst>
  </p:cSld>
  <p:clrMapOvr>
    <a:overrideClrMapping bg1="dk1" tx1="lt1" bg2="dk2" tx2="lt2" accent1="accent1" accent2="accent2" accent3="accent3" accent4="accent4" accent5="accent5" accent6="accent6" hlink="hlink" folHlink="folHlink"/>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934847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109316361"/>
      </p:ext>
    </p:extLst>
  </p:cSld>
  <p:clrMapOvr>
    <a:overrideClrMapping bg1="dk1" tx1="lt1" bg2="dk2" tx2="lt2" accent1="accent1" accent2="accent2" accent3="accent3" accent4="accent4" accent5="accent5" accent6="accent6" hlink="hlink" folHlink="folHlink"/>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96235139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73346679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0696818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22042593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59951610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4055395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5" name="Rectangle 27"/>
          <p:cNvSpPr>
            <a:spLocks noGrp="1" noChangeArrowheads="1"/>
          </p:cNvSpPr>
          <p:nvPr>
            <p:ph type="sldNum" sz="quarter" idx="11"/>
          </p:nvPr>
        </p:nvSpPr>
        <p:spPr>
          <a:ln/>
        </p:spPr>
        <p:txBody>
          <a:bodyPr/>
          <a:lstStyle>
            <a:lvl1pPr>
              <a:defRPr/>
            </a:lvl1pPr>
          </a:lstStyle>
          <a:p>
            <a:fld id="{EC01F6C7-A43E-4AF1-958D-8392B31FFBE7}" type="slidenum">
              <a:rPr lang="ru-RU" altLang="ru-RU"/>
              <a:pPr/>
              <a:t>‹#›</a:t>
            </a:fld>
            <a:endParaRPr lang="ru-RU" altLang="ru-RU"/>
          </a:p>
        </p:txBody>
      </p:sp>
      <p:sp>
        <p:nvSpPr>
          <p:cNvPr id="6"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4"/>
          <p:cNvSpPr>
            <a:spLocks noGrp="1" noChangeArrowheads="1"/>
          </p:cNvSpPr>
          <p:nvPr>
            <p:ph type="dt" sz="half" idx="10"/>
          </p:nvPr>
        </p:nvSpPr>
        <p:spPr>
          <a:ln/>
        </p:spPr>
        <p:txBody>
          <a:bodyPr/>
          <a:lstStyle>
            <a:lvl1pPr>
              <a:defRPr/>
            </a:lvl1pPr>
          </a:lstStyle>
          <a:p>
            <a:pPr>
              <a:defRPr/>
            </a:pPr>
            <a:endParaRPr lang="ru-RU"/>
          </a:p>
        </p:txBody>
      </p:sp>
      <p:sp>
        <p:nvSpPr>
          <p:cNvPr id="6"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7" name="Rectangle 36"/>
          <p:cNvSpPr>
            <a:spLocks noGrp="1" noChangeArrowheads="1"/>
          </p:cNvSpPr>
          <p:nvPr>
            <p:ph type="sldNum" sz="quarter" idx="12"/>
          </p:nvPr>
        </p:nvSpPr>
        <p:spPr>
          <a:ln/>
        </p:spPr>
        <p:txBody>
          <a:bodyPr/>
          <a:lstStyle>
            <a:lvl1pPr>
              <a:defRPr/>
            </a:lvl1pPr>
          </a:lstStyle>
          <a:p>
            <a:fld id="{D823035B-351E-45EC-84EE-C2000367D6E0}" type="slidenum">
              <a:rPr lang="ru-RU" altLang="ru-RU"/>
              <a:pPr/>
              <a:t>‹#›</a:t>
            </a:fld>
            <a:endParaRPr lang="ru-RU" altLang="ru-RU"/>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6606818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48794085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073621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121857180"/>
      </p:ext>
    </p:extLst>
  </p:cSld>
  <p:clrMapOvr>
    <a:overrideClrMapping bg1="dk1" tx1="lt1" bg2="dk2" tx2="lt2" accent1="accent1" accent2="accent2" accent3="accent3" accent4="accent4" accent5="accent5" accent6="accent6" hlink="hlink" folHlink="folHlink"/>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75430292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752194612"/>
      </p:ext>
    </p:extLst>
  </p:cSld>
  <p:clrMapOvr>
    <a:overrideClrMapping bg1="dk1" tx1="lt1" bg2="dk2" tx2="lt2" accent1="accent1" accent2="accent2" accent3="accent3" accent4="accent4" accent5="accent5" accent6="accent6" hlink="hlink" folHlink="folHlink"/>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98700394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18398023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606195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2283089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4"/>
          <p:cNvSpPr>
            <a:spLocks noGrp="1" noChangeArrowheads="1"/>
          </p:cNvSpPr>
          <p:nvPr>
            <p:ph type="dt" sz="half" idx="10"/>
          </p:nvPr>
        </p:nvSpPr>
        <p:spPr>
          <a:ln/>
        </p:spPr>
        <p:txBody>
          <a:bodyPr/>
          <a:lstStyle>
            <a:lvl1pPr>
              <a:defRPr/>
            </a:lvl1pPr>
          </a:lstStyle>
          <a:p>
            <a:pPr>
              <a:defRPr/>
            </a:pPr>
            <a:endParaRPr lang="ru-RU"/>
          </a:p>
        </p:txBody>
      </p:sp>
      <p:sp>
        <p:nvSpPr>
          <p:cNvPr id="6"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7" name="Rectangle 36"/>
          <p:cNvSpPr>
            <a:spLocks noGrp="1" noChangeArrowheads="1"/>
          </p:cNvSpPr>
          <p:nvPr>
            <p:ph type="sldNum" sz="quarter" idx="12"/>
          </p:nvPr>
        </p:nvSpPr>
        <p:spPr>
          <a:ln/>
        </p:spPr>
        <p:txBody>
          <a:bodyPr/>
          <a:lstStyle>
            <a:lvl1pPr>
              <a:defRPr/>
            </a:lvl1pPr>
          </a:lstStyle>
          <a:p>
            <a:fld id="{AA8A976E-9A6F-4C53-8B0C-3A0662B60C4A}" type="slidenum">
              <a:rPr lang="ru-RU" altLang="ru-RU"/>
              <a:pPr/>
              <a:t>‹#›</a:t>
            </a:fld>
            <a:endParaRPr lang="ru-RU" altLang="ru-RU"/>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65763859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854509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7245845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66893373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4353269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613063645"/>
      </p:ext>
    </p:extLst>
  </p:cSld>
  <p:clrMapOvr>
    <a:overrideClrMapping bg1="dk1" tx1="lt1" bg2="dk2" tx2="lt2" accent1="accent1" accent2="accent2" accent3="accent3" accent4="accent4" accent5="accent5" accent6="accent6" hlink="hlink" folHlink="folHlink"/>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31903508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77545322"/>
      </p:ext>
    </p:extLst>
  </p:cSld>
  <p:clrMapOvr>
    <a:overrideClrMapping bg1="dk1" tx1="lt1" bg2="dk2" tx2="lt2" accent1="accent1" accent2="accent2" accent3="accent3" accent4="accent4" accent5="accent5" accent6="accent6" hlink="hlink" folHlink="folHlink"/>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41926324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6166541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a:defRPr/>
            </a:pPr>
            <a:endParaRPr lang="ru-RU"/>
          </a:p>
        </p:txBody>
      </p:sp>
      <p:sp>
        <p:nvSpPr>
          <p:cNvPr id="5"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6" name="Rectangle 36"/>
          <p:cNvSpPr>
            <a:spLocks noGrp="1" noChangeArrowheads="1"/>
          </p:cNvSpPr>
          <p:nvPr>
            <p:ph type="sldNum" sz="quarter" idx="12"/>
          </p:nvPr>
        </p:nvSpPr>
        <p:spPr>
          <a:ln/>
        </p:spPr>
        <p:txBody>
          <a:bodyPr/>
          <a:lstStyle>
            <a:lvl1pPr>
              <a:defRPr/>
            </a:lvl1pPr>
          </a:lstStyle>
          <a:p>
            <a:fld id="{D3F0A4E6-6EC5-4415-BC64-08C2BF4822C6}" type="slidenum">
              <a:rPr lang="ru-RU" altLang="ru-RU"/>
              <a:pPr/>
              <a:t>‹#›</a:t>
            </a:fld>
            <a:endParaRPr lang="ru-RU" altLang="ru-RU"/>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894402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48005087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77707841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778579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1964909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84770097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7187713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743226576"/>
      </p:ext>
    </p:extLst>
  </p:cSld>
  <p:clrMapOvr>
    <a:overrideClrMapping bg1="dk1" tx1="lt1" bg2="dk2" tx2="lt2" accent1="accent1" accent2="accent2" accent3="accent3" accent4="accent4" accent5="accent5" accent6="accent6" hlink="hlink" folHlink="folHlink"/>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85115627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663007150"/>
      </p:ext>
    </p:extLst>
  </p:cSld>
  <p:clrMapOvr>
    <a:overrideClrMapping bg1="dk1" tx1="lt1" bg2="dk2" tx2="lt2" accent1="accent1" accent2="accent2" accent3="accent3" accent4="accent4" accent5="accent5" accent6="accent6" hlink="hlink" folHlink="folHlink"/>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19938" y="228600"/>
            <a:ext cx="1871662" cy="60102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500188" y="228600"/>
            <a:ext cx="5467350" cy="6010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4"/>
          <p:cNvSpPr>
            <a:spLocks noGrp="1" noChangeArrowheads="1"/>
          </p:cNvSpPr>
          <p:nvPr>
            <p:ph type="dt" sz="half" idx="10"/>
          </p:nvPr>
        </p:nvSpPr>
        <p:spPr>
          <a:ln/>
        </p:spPr>
        <p:txBody>
          <a:bodyPr/>
          <a:lstStyle>
            <a:lvl1pPr>
              <a:defRPr/>
            </a:lvl1pPr>
          </a:lstStyle>
          <a:p>
            <a:pPr>
              <a:defRPr/>
            </a:pPr>
            <a:endParaRPr lang="ru-RU"/>
          </a:p>
        </p:txBody>
      </p:sp>
      <p:sp>
        <p:nvSpPr>
          <p:cNvPr id="5" name="Rectangle 35"/>
          <p:cNvSpPr>
            <a:spLocks noGrp="1" noChangeArrowheads="1"/>
          </p:cNvSpPr>
          <p:nvPr>
            <p:ph type="ftr" sz="quarter" idx="11"/>
          </p:nvPr>
        </p:nvSpPr>
        <p:spPr>
          <a:ln/>
        </p:spPr>
        <p:txBody>
          <a:bodyPr/>
          <a:lstStyle>
            <a:lvl1pPr>
              <a:defRPr/>
            </a:lvl1pPr>
          </a:lstStyle>
          <a:p>
            <a:pPr>
              <a:defRPr/>
            </a:pPr>
            <a:r>
              <a:rPr lang="ru-RU"/>
              <a:t>Зуева Л.В.</a:t>
            </a:r>
          </a:p>
        </p:txBody>
      </p:sp>
      <p:sp>
        <p:nvSpPr>
          <p:cNvPr id="6" name="Rectangle 36"/>
          <p:cNvSpPr>
            <a:spLocks noGrp="1" noChangeArrowheads="1"/>
          </p:cNvSpPr>
          <p:nvPr>
            <p:ph type="sldNum" sz="quarter" idx="12"/>
          </p:nvPr>
        </p:nvSpPr>
        <p:spPr>
          <a:ln/>
        </p:spPr>
        <p:txBody>
          <a:bodyPr/>
          <a:lstStyle>
            <a:lvl1pPr>
              <a:defRPr/>
            </a:lvl1pPr>
          </a:lstStyle>
          <a:p>
            <a:fld id="{1535BBEF-CD43-4886-8504-8DA403BC0567}" type="slidenum">
              <a:rPr lang="ru-RU" altLang="ru-RU"/>
              <a:pPr/>
              <a:t>‹#›</a:t>
            </a:fld>
            <a:endParaRPr lang="ru-RU" altLang="ru-RU"/>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96221999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9070336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8890312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6453113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6681826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99569215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97066981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28602017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8219298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281852628"/>
      </p:ext>
    </p:extLst>
  </p:cSld>
  <p:clrMapOvr>
    <a:overrideClrMapping bg1="dk1" tx1="lt1" bg2="dk2" tx2="lt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8266975"/>
      </p:ext>
    </p:extLst>
  </p:cSld>
  <p:clrMapOvr>
    <a:masterClrMapping/>
  </p:clrMapOvr>
  <p:transition spd="slow">
    <p:newsflash/>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22761629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4143086913"/>
      </p:ext>
    </p:extLst>
  </p:cSld>
  <p:clrMapOvr>
    <a:overrideClrMapping bg1="dk1" tx1="lt1" bg2="dk2" tx2="lt2" accent1="accent1" accent2="accent2" accent3="accent3" accent4="accent4" accent5="accent5" accent6="accent6" hlink="hlink" folHlink="folHlink"/>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43023719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30492525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6509673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99242093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83319425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57409573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4998961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79117107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5207730"/>
      </p:ext>
    </p:extLst>
  </p:cSld>
  <p:clrMapOvr>
    <a:masterClrMapping/>
  </p:clrMapOvr>
  <p:transition spd="slow">
    <p:newsflash/>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013140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61258029"/>
      </p:ext>
    </p:extLst>
  </p:cSld>
  <p:clrMapOvr>
    <a:overrideClrMapping bg1="dk1" tx1="lt1" bg2="dk2" tx2="lt2" accent1="accent1" accent2="accent2" accent3="accent3" accent4="accent4" accent5="accent5" accent6="accent6" hlink="hlink" folHlink="folHlink"/>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1115170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998856013"/>
      </p:ext>
    </p:extLst>
  </p:cSld>
  <p:clrMapOvr>
    <a:overrideClrMapping bg1="dk1" tx1="lt1" bg2="dk2" tx2="lt2" accent1="accent1" accent2="accent2" accent3="accent3" accent4="accent4" accent5="accent5" accent6="accent6" hlink="hlink" folHlink="folHlink"/>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38691486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52666292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1532064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9490279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01817893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54443632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51879368"/>
      </p:ext>
    </p:extLst>
  </p:cSld>
  <p:clrMapOvr>
    <a:masterClrMapping/>
  </p:clrMapOvr>
  <p:transition spd="slow">
    <p:newsflash/>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15662706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48367624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017131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2791914643"/>
      </p:ext>
    </p:extLst>
  </p:cSld>
  <p:clrMapOvr>
    <a:overrideClrMapping bg1="dk1" tx1="lt1" bg2="dk2" tx2="lt2" accent1="accent1" accent2="accent2" accent3="accent3" accent4="accent4" accent5="accent5" accent6="accent6" hlink="hlink" folHlink="folHlink"/>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33921432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471765752"/>
      </p:ext>
    </p:extLst>
  </p:cSld>
  <p:clrMapOvr>
    <a:overrideClrMapping bg1="dk1" tx1="lt1" bg2="dk2" tx2="lt2" accent1="accent1" accent2="accent2" accent3="accent3" accent4="accent4" accent5="accent5" accent6="accent6" hlink="hlink" folHlink="folHlink"/>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2041616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25027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99298130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7166118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0516729"/>
      </p:ext>
    </p:extLst>
  </p:cSld>
  <p:clrMapOvr>
    <a:masterClrMapping/>
  </p:clrMapOvr>
  <p:transition spd="slow">
    <p:newsflash/>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69016962"/>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7364960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69426565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421193049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5103778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a:defRPr/>
            </a:lvl1pPr>
          </a:lstStyle>
          <a:p>
            <a:pPr>
              <a:defRPr/>
            </a:pPr>
            <a:fld id="{31E6C0E6-8DA9-49A2-A650-F69956470DF5}"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18"/>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26"/>
          <p:cNvSpPr>
            <a:spLocks noGrp="1"/>
          </p:cNvSpPr>
          <p:nvPr>
            <p:ph type="sldNum" sz="quarter" idx="12"/>
          </p:nvPr>
        </p:nvSpPr>
        <p:spPr/>
        <p:txBody>
          <a:bodyPr/>
          <a:lstStyle>
            <a:lvl1pPr>
              <a:defRPr/>
            </a:lvl1pPr>
          </a:lstStyle>
          <a:p>
            <a:pPr>
              <a:defRPr/>
            </a:pPr>
            <a:fld id="{76DD959C-F39F-40A2-BE6F-B6B56F7C7C48}"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3361666042"/>
      </p:ext>
    </p:extLst>
  </p:cSld>
  <p:clrMapOvr>
    <a:overrideClrMapping bg1="dk1" tx1="lt1" bg2="dk2" tx2="lt2" accent1="accent1" accent2="accent2" accent3="accent3" accent4="accent4" accent5="accent5" accent6="accent6" hlink="hlink" folHlink="folHlink"/>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898E57-8CFD-43AA-B0EF-EBB61135723A}"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6613F45-BBF0-4406-A645-E072F6F97590}"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88393407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D8B07B3-2E7C-4465-B2ED-B862D85173F2}" type="datetimeFigureOut">
              <a:rPr lang="ru-RU">
                <a:solidFill>
                  <a:srgbClr val="D4D4D6">
                    <a:shade val="90000"/>
                  </a:srgbClr>
                </a:solidFill>
              </a:rPr>
              <a:pPr>
                <a:defRPr/>
              </a:pPr>
              <a:t>16.04.2019</a:t>
            </a:fld>
            <a:endParaRPr lang="ru-RU">
              <a:solidFill>
                <a:srgbClr val="D4D4D6">
                  <a:shade val="9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D4D4D6">
                  <a:shade val="90000"/>
                </a:srgbClr>
              </a:solidFill>
            </a:endParaRPr>
          </a:p>
        </p:txBody>
      </p:sp>
      <p:sp>
        <p:nvSpPr>
          <p:cNvPr id="6" name="Номер слайда 5"/>
          <p:cNvSpPr>
            <a:spLocks noGrp="1"/>
          </p:cNvSpPr>
          <p:nvPr>
            <p:ph type="sldNum" sz="quarter" idx="12"/>
          </p:nvPr>
        </p:nvSpPr>
        <p:spPr/>
        <p:txBody>
          <a:bodyPr/>
          <a:lstStyle>
            <a:lvl1pPr>
              <a:defRPr/>
            </a:lvl1pPr>
          </a:lstStyle>
          <a:p>
            <a:pPr>
              <a:defRPr/>
            </a:pPr>
            <a:fld id="{710DED28-A285-4C7A-88E6-39E7528946F1}" type="slidenum">
              <a:rPr lang="ru-RU">
                <a:solidFill>
                  <a:srgbClr val="D4D4D6">
                    <a:shade val="90000"/>
                  </a:srgbClr>
                </a:solidFill>
              </a:rPr>
              <a:pPr>
                <a:defRPr/>
              </a:pPr>
              <a:t>‹#›</a:t>
            </a:fld>
            <a:endParaRPr lang="ru-RU">
              <a:solidFill>
                <a:srgbClr val="D4D4D6">
                  <a:shade val="90000"/>
                </a:srgbClr>
              </a:solidFill>
            </a:endParaRPr>
          </a:p>
        </p:txBody>
      </p:sp>
    </p:spTree>
    <p:extLst>
      <p:ext uri="{BB962C8B-B14F-4D97-AF65-F5344CB8AC3E}">
        <p14:creationId xmlns:p14="http://schemas.microsoft.com/office/powerpoint/2010/main" val="1188142878"/>
      </p:ext>
    </p:extLst>
  </p:cSld>
  <p:clrMapOvr>
    <a:overrideClrMapping bg1="dk1" tx1="lt1" bg2="dk2" tx2="lt2" accent1="accent1" accent2="accent2" accent3="accent3" accent4="accent4" accent5="accent5" accent6="accent6" hlink="hlink" folHlink="folHlink"/>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840AD4AA-6AF5-40A3-862B-0D091CCD547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AC721D16-9394-4B1A-AF5C-287127474B9C}"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41530296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64CC6AB8-8569-4C87-9761-6A175FAC9FDB}" type="datetimeFigureOut">
              <a:rPr lang="ru-RU">
                <a:solidFill>
                  <a:srgbClr val="5A6378">
                    <a:shade val="90000"/>
                  </a:srgbClr>
                </a:solidFill>
              </a:rPr>
              <a:pPr>
                <a:defRPr/>
              </a:pPr>
              <a:t>16.04.2019</a:t>
            </a:fld>
            <a:endParaRPr lang="ru-RU">
              <a:solidFill>
                <a:srgbClr val="5A6378">
                  <a:shade val="90000"/>
                </a:srgbClr>
              </a:solidFill>
            </a:endParaRPr>
          </a:p>
        </p:txBody>
      </p:sp>
      <p:sp>
        <p:nvSpPr>
          <p:cNvPr id="8"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9" name="Номер слайда 17"/>
          <p:cNvSpPr>
            <a:spLocks noGrp="1"/>
          </p:cNvSpPr>
          <p:nvPr>
            <p:ph type="sldNum" sz="quarter" idx="12"/>
          </p:nvPr>
        </p:nvSpPr>
        <p:spPr/>
        <p:txBody>
          <a:bodyPr/>
          <a:lstStyle>
            <a:lvl1pPr>
              <a:defRPr/>
            </a:lvl1pPr>
          </a:lstStyle>
          <a:p>
            <a:pPr>
              <a:defRPr/>
            </a:pPr>
            <a:fld id="{02942797-6DA7-42BD-B72D-2E01BA1366F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7827147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6868317"/>
      </p:ext>
    </p:extLst>
  </p:cSld>
  <p:clrMapOvr>
    <a:masterClrMapping/>
  </p:clrMapOvr>
  <p:transition spd="slow">
    <p:newsflash/>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EC7317D6-5096-4215-8689-C16FF5478333}" type="datetimeFigureOut">
              <a:rPr lang="ru-RU">
                <a:solidFill>
                  <a:srgbClr val="5A6378">
                    <a:shade val="90000"/>
                  </a:srgbClr>
                </a:solidFill>
              </a:rPr>
              <a:pPr>
                <a:defRPr/>
              </a:pPr>
              <a:t>16.04.2019</a:t>
            </a:fld>
            <a:endParaRPr lang="ru-RU">
              <a:solidFill>
                <a:srgbClr val="5A6378">
                  <a:shade val="9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542F3CCA-ECF3-4EC7-97ED-B6D6E7480B9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66715083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72C58F23-B3CE-464B-A123-4B42532FD80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832D3495-16A7-4532-A7DE-4447E8CF9FA5}"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99887842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AE6EA788-2BB1-4932-A597-728A822DBFC8}" type="datetimeFigureOut">
              <a:rPr lang="ru-RU">
                <a:solidFill>
                  <a:srgbClr val="5A6378">
                    <a:shade val="90000"/>
                  </a:srgbClr>
                </a:solidFill>
              </a:rPr>
              <a:pPr>
                <a:defRPr/>
              </a:pPr>
              <a:t>16.04.2019</a:t>
            </a:fld>
            <a:endParaRPr lang="ru-RU">
              <a:solidFill>
                <a:srgbClr val="5A6378">
                  <a:shade val="9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87F8D92F-BB5B-4298-9A82-4E4E34AC6946}"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205572566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3308A154-AD30-4DD6-8C19-54F41C138966}" type="datetimeFigureOut">
              <a:rPr lang="ru-RU">
                <a:solidFill>
                  <a:srgbClr val="5A6378">
                    <a:shade val="90000"/>
                  </a:srgbClr>
                </a:solidFill>
              </a:rPr>
              <a:pPr>
                <a:defRPr/>
              </a:pPr>
              <a:t>16.04.2019</a:t>
            </a:fld>
            <a:endParaRPr lang="ru-RU">
              <a:solidFill>
                <a:srgbClr val="5A6378">
                  <a:shade val="90000"/>
                </a:srgbClr>
              </a:solidFill>
            </a:endParaRPr>
          </a:p>
        </p:txBody>
      </p:sp>
      <p:sp>
        <p:nvSpPr>
          <p:cNvPr id="10" name="Нижний колонтитул 5"/>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0ED70294-BF3F-4CD2-B33A-89224180C44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8244850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6BE16CA8-31B6-4BB6-AC37-75F0BD79630D}"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6BE9F9BB-CFBD-4CD4-BDBF-DB0BB67290D1}"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35784796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12D16C7-0CFA-4B2B-A758-71F9DC40FD47}"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F58DFF99-6C8B-409B-9E25-83E15B4387AD}"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193903930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9"/>
          <p:cNvSpPr>
            <a:spLocks noGrp="1"/>
          </p:cNvSpPr>
          <p:nvPr>
            <p:ph type="dt" sz="half" idx="10"/>
          </p:nvPr>
        </p:nvSpPr>
        <p:spPr/>
        <p:txBody>
          <a:bodyPr/>
          <a:lstStyle>
            <a:lvl1pPr>
              <a:defRPr/>
            </a:lvl1pPr>
          </a:lstStyle>
          <a:p>
            <a:pPr>
              <a:defRPr/>
            </a:pPr>
            <a:fld id="{455FB613-6649-45E9-B095-6AF3B938F075}" type="datetimeFigureOut">
              <a:rPr lang="ru-RU">
                <a:solidFill>
                  <a:srgbClr val="5A6378">
                    <a:shade val="90000"/>
                  </a:srgbClr>
                </a:solidFill>
              </a:rPr>
              <a:pPr>
                <a:defRPr/>
              </a:pPr>
              <a:t>16.04.2019</a:t>
            </a:fld>
            <a:endParaRPr lang="ru-RU">
              <a:solidFill>
                <a:srgbClr val="5A6378">
                  <a:shade val="9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5A6378">
                  <a:shade val="9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3885A94-63A7-4FD9-B846-0EEF7A810DE8}" type="slidenum">
              <a:rPr lang="ru-RU">
                <a:solidFill>
                  <a:srgbClr val="5A6378">
                    <a:shade val="90000"/>
                  </a:srgbClr>
                </a:solidFill>
              </a:rPr>
              <a:pPr>
                <a:defRPr/>
              </a:pPr>
              <a:t>‹#›</a:t>
            </a:fld>
            <a:endParaRPr lang="ru-RU">
              <a:solidFill>
                <a:srgbClr val="5A6378">
                  <a:shade val="90000"/>
                </a:srgbClr>
              </a:solidFill>
            </a:endParaRPr>
          </a:p>
        </p:txBody>
      </p:sp>
    </p:spTree>
    <p:extLst>
      <p:ext uri="{BB962C8B-B14F-4D97-AF65-F5344CB8AC3E}">
        <p14:creationId xmlns:p14="http://schemas.microsoft.com/office/powerpoint/2010/main" val="34112047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94914"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94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294916" name="Rectangle 4"/>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294917" name="Rectangle 5"/>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294918" name="Rectangle 6"/>
          <p:cNvSpPr>
            <a:spLocks noGrp="1" noChangeArrowheads="1"/>
          </p:cNvSpPr>
          <p:nvPr>
            <p:ph type="sldNum" sz="quarter" idx="4"/>
          </p:nvPr>
        </p:nvSpPr>
        <p:spPr/>
        <p:txBody>
          <a:bodyPr/>
          <a:lstStyle>
            <a:lvl1pPr>
              <a:defRPr/>
            </a:lvl1pPr>
          </a:lstStyle>
          <a:p>
            <a:fld id="{E62E7F68-754F-44E1-AD54-7DC5B128208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596963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58CEF010-2D1A-40CB-80A0-4B52F94DD669}"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557977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0F4B7230-C053-48B9-AF0A-1BFBC6A22FE2}"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47140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9967095"/>
      </p:ext>
    </p:extLst>
  </p:cSld>
  <p:clrMapOvr>
    <a:masterClrMapping/>
  </p:clrMapOvr>
  <p:transition spd="slow">
    <p:newsflash/>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5E9C49B9-F094-4ABB-A6E5-5EFDA41C956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817344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14F10C7E-B367-4AD4-A01E-128DB9362AD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354589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B8C16846-DBB8-47A0-ACD1-45868668284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24381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9CEFF9F-7C05-48F6-8870-30E50F75BB38}"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973091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C0C2750-DC20-4969-BAFB-4A9FBEE4BE1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868279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C1A3C9BB-FA96-44D4-A52F-6A6A0440341C}"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184549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C32B6E0-19B0-44CE-AB3A-76F9BC33E69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010844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2AEF4BF3-B56A-4B16-8C7F-D44ABACF4F7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51135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868F6493-16A7-4F75-90A5-788FFE3886D6}"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977568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87A305F9-6067-4DA5-AB93-7BF910D9853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6166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5" name="Rectangle 27"/>
          <p:cNvSpPr>
            <a:spLocks noGrp="1" noChangeArrowheads="1"/>
          </p:cNvSpPr>
          <p:nvPr>
            <p:ph type="sldNum" sz="quarter" idx="11"/>
          </p:nvPr>
        </p:nvSpPr>
        <p:spPr>
          <a:ln/>
        </p:spPr>
        <p:txBody>
          <a:bodyPr/>
          <a:lstStyle>
            <a:lvl1pPr>
              <a:defRPr/>
            </a:lvl1pPr>
          </a:lstStyle>
          <a:p>
            <a:fld id="{3578AD9D-3F51-49C9-AC3C-8C588C5E5325}" type="slidenum">
              <a:rPr lang="ru-RU" altLang="ru-RU"/>
              <a:pPr/>
              <a:t>‹#›</a:t>
            </a:fld>
            <a:endParaRPr lang="ru-RU" altLang="ru-RU"/>
          </a:p>
        </p:txBody>
      </p:sp>
      <p:sp>
        <p:nvSpPr>
          <p:cNvPr id="6"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2099901"/>
      </p:ext>
    </p:extLst>
  </p:cSld>
  <p:clrMapOvr>
    <a:masterClrMapping/>
  </p:clrMapOvr>
  <p:transition spd="slow">
    <p:newsflash/>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solidFill>
                <a:prstClr val="white"/>
              </a:solidFill>
            </a:endParaRPr>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592F439B-6A28-4594-A221-4013AC9F6BE3}" type="slidenum">
              <a:rPr lang="ru-RU" smtClean="0"/>
              <a:pPr/>
              <a:t>‹#›</a:t>
            </a:fld>
            <a:endParaRPr lang="ru-RU" dirty="0"/>
          </a:p>
        </p:txBody>
      </p:sp>
    </p:spTree>
    <p:extLst>
      <p:ext uri="{BB962C8B-B14F-4D97-AF65-F5344CB8AC3E}">
        <p14:creationId xmlns:p14="http://schemas.microsoft.com/office/powerpoint/2010/main" val="25264367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5705372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4" name="Дата 3"/>
          <p:cNvSpPr>
            <a:spLocks noGrp="1"/>
          </p:cNvSpPr>
          <p:nvPr>
            <p:ph type="dt" sz="half" idx="10"/>
          </p:nvPr>
        </p:nvSpPr>
        <p:spPr>
          <a:xfrm>
            <a:off x="6955632" y="6477000"/>
            <a:ext cx="2133600" cy="304800"/>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a:xfrm>
            <a:off x="8451056" y="809624"/>
            <a:ext cx="502920" cy="300831"/>
          </a:xfrm>
        </p:spPr>
        <p:txBody>
          <a:bodyPr/>
          <a:lstStyle/>
          <a:p>
            <a:fld id="{592F439B-6A28-4594-A221-4013AC9F6BE3}" type="slidenum">
              <a:rPr lang="ru-RU" smtClean="0">
                <a:solidFill>
                  <a:prstClr val="white"/>
                </a:solidFill>
              </a:rPr>
              <a:pPr/>
              <a:t>‹#›</a:t>
            </a:fld>
            <a:endParaRPr lang="ru-RU" dirty="0">
              <a:solidFill>
                <a:prstClr val="white"/>
              </a:solidFill>
            </a:endParaRPr>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extLst>
      <p:ext uri="{BB962C8B-B14F-4D97-AF65-F5344CB8AC3E}">
        <p14:creationId xmlns:p14="http://schemas.microsoft.com/office/powerpoint/2010/main" val="42232769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solidFill>
                <a:prstClr val="white"/>
              </a:solidFill>
            </a:endParaRPr>
          </a:p>
        </p:txBody>
      </p:sp>
      <p:sp>
        <p:nvSpPr>
          <p:cNvPr id="7" name="Номер слайда 6"/>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07444170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solidFill>
                <a:prstClr val="white"/>
              </a:solidFill>
            </a:endParaRPr>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1854732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4" name="Нижний колонтитул 3"/>
          <p:cNvSpPr>
            <a:spLocks noGrp="1"/>
          </p:cNvSpPr>
          <p:nvPr>
            <p:ph type="ftr" sz="quarter" idx="11"/>
          </p:nvPr>
        </p:nvSpPr>
        <p:spPr/>
        <p:txBody>
          <a:bodyPr/>
          <a:lstStyle/>
          <a:p>
            <a:endParaRPr lang="ru-RU" dirty="0">
              <a:solidFill>
                <a:prstClr val="white"/>
              </a:solidFill>
            </a:endParaRPr>
          </a:p>
        </p:txBody>
      </p:sp>
      <p:sp>
        <p:nvSpPr>
          <p:cNvPr id="5" name="Номер слайда 4"/>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5756839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solidFill>
                <a:prstClr val="white"/>
              </a:solidFill>
            </a:endParaRPr>
          </a:p>
        </p:txBody>
      </p:sp>
      <p:sp>
        <p:nvSpPr>
          <p:cNvPr id="4" name="Номер слайда 3"/>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8457874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648276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6495135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962121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9699030"/>
      </p:ext>
    </p:extLst>
  </p:cSld>
  <p:clrMapOvr>
    <a:masterClrMapping/>
  </p:clrMapOvr>
  <p:transition spd="slow">
    <p:newsflash/>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7986553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solidFill>
                <a:prstClr val="white"/>
              </a:solidFill>
            </a:endParaRPr>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592F439B-6A28-4594-A221-4013AC9F6BE3}" type="slidenum">
              <a:rPr lang="ru-RU" smtClean="0"/>
              <a:pPr/>
              <a:t>‹#›</a:t>
            </a:fld>
            <a:endParaRPr lang="ru-RU" dirty="0"/>
          </a:p>
        </p:txBody>
      </p:sp>
    </p:spTree>
    <p:extLst>
      <p:ext uri="{BB962C8B-B14F-4D97-AF65-F5344CB8AC3E}">
        <p14:creationId xmlns:p14="http://schemas.microsoft.com/office/powerpoint/2010/main" val="3069658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7982372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4" name="Дата 3"/>
          <p:cNvSpPr>
            <a:spLocks noGrp="1"/>
          </p:cNvSpPr>
          <p:nvPr>
            <p:ph type="dt" sz="half" idx="10"/>
          </p:nvPr>
        </p:nvSpPr>
        <p:spPr>
          <a:xfrm>
            <a:off x="6955632" y="6477000"/>
            <a:ext cx="2133600" cy="304800"/>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a:xfrm>
            <a:off x="8451056" y="809624"/>
            <a:ext cx="502920" cy="300831"/>
          </a:xfrm>
        </p:spPr>
        <p:txBody>
          <a:bodyPr/>
          <a:lstStyle/>
          <a:p>
            <a:fld id="{592F439B-6A28-4594-A221-4013AC9F6BE3}" type="slidenum">
              <a:rPr lang="ru-RU" smtClean="0">
                <a:solidFill>
                  <a:prstClr val="white"/>
                </a:solidFill>
              </a:rPr>
              <a:pPr/>
              <a:t>‹#›</a:t>
            </a:fld>
            <a:endParaRPr lang="ru-RU" dirty="0">
              <a:solidFill>
                <a:prstClr val="white"/>
              </a:solidFill>
            </a:endParaRPr>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extLst>
      <p:ext uri="{BB962C8B-B14F-4D97-AF65-F5344CB8AC3E}">
        <p14:creationId xmlns:p14="http://schemas.microsoft.com/office/powerpoint/2010/main" val="40116191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solidFill>
                <a:prstClr val="white"/>
              </a:solidFill>
            </a:endParaRPr>
          </a:p>
        </p:txBody>
      </p:sp>
      <p:sp>
        <p:nvSpPr>
          <p:cNvPr id="7" name="Номер слайда 6"/>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8548305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solidFill>
                <a:prstClr val="white"/>
              </a:solidFill>
            </a:endParaRPr>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6487241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4" name="Нижний колонтитул 3"/>
          <p:cNvSpPr>
            <a:spLocks noGrp="1"/>
          </p:cNvSpPr>
          <p:nvPr>
            <p:ph type="ftr" sz="quarter" idx="11"/>
          </p:nvPr>
        </p:nvSpPr>
        <p:spPr/>
        <p:txBody>
          <a:bodyPr/>
          <a:lstStyle/>
          <a:p>
            <a:endParaRPr lang="ru-RU" dirty="0">
              <a:solidFill>
                <a:prstClr val="white"/>
              </a:solidFill>
            </a:endParaRPr>
          </a:p>
        </p:txBody>
      </p:sp>
      <p:sp>
        <p:nvSpPr>
          <p:cNvPr id="5" name="Номер слайда 4"/>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7713597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solidFill>
                <a:prstClr val="white"/>
              </a:solidFill>
            </a:endParaRPr>
          </a:p>
        </p:txBody>
      </p:sp>
      <p:sp>
        <p:nvSpPr>
          <p:cNvPr id="4" name="Номер слайда 3"/>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1726532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7089539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7381578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2747497"/>
      </p:ext>
    </p:extLst>
  </p:cSld>
  <p:clrMapOvr>
    <a:masterClrMapping/>
  </p:clrMapOvr>
  <p:transition spd="slow">
    <p:newsflash/>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5712734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32886404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solidFill>
                  <a:srgbClr val="FFFFFF"/>
                </a:solidFill>
              </a:endParaRPr>
            </a:p>
          </p:txBody>
        </p:sp>
      </p:grpSp>
      <p:sp>
        <p:nvSpPr>
          <p:cNvPr id="8216" name="Rectangle 24"/>
          <p:cNvSpPr>
            <a:spLocks noGrp="1" noChangeArrowheads="1"/>
          </p:cNvSpPr>
          <p:nvPr>
            <p:ph type="ctrTitle" sz="quarter"/>
          </p:nvPr>
        </p:nvSpPr>
        <p:spPr>
          <a:xfrm>
            <a:off x="685800" y="1600200"/>
            <a:ext cx="7772400" cy="1828800"/>
          </a:xfrm>
        </p:spPr>
        <p:txBody>
          <a:bodyPr/>
          <a:lstStyle>
            <a:lvl1pPr>
              <a:defRPr sz="4800"/>
            </a:lvl1pPr>
          </a:lstStyle>
          <a:p>
            <a:r>
              <a:rPr lang="ru-RU"/>
              <a:t>Образец заголовка</a:t>
            </a:r>
          </a:p>
        </p:txBody>
      </p:sp>
      <p:sp>
        <p:nvSpPr>
          <p:cNvPr id="82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ru-RU">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r>
              <a:rPr lang="ru-RU">
                <a:solidFill>
                  <a:srgbClr val="FFFFFF"/>
                </a:solidFill>
              </a:rPr>
              <a:t>Зуева Л.В.</a:t>
            </a:r>
          </a:p>
        </p:txBody>
      </p:sp>
      <p:sp>
        <p:nvSpPr>
          <p:cNvPr id="28" name="Rectangle 28"/>
          <p:cNvSpPr>
            <a:spLocks noGrp="1" noChangeArrowheads="1"/>
          </p:cNvSpPr>
          <p:nvPr>
            <p:ph type="sldNum" sz="quarter" idx="12"/>
          </p:nvPr>
        </p:nvSpPr>
        <p:spPr/>
        <p:txBody>
          <a:bodyPr/>
          <a:lstStyle>
            <a:lvl1pPr>
              <a:defRPr/>
            </a:lvl1pPr>
          </a:lstStyle>
          <a:p>
            <a:fld id="{397DF5A0-63F2-48C3-8A7C-59E21C095EE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626752440"/>
      </p:ext>
    </p:extLst>
  </p:cSld>
  <p:clrMapOvr>
    <a:masterClrMapping/>
  </p:clrMapOvr>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EC01F6C7-A43E-4AF1-958D-8392B31FFBE7}"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21181622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3578AD9D-3F51-49C9-AC3C-8C588C5E5325}"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56426153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CA3DA359-B65C-4956-98D6-2911E2FBEE02}"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829375993"/>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8" name="Rectangle 27"/>
          <p:cNvSpPr>
            <a:spLocks noGrp="1" noChangeArrowheads="1"/>
          </p:cNvSpPr>
          <p:nvPr>
            <p:ph type="sldNum" sz="quarter" idx="11"/>
          </p:nvPr>
        </p:nvSpPr>
        <p:spPr>
          <a:ln/>
        </p:spPr>
        <p:txBody>
          <a:bodyPr/>
          <a:lstStyle>
            <a:lvl1pPr>
              <a:defRPr/>
            </a:lvl1pPr>
          </a:lstStyle>
          <a:p>
            <a:fld id="{3811C407-6A68-4542-890A-FE49477732FB}" type="slidenum">
              <a:rPr lang="ru-RU" altLang="ru-RU">
                <a:solidFill>
                  <a:srgbClr val="FFFFFF"/>
                </a:solidFill>
              </a:rPr>
              <a:pPr/>
              <a:t>‹#›</a:t>
            </a:fld>
            <a:endParaRPr lang="ru-RU" altLang="ru-RU">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268609676"/>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4" name="Rectangle 27"/>
          <p:cNvSpPr>
            <a:spLocks noGrp="1" noChangeArrowheads="1"/>
          </p:cNvSpPr>
          <p:nvPr>
            <p:ph type="sldNum" sz="quarter" idx="11"/>
          </p:nvPr>
        </p:nvSpPr>
        <p:spPr>
          <a:ln/>
        </p:spPr>
        <p:txBody>
          <a:bodyPr/>
          <a:lstStyle>
            <a:lvl1pPr>
              <a:defRPr/>
            </a:lvl1pPr>
          </a:lstStyle>
          <a:p>
            <a:fld id="{8858F23D-F5B9-4369-B162-F099565A1A32}" type="slidenum">
              <a:rPr lang="ru-RU" altLang="ru-RU">
                <a:solidFill>
                  <a:srgbClr val="FFFFFF"/>
                </a:solidFill>
              </a:rPr>
              <a:pPr/>
              <a:t>‹#›</a:t>
            </a:fld>
            <a:endParaRPr lang="ru-RU" altLang="ru-RU">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99587952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3" name="Rectangle 27"/>
          <p:cNvSpPr>
            <a:spLocks noGrp="1" noChangeArrowheads="1"/>
          </p:cNvSpPr>
          <p:nvPr>
            <p:ph type="sldNum" sz="quarter" idx="11"/>
          </p:nvPr>
        </p:nvSpPr>
        <p:spPr>
          <a:ln/>
        </p:spPr>
        <p:txBody>
          <a:bodyPr/>
          <a:lstStyle>
            <a:lvl1pPr>
              <a:defRPr/>
            </a:lvl1pPr>
          </a:lstStyle>
          <a:p>
            <a:fld id="{7ADD316C-550B-42D3-8F98-D79F4F40881A}" type="slidenum">
              <a:rPr lang="ru-RU" altLang="ru-RU">
                <a:solidFill>
                  <a:srgbClr val="FFFFFF"/>
                </a:solidFill>
              </a:rPr>
              <a:pPr/>
              <a:t>‹#›</a:t>
            </a:fld>
            <a:endParaRPr lang="ru-RU" altLang="ru-RU">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96062734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321F2172-4F8A-4111-881C-2A07A4A3C7D6}"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226869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8804269"/>
      </p:ext>
    </p:extLst>
  </p:cSld>
  <p:clrMapOvr>
    <a:masterClrMapping/>
  </p:clrMapOvr>
  <p:transition spd="slow">
    <p:newsflash/>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F5D5E89F-6E55-4D90-8BED-ADD667112F39}"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50645673"/>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FFF7A277-F60D-412F-9468-F8F1AACFE5F8}"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461119274"/>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F75D43B1-4B6A-4386-8C64-C7EB6B6CEF75}"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8722353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600200"/>
            <a:ext cx="4038600" cy="4530725"/>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ED54F0AB-FC68-448A-8AFD-D1BA81C83B9E}"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95085347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solidFill>
                  <a:srgbClr val="FFFFFF"/>
                </a:solidFill>
              </a:endParaRPr>
            </a:p>
          </p:txBody>
        </p:sp>
      </p:grpSp>
      <p:sp>
        <p:nvSpPr>
          <p:cNvPr id="8216" name="Rectangle 24"/>
          <p:cNvSpPr>
            <a:spLocks noGrp="1" noChangeArrowheads="1"/>
          </p:cNvSpPr>
          <p:nvPr>
            <p:ph type="ctrTitle" sz="quarter"/>
          </p:nvPr>
        </p:nvSpPr>
        <p:spPr>
          <a:xfrm>
            <a:off x="685800" y="1600200"/>
            <a:ext cx="7772400" cy="1828800"/>
          </a:xfrm>
        </p:spPr>
        <p:txBody>
          <a:bodyPr/>
          <a:lstStyle>
            <a:lvl1pPr>
              <a:defRPr sz="4800"/>
            </a:lvl1pPr>
          </a:lstStyle>
          <a:p>
            <a:r>
              <a:rPr lang="ru-RU"/>
              <a:t>Образец заголовка</a:t>
            </a:r>
          </a:p>
        </p:txBody>
      </p:sp>
      <p:sp>
        <p:nvSpPr>
          <p:cNvPr id="82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ru-RU">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r>
              <a:rPr lang="ru-RU">
                <a:solidFill>
                  <a:srgbClr val="FFFFFF"/>
                </a:solidFill>
              </a:rPr>
              <a:t>Зуева Л.В.</a:t>
            </a:r>
          </a:p>
        </p:txBody>
      </p:sp>
      <p:sp>
        <p:nvSpPr>
          <p:cNvPr id="28" name="Rectangle 28"/>
          <p:cNvSpPr>
            <a:spLocks noGrp="1" noChangeArrowheads="1"/>
          </p:cNvSpPr>
          <p:nvPr>
            <p:ph type="sldNum" sz="quarter" idx="12"/>
          </p:nvPr>
        </p:nvSpPr>
        <p:spPr/>
        <p:txBody>
          <a:bodyPr/>
          <a:lstStyle>
            <a:lvl1pPr>
              <a:defRPr/>
            </a:lvl1pPr>
          </a:lstStyle>
          <a:p>
            <a:fld id="{397DF5A0-63F2-48C3-8A7C-59E21C095EE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155226235"/>
      </p:ext>
    </p:extLst>
  </p:cSld>
  <p:clrMapOvr>
    <a:masterClrMapping/>
  </p:clrMapOvr>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EC01F6C7-A43E-4AF1-958D-8392B31FFBE7}"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430268877"/>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3578AD9D-3F51-49C9-AC3C-8C588C5E5325}"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97239130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CA3DA359-B65C-4956-98D6-2911E2FBEE02}"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83885749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8" name="Rectangle 27"/>
          <p:cNvSpPr>
            <a:spLocks noGrp="1" noChangeArrowheads="1"/>
          </p:cNvSpPr>
          <p:nvPr>
            <p:ph type="sldNum" sz="quarter" idx="11"/>
          </p:nvPr>
        </p:nvSpPr>
        <p:spPr>
          <a:ln/>
        </p:spPr>
        <p:txBody>
          <a:bodyPr/>
          <a:lstStyle>
            <a:lvl1pPr>
              <a:defRPr/>
            </a:lvl1pPr>
          </a:lstStyle>
          <a:p>
            <a:fld id="{3811C407-6A68-4542-890A-FE49477732FB}" type="slidenum">
              <a:rPr lang="ru-RU" altLang="ru-RU">
                <a:solidFill>
                  <a:srgbClr val="FFFFFF"/>
                </a:solidFill>
              </a:rPr>
              <a:pPr/>
              <a:t>‹#›</a:t>
            </a:fld>
            <a:endParaRPr lang="ru-RU" altLang="ru-RU">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5814740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4" name="Rectangle 27"/>
          <p:cNvSpPr>
            <a:spLocks noGrp="1" noChangeArrowheads="1"/>
          </p:cNvSpPr>
          <p:nvPr>
            <p:ph type="sldNum" sz="quarter" idx="11"/>
          </p:nvPr>
        </p:nvSpPr>
        <p:spPr>
          <a:ln/>
        </p:spPr>
        <p:txBody>
          <a:bodyPr/>
          <a:lstStyle>
            <a:lvl1pPr>
              <a:defRPr/>
            </a:lvl1pPr>
          </a:lstStyle>
          <a:p>
            <a:fld id="{8858F23D-F5B9-4369-B162-F099565A1A32}" type="slidenum">
              <a:rPr lang="ru-RU" altLang="ru-RU">
                <a:solidFill>
                  <a:srgbClr val="FFFFFF"/>
                </a:solidFill>
              </a:rPr>
              <a:pPr/>
              <a:t>‹#›</a:t>
            </a:fld>
            <a:endParaRPr lang="ru-RU" altLang="ru-RU">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11091984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6702406"/>
      </p:ext>
    </p:extLst>
  </p:cSld>
  <p:clrMapOvr>
    <a:masterClrMapping/>
  </p:clrMapOvr>
  <p:transition spd="slow">
    <p:newsflash/>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3" name="Rectangle 27"/>
          <p:cNvSpPr>
            <a:spLocks noGrp="1" noChangeArrowheads="1"/>
          </p:cNvSpPr>
          <p:nvPr>
            <p:ph type="sldNum" sz="quarter" idx="11"/>
          </p:nvPr>
        </p:nvSpPr>
        <p:spPr>
          <a:ln/>
        </p:spPr>
        <p:txBody>
          <a:bodyPr/>
          <a:lstStyle>
            <a:lvl1pPr>
              <a:defRPr/>
            </a:lvl1pPr>
          </a:lstStyle>
          <a:p>
            <a:fld id="{7ADD316C-550B-42D3-8F98-D79F4F40881A}" type="slidenum">
              <a:rPr lang="ru-RU" altLang="ru-RU">
                <a:solidFill>
                  <a:srgbClr val="FFFFFF"/>
                </a:solidFill>
              </a:rPr>
              <a:pPr/>
              <a:t>‹#›</a:t>
            </a:fld>
            <a:endParaRPr lang="ru-RU" altLang="ru-RU">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309981197"/>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321F2172-4F8A-4111-881C-2A07A4A3C7D6}"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85017004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F5D5E89F-6E55-4D90-8BED-ADD667112F39}"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785074970"/>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FFF7A277-F60D-412F-9468-F8F1AACFE5F8}"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059957414"/>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5" name="Rectangle 27"/>
          <p:cNvSpPr>
            <a:spLocks noGrp="1" noChangeArrowheads="1"/>
          </p:cNvSpPr>
          <p:nvPr>
            <p:ph type="sldNum" sz="quarter" idx="11"/>
          </p:nvPr>
        </p:nvSpPr>
        <p:spPr>
          <a:ln/>
        </p:spPr>
        <p:txBody>
          <a:bodyPr/>
          <a:lstStyle>
            <a:lvl1pPr>
              <a:defRPr/>
            </a:lvl1pPr>
          </a:lstStyle>
          <a:p>
            <a:fld id="{F75D43B1-4B6A-4386-8C64-C7EB6B6CEF75}" type="slidenum">
              <a:rPr lang="ru-RU" altLang="ru-RU">
                <a:solidFill>
                  <a:srgbClr val="FFFFFF"/>
                </a:solidFill>
              </a:rPr>
              <a:pPr/>
              <a:t>‹#›</a:t>
            </a:fld>
            <a:endParaRPr lang="ru-RU" altLang="ru-RU">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241052496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457200" y="1600200"/>
            <a:ext cx="4038600" cy="4530725"/>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solidFill>
                  <a:srgbClr val="FFFFFF"/>
                </a:solidFill>
              </a:rPr>
              <a:t>Зуева Л.В.</a:t>
            </a:r>
          </a:p>
        </p:txBody>
      </p:sp>
      <p:sp>
        <p:nvSpPr>
          <p:cNvPr id="6" name="Rectangle 27"/>
          <p:cNvSpPr>
            <a:spLocks noGrp="1" noChangeArrowheads="1"/>
          </p:cNvSpPr>
          <p:nvPr>
            <p:ph type="sldNum" sz="quarter" idx="11"/>
          </p:nvPr>
        </p:nvSpPr>
        <p:spPr>
          <a:ln/>
        </p:spPr>
        <p:txBody>
          <a:bodyPr/>
          <a:lstStyle>
            <a:lvl1pPr>
              <a:defRPr/>
            </a:lvl1pPr>
          </a:lstStyle>
          <a:p>
            <a:fld id="{ED54F0AB-FC68-448A-8AFD-D1BA81C83B9E}" type="slidenum">
              <a:rPr lang="ru-RU" altLang="ru-RU">
                <a:solidFill>
                  <a:srgbClr val="FFFFFF"/>
                </a:solidFill>
              </a:rPr>
              <a:pPr/>
              <a:t>‹#›</a:t>
            </a:fld>
            <a:endParaRPr lang="ru-RU" altLang="ru-RU">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381864472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solidFill>
                <a:prstClr val="white"/>
              </a:solidFill>
            </a:endParaRPr>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592F439B-6A28-4594-A221-4013AC9F6BE3}" type="slidenum">
              <a:rPr lang="ru-RU" smtClean="0"/>
              <a:pPr/>
              <a:t>‹#›</a:t>
            </a:fld>
            <a:endParaRPr lang="ru-RU" dirty="0"/>
          </a:p>
        </p:txBody>
      </p:sp>
    </p:spTree>
    <p:extLst>
      <p:ext uri="{BB962C8B-B14F-4D97-AF65-F5344CB8AC3E}">
        <p14:creationId xmlns:p14="http://schemas.microsoft.com/office/powerpoint/2010/main" val="24007845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2206974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sp>
        <p:nvSpPr>
          <p:cNvPr id="4" name="Дата 3"/>
          <p:cNvSpPr>
            <a:spLocks noGrp="1"/>
          </p:cNvSpPr>
          <p:nvPr>
            <p:ph type="dt" sz="half" idx="10"/>
          </p:nvPr>
        </p:nvSpPr>
        <p:spPr>
          <a:xfrm>
            <a:off x="6955632" y="6477000"/>
            <a:ext cx="2133600" cy="304800"/>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solidFill>
                <a:prstClr val="white"/>
              </a:solidFill>
            </a:endParaRPr>
          </a:p>
        </p:txBody>
      </p:sp>
      <p:sp>
        <p:nvSpPr>
          <p:cNvPr id="6" name="Номер слайда 5"/>
          <p:cNvSpPr>
            <a:spLocks noGrp="1"/>
          </p:cNvSpPr>
          <p:nvPr>
            <p:ph type="sldNum" sz="quarter" idx="12"/>
          </p:nvPr>
        </p:nvSpPr>
        <p:spPr>
          <a:xfrm>
            <a:off x="8451056" y="809624"/>
            <a:ext cx="502920" cy="300831"/>
          </a:xfrm>
        </p:spPr>
        <p:txBody>
          <a:bodyPr/>
          <a:lstStyle/>
          <a:p>
            <a:fld id="{592F439B-6A28-4594-A221-4013AC9F6BE3}" type="slidenum">
              <a:rPr lang="ru-RU" smtClean="0">
                <a:solidFill>
                  <a:prstClr val="white"/>
                </a:solidFill>
              </a:rPr>
              <a:pPr/>
              <a:t>‹#›</a:t>
            </a:fld>
            <a:endParaRPr lang="ru-RU" dirty="0">
              <a:solidFill>
                <a:prstClr val="white"/>
              </a:solidFill>
            </a:endParaRPr>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extLst>
      <p:ext uri="{BB962C8B-B14F-4D97-AF65-F5344CB8AC3E}">
        <p14:creationId xmlns:p14="http://schemas.microsoft.com/office/powerpoint/2010/main" val="8545998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solidFill>
                <a:prstClr val="white"/>
              </a:solidFill>
            </a:endParaRPr>
          </a:p>
        </p:txBody>
      </p:sp>
      <p:sp>
        <p:nvSpPr>
          <p:cNvPr id="7" name="Номер слайда 6"/>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879527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8241834"/>
      </p:ext>
    </p:extLst>
  </p:cSld>
  <p:clrMapOvr>
    <a:masterClrMapping/>
  </p:clrMapOvr>
  <p:transition spd="slow">
    <p:newsflash/>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solidFill>
                <a:prstClr val="white"/>
              </a:solidFill>
            </a:endParaRPr>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7237868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4" name="Нижний колонтитул 3"/>
          <p:cNvSpPr>
            <a:spLocks noGrp="1"/>
          </p:cNvSpPr>
          <p:nvPr>
            <p:ph type="ftr" sz="quarter" idx="11"/>
          </p:nvPr>
        </p:nvSpPr>
        <p:spPr/>
        <p:txBody>
          <a:bodyPr/>
          <a:lstStyle/>
          <a:p>
            <a:endParaRPr lang="ru-RU" dirty="0">
              <a:solidFill>
                <a:prstClr val="white"/>
              </a:solidFill>
            </a:endParaRPr>
          </a:p>
        </p:txBody>
      </p:sp>
      <p:sp>
        <p:nvSpPr>
          <p:cNvPr id="5" name="Номер слайда 4"/>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5340431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solidFill>
                <a:prstClr val="white"/>
              </a:solidFill>
            </a:endParaRPr>
          </a:p>
        </p:txBody>
      </p:sp>
      <p:sp>
        <p:nvSpPr>
          <p:cNvPr id="4" name="Номер слайда 3"/>
          <p:cNvSpPr>
            <a:spLocks noGrp="1"/>
          </p:cNvSpPr>
          <p:nvPr>
            <p:ph type="sldNum" sz="quarter" idx="12"/>
          </p:nvPr>
        </p:nvSpPr>
        <p:spPr>
          <a:xfrm>
            <a:off x="7589520" y="6480969"/>
            <a:ext cx="502920" cy="301752"/>
          </a:xfrm>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10917496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992316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solidFill>
                <a:prstClr val="white"/>
              </a:solidFill>
            </a:endParaRPr>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9302278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2472037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782934E-01AE-4B19-AA3A-DA0A328EBD8A}" type="datetimeFigureOut">
              <a:rPr lang="ru-RU" smtClean="0">
                <a:solidFill>
                  <a:prstClr val="white"/>
                </a:solidFill>
              </a:rPr>
              <a:pPr/>
              <a:t>16.04.2019</a:t>
            </a:fld>
            <a:endParaRPr lang="ru-RU" dirty="0">
              <a:solidFill>
                <a:prstClr val="white"/>
              </a:solidFill>
            </a:endParaRPr>
          </a:p>
        </p:txBody>
      </p:sp>
      <p:sp>
        <p:nvSpPr>
          <p:cNvPr id="5" name="Нижний колонтитул 4"/>
          <p:cNvSpPr>
            <a:spLocks noGrp="1"/>
          </p:cNvSpPr>
          <p:nvPr>
            <p:ph type="ftr" sz="quarter" idx="11"/>
          </p:nvPr>
        </p:nvSpPr>
        <p:spPr/>
        <p:txBody>
          <a:bodyPr/>
          <a:lstStyle/>
          <a:p>
            <a:endParaRPr lang="ru-RU" dirty="0">
              <a:solidFill>
                <a:prstClr val="white"/>
              </a:solidFill>
            </a:endParaRPr>
          </a:p>
        </p:txBody>
      </p:sp>
      <p:sp>
        <p:nvSpPr>
          <p:cNvPr id="6" name="Номер слайда 5"/>
          <p:cNvSpPr>
            <a:spLocks noGrp="1"/>
          </p:cNvSpPr>
          <p:nvPr>
            <p:ph type="sldNum" sz="quarter" idx="12"/>
          </p:nvPr>
        </p:nvSpPr>
        <p:spPr/>
        <p:txBody>
          <a:bodyPr/>
          <a:lstStyle/>
          <a:p>
            <a:fld id="{592F439B-6A28-4594-A221-4013AC9F6BE3}" type="slidenum">
              <a:rPr lang="ru-RU" smtClean="0">
                <a:solidFill>
                  <a:prstClr val="white"/>
                </a:solidFill>
              </a:rPr>
              <a:pPr/>
              <a:t>‹#›</a:t>
            </a:fld>
            <a:endParaRPr lang="ru-RU" dirty="0">
              <a:solidFill>
                <a:prstClr val="white"/>
              </a:solidFill>
            </a:endParaRPr>
          </a:p>
        </p:txBody>
      </p:sp>
    </p:spTree>
    <p:extLst>
      <p:ext uri="{BB962C8B-B14F-4D97-AF65-F5344CB8AC3E}">
        <p14:creationId xmlns:p14="http://schemas.microsoft.com/office/powerpoint/2010/main" val="739354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1853560"/>
      </p:ext>
    </p:extLst>
  </p:cSld>
  <p:clrMapOvr>
    <a:masterClrMapping/>
  </p:clrMapOvr>
  <p:transition spd="slow">
    <p:newsfla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7196861"/>
      </p:ext>
    </p:extLst>
  </p:cSld>
  <p:clrMapOvr>
    <a:masterClrMapping/>
  </p:clrMapOvr>
  <p:transition spd="slow">
    <p:newsfla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2437859"/>
      </p:ext>
    </p:extLst>
  </p:cSld>
  <p:clrMapOvr>
    <a:masterClrMapping/>
  </p:clrMapOvr>
  <p:transition spd="slow">
    <p:newsfla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297998"/>
      </p:ext>
    </p:extLst>
  </p:cSld>
  <p:clrMapOvr>
    <a:masterClrMapping/>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6" name="Rectangle 27"/>
          <p:cNvSpPr>
            <a:spLocks noGrp="1" noChangeArrowheads="1"/>
          </p:cNvSpPr>
          <p:nvPr>
            <p:ph type="sldNum" sz="quarter" idx="11"/>
          </p:nvPr>
        </p:nvSpPr>
        <p:spPr>
          <a:ln/>
        </p:spPr>
        <p:txBody>
          <a:bodyPr/>
          <a:lstStyle>
            <a:lvl1pPr>
              <a:defRPr/>
            </a:lvl1pPr>
          </a:lstStyle>
          <a:p>
            <a:fld id="{CA3DA359-B65C-4956-98D6-2911E2FBEE02}" type="slidenum">
              <a:rPr lang="ru-RU" altLang="ru-RU"/>
              <a:pPr/>
              <a:t>‹#›</a:t>
            </a:fld>
            <a:endParaRPr lang="ru-RU" altLang="ru-RU"/>
          </a:p>
        </p:txBody>
      </p:sp>
      <p:sp>
        <p:nvSpPr>
          <p:cNvPr id="7"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4407901"/>
      </p:ext>
    </p:extLst>
  </p:cSld>
  <p:clrMapOvr>
    <a:masterClrMapping/>
  </p:clrMapOvr>
  <p:transition spd="slow">
    <p:newsfla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7219921"/>
      </p:ext>
    </p:extLst>
  </p:cSld>
  <p:clrMapOvr>
    <a:masterClrMapping/>
  </p:clrMapOvr>
  <p:transition spd="slow">
    <p:newsfla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1591152"/>
      </p:ext>
    </p:extLst>
  </p:cSld>
  <p:clrMapOvr>
    <a:masterClrMapping/>
  </p:clrMapOvr>
  <p:transition spd="slow">
    <p:newsfla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1666072"/>
      </p:ext>
    </p:extLst>
  </p:cSld>
  <p:clrMapOvr>
    <a:masterClrMapping/>
  </p:clrMapOvr>
  <p:transition spd="slow">
    <p:newsfla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8184333"/>
      </p:ext>
    </p:extLst>
  </p:cSld>
  <p:clrMapOvr>
    <a:masterClrMapping/>
  </p:clrMapOvr>
  <p:transition spd="slow">
    <p:newsfla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7651977"/>
      </p:ext>
    </p:extLst>
  </p:cSld>
  <p:clrMapOvr>
    <a:masterClrMapping/>
  </p:clrMapOvr>
  <p:transition spd="slow">
    <p:newsfla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508181"/>
      </p:ext>
    </p:extLst>
  </p:cSld>
  <p:clrMapOvr>
    <a:masterClrMapping/>
  </p:clrMapOvr>
  <p:transition spd="slow">
    <p:newsfla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3514886"/>
      </p:ext>
    </p:extLst>
  </p:cSld>
  <p:clrMapOvr>
    <a:masterClrMapping/>
  </p:clrMapOvr>
  <p:transition spd="slow">
    <p:newsfla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4693199"/>
      </p:ext>
    </p:extLst>
  </p:cSld>
  <p:clrMapOvr>
    <a:masterClrMapping/>
  </p:clrMapOvr>
  <p:transition spd="slow">
    <p:newsfla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5998729"/>
      </p:ext>
    </p:extLst>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8" name="Rectangle 27"/>
          <p:cNvSpPr>
            <a:spLocks noGrp="1" noChangeArrowheads="1"/>
          </p:cNvSpPr>
          <p:nvPr>
            <p:ph type="sldNum" sz="quarter" idx="11"/>
          </p:nvPr>
        </p:nvSpPr>
        <p:spPr>
          <a:ln/>
        </p:spPr>
        <p:txBody>
          <a:bodyPr/>
          <a:lstStyle>
            <a:lvl1pPr>
              <a:defRPr/>
            </a:lvl1pPr>
          </a:lstStyle>
          <a:p>
            <a:fld id="{3811C407-6A68-4542-890A-FE49477732FB}" type="slidenum">
              <a:rPr lang="ru-RU" altLang="ru-RU"/>
              <a:pPr/>
              <a:t>‹#›</a:t>
            </a:fld>
            <a:endParaRPr lang="ru-RU" altLang="ru-RU"/>
          </a:p>
        </p:txBody>
      </p:sp>
      <p:sp>
        <p:nvSpPr>
          <p:cNvPr id="9"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7349336"/>
      </p:ext>
    </p:extLst>
  </p:cSld>
  <p:clrMapOvr>
    <a:masterClrMapping/>
  </p:clrMapOvr>
  <p:transition spd="slow">
    <p:newsfla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9056836"/>
      </p:ext>
    </p:extLst>
  </p:cSld>
  <p:clrMapOvr>
    <a:masterClrMapping/>
  </p:clrMapOvr>
  <p:transition spd="slow">
    <p:newsfla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855233"/>
      </p:ext>
    </p:extLst>
  </p:cSld>
  <p:clrMapOvr>
    <a:masterClrMapping/>
  </p:clrMapOvr>
  <p:transition spd="slow">
    <p:newsfla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5886935"/>
      </p:ext>
    </p:extLst>
  </p:cSld>
  <p:clrMapOvr>
    <a:masterClrMapping/>
  </p:clrMapOvr>
  <p:transition spd="slow">
    <p:newsfla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6373490"/>
      </p:ext>
    </p:extLst>
  </p:cSld>
  <p:clrMapOvr>
    <a:masterClrMapping/>
  </p:clrMapOvr>
  <p:transition spd="slow">
    <p:newsfla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486789"/>
      </p:ext>
    </p:extLst>
  </p:cSld>
  <p:clrMapOvr>
    <a:masterClrMapping/>
  </p:clrMapOvr>
  <p:transition spd="slow">
    <p:newsfla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006920"/>
      </p:ext>
    </p:extLst>
  </p:cSld>
  <p:clrMapOvr>
    <a:masterClrMapping/>
  </p:clrMapOvr>
  <p:transition spd="slow">
    <p:newsfla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9374767"/>
      </p:ext>
    </p:extLst>
  </p:cSld>
  <p:clrMapOvr>
    <a:masterClrMapping/>
  </p:clrMapOvr>
  <p:transition spd="slow">
    <p:newsfla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7455957"/>
      </p:ext>
    </p:extLst>
  </p:cSld>
  <p:clrMapOvr>
    <a:masterClrMapping/>
  </p:clrMapOvr>
  <p:transition spd="slow">
    <p:newsfla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028364"/>
      </p:ext>
    </p:extLst>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4" name="Rectangle 27"/>
          <p:cNvSpPr>
            <a:spLocks noGrp="1" noChangeArrowheads="1"/>
          </p:cNvSpPr>
          <p:nvPr>
            <p:ph type="sldNum" sz="quarter" idx="11"/>
          </p:nvPr>
        </p:nvSpPr>
        <p:spPr>
          <a:ln/>
        </p:spPr>
        <p:txBody>
          <a:bodyPr/>
          <a:lstStyle>
            <a:lvl1pPr>
              <a:defRPr/>
            </a:lvl1pPr>
          </a:lstStyle>
          <a:p>
            <a:fld id="{8858F23D-F5B9-4369-B162-F099565A1A32}" type="slidenum">
              <a:rPr lang="ru-RU" altLang="ru-RU"/>
              <a:pPr/>
              <a:t>‹#›</a:t>
            </a:fld>
            <a:endParaRPr lang="ru-RU" altLang="ru-RU"/>
          </a:p>
        </p:txBody>
      </p:sp>
      <p:sp>
        <p:nvSpPr>
          <p:cNvPr id="5"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083029"/>
      </p:ext>
    </p:extLst>
  </p:cSld>
  <p:clrMapOvr>
    <a:masterClrMapping/>
  </p:clrMapOvr>
  <p:transition spd="slow">
    <p:newsfla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1642754"/>
      </p:ext>
    </p:extLst>
  </p:cSld>
  <p:clrMapOvr>
    <a:masterClrMapping/>
  </p:clrMapOvr>
  <p:transition spd="slow">
    <p:newsfla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6063390"/>
      </p:ext>
    </p:extLst>
  </p:cSld>
  <p:clrMapOvr>
    <a:masterClrMapping/>
  </p:clrMapOvr>
  <p:transition spd="slow">
    <p:newsfla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8732917"/>
      </p:ext>
    </p:extLst>
  </p:cSld>
  <p:clrMapOvr>
    <a:masterClrMapping/>
  </p:clrMapOvr>
  <p:transition spd="slow">
    <p:newsfla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604359"/>
      </p:ext>
    </p:extLst>
  </p:cSld>
  <p:clrMapOvr>
    <a:masterClrMapping/>
  </p:clrMapOvr>
  <p:transition spd="slow">
    <p:newsfla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4324170"/>
      </p:ext>
    </p:extLst>
  </p:cSld>
  <p:clrMapOvr>
    <a:masterClrMapping/>
  </p:clrMapOvr>
  <p:transition spd="slow">
    <p:newsfla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6228761"/>
      </p:ext>
    </p:extLst>
  </p:cSld>
  <p:clrMapOvr>
    <a:masterClrMapping/>
  </p:clrMapOvr>
  <p:transition spd="slow">
    <p:newsfla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16.04.2019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2746199"/>
      </p:ext>
    </p:extLst>
  </p:cSld>
  <p:clrMapOvr>
    <a:masterClrMapping/>
  </p:clrMapOvr>
  <p:transition spd="slow">
    <p:newsfla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94914"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94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294916" name="Rectangle 4"/>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294917" name="Rectangle 5"/>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294918" name="Rectangle 6"/>
          <p:cNvSpPr>
            <a:spLocks noGrp="1" noChangeArrowheads="1"/>
          </p:cNvSpPr>
          <p:nvPr>
            <p:ph type="sldNum" sz="quarter" idx="4"/>
          </p:nvPr>
        </p:nvSpPr>
        <p:spPr/>
        <p:txBody>
          <a:bodyPr/>
          <a:lstStyle>
            <a:lvl1pPr>
              <a:defRPr/>
            </a:lvl1pPr>
          </a:lstStyle>
          <a:p>
            <a:fld id="{08F1C2DC-F780-415E-8E69-FCAFE556FC8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53421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7EE152-3959-4110-9DBC-3E55247354F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8213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3" name="Rectangle 27"/>
          <p:cNvSpPr>
            <a:spLocks noGrp="1" noChangeArrowheads="1"/>
          </p:cNvSpPr>
          <p:nvPr>
            <p:ph type="sldNum" sz="quarter" idx="11"/>
          </p:nvPr>
        </p:nvSpPr>
        <p:spPr>
          <a:ln/>
        </p:spPr>
        <p:txBody>
          <a:bodyPr/>
          <a:lstStyle>
            <a:lvl1pPr>
              <a:defRPr/>
            </a:lvl1pPr>
          </a:lstStyle>
          <a:p>
            <a:fld id="{7ADD316C-550B-42D3-8F98-D79F4F40881A}" type="slidenum">
              <a:rPr lang="ru-RU" altLang="ru-RU"/>
              <a:pPr/>
              <a:t>‹#›</a:t>
            </a:fld>
            <a:endParaRPr lang="ru-RU" altLang="ru-RU"/>
          </a:p>
        </p:txBody>
      </p:sp>
      <p:sp>
        <p:nvSpPr>
          <p:cNvPr id="4"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479634-7CC9-4E1C-9550-D781BE69A67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78197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99ADAA6-9FB2-47B3-B03F-CECD5AE19AA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62882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3EFF8E71-6E3B-42F6-A177-11D76A5AAB1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8990935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3CBCA691-4EB1-475D-AEDD-B1C1BD5AF37C}"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99841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6DCFE5C2-37EF-4475-9C83-450374260E2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083810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30DE5DF-1EC1-4EE6-A340-663B91DC4FA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85387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B1FB734-7A6C-4F45-B4BD-97FCF0C7C60F}"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447589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B2A21B07-0B4F-46BD-BF5F-8FEB7DC24C1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83175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1675E5D-8B06-44AA-AE85-FDC3D2383526}"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76677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AF27FA1A-182E-468C-802A-14D1C3DD28C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2783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6" name="Rectangle 27"/>
          <p:cNvSpPr>
            <a:spLocks noGrp="1" noChangeArrowheads="1"/>
          </p:cNvSpPr>
          <p:nvPr>
            <p:ph type="sldNum" sz="quarter" idx="11"/>
          </p:nvPr>
        </p:nvSpPr>
        <p:spPr>
          <a:ln/>
        </p:spPr>
        <p:txBody>
          <a:bodyPr/>
          <a:lstStyle>
            <a:lvl1pPr>
              <a:defRPr/>
            </a:lvl1pPr>
          </a:lstStyle>
          <a:p>
            <a:fld id="{321F2172-4F8A-4111-881C-2A07A4A3C7D6}" type="slidenum">
              <a:rPr lang="ru-RU" altLang="ru-RU"/>
              <a:pPr/>
              <a:t>‹#›</a:t>
            </a:fld>
            <a:endParaRPr lang="ru-RU" altLang="ru-RU"/>
          </a:p>
        </p:txBody>
      </p:sp>
      <p:sp>
        <p:nvSpPr>
          <p:cNvPr id="7"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CD9752F4-028E-4287-8105-33CC3814ECD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702369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94914"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94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294916" name="Rectangle 4"/>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294917" name="Rectangle 5"/>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294918" name="Rectangle 6"/>
          <p:cNvSpPr>
            <a:spLocks noGrp="1" noChangeArrowheads="1"/>
          </p:cNvSpPr>
          <p:nvPr>
            <p:ph type="sldNum" sz="quarter" idx="4"/>
          </p:nvPr>
        </p:nvSpPr>
        <p:spPr/>
        <p:txBody>
          <a:bodyPr/>
          <a:lstStyle>
            <a:lvl1pPr>
              <a:defRPr/>
            </a:lvl1pPr>
          </a:lstStyle>
          <a:p>
            <a:fld id="{08F1C2DC-F780-415E-8E69-FCAFE556FC8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05069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7EE152-3959-4110-9DBC-3E55247354F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93809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479634-7CC9-4E1C-9550-D781BE69A67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54343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99ADAA6-9FB2-47B3-B03F-CECD5AE19AA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523096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3EFF8E71-6E3B-42F6-A177-11D76A5AAB1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07063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3CBCA691-4EB1-475D-AEDD-B1C1BD5AF37C}"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05935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6DCFE5C2-37EF-4475-9C83-450374260E2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682770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30DE5DF-1EC1-4EE6-A340-663B91DC4FA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949260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B1FB734-7A6C-4F45-B4BD-97FCF0C7C60F}"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97956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6"/>
          <p:cNvSpPr>
            <a:spLocks noGrp="1" noChangeArrowheads="1"/>
          </p:cNvSpPr>
          <p:nvPr>
            <p:ph type="ftr" sz="quarter" idx="10"/>
          </p:nvPr>
        </p:nvSpPr>
        <p:spPr>
          <a:ln/>
        </p:spPr>
        <p:txBody>
          <a:bodyPr/>
          <a:lstStyle>
            <a:lvl1pPr>
              <a:defRPr/>
            </a:lvl1pPr>
          </a:lstStyle>
          <a:p>
            <a:pPr>
              <a:defRPr/>
            </a:pPr>
            <a:r>
              <a:rPr lang="ru-RU"/>
              <a:t>Зуева Л.В.</a:t>
            </a:r>
          </a:p>
        </p:txBody>
      </p:sp>
      <p:sp>
        <p:nvSpPr>
          <p:cNvPr id="6" name="Rectangle 27"/>
          <p:cNvSpPr>
            <a:spLocks noGrp="1" noChangeArrowheads="1"/>
          </p:cNvSpPr>
          <p:nvPr>
            <p:ph type="sldNum" sz="quarter" idx="11"/>
          </p:nvPr>
        </p:nvSpPr>
        <p:spPr>
          <a:ln/>
        </p:spPr>
        <p:txBody>
          <a:bodyPr/>
          <a:lstStyle>
            <a:lvl1pPr>
              <a:defRPr/>
            </a:lvl1pPr>
          </a:lstStyle>
          <a:p>
            <a:fld id="{F5D5E89F-6E55-4D90-8BED-ADD667112F39}" type="slidenum">
              <a:rPr lang="ru-RU" altLang="ru-RU"/>
              <a:pPr/>
              <a:t>‹#›</a:t>
            </a:fld>
            <a:endParaRPr lang="ru-RU" altLang="ru-RU"/>
          </a:p>
        </p:txBody>
      </p:sp>
      <p:sp>
        <p:nvSpPr>
          <p:cNvPr id="7" name="Rectangle 28"/>
          <p:cNvSpPr>
            <a:spLocks noGrp="1" noChangeArrowheads="1"/>
          </p:cNvSpPr>
          <p:nvPr>
            <p:ph type="dt" sz="half" idx="12"/>
          </p:nvPr>
        </p:nvSpPr>
        <p:spPr>
          <a:ln/>
        </p:spPr>
        <p:txBody>
          <a:bodyPr/>
          <a:lstStyle>
            <a:lvl1pPr>
              <a:defRPr/>
            </a:lvl1pPr>
          </a:lstStyle>
          <a:p>
            <a:pPr>
              <a:defRPr/>
            </a:pPr>
            <a:endParaRPr lang="ru-RU"/>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B2A21B07-0B4F-46BD-BF5F-8FEB7DC24C1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3115228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91675E5D-8B06-44AA-AE85-FDC3D2383526}"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89243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AF27FA1A-182E-468C-802A-14D1C3DD28C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1235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CD9752F4-028E-4287-8105-33CC3814ECDA}"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89441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94914"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94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294916" name="Rectangle 4"/>
          <p:cNvSpPr>
            <a:spLocks noGrp="1" noChangeArrowheads="1"/>
          </p:cNvSpPr>
          <p:nvPr>
            <p:ph type="dt" sz="quarter" idx="2"/>
          </p:nvPr>
        </p:nvSpPr>
        <p:spPr/>
        <p:txBody>
          <a:bodyPr/>
          <a:lstStyle>
            <a:lvl1pPr>
              <a:defRPr/>
            </a:lvl1pPr>
          </a:lstStyle>
          <a:p>
            <a:endParaRPr lang="ru-RU">
              <a:solidFill>
                <a:srgbClr val="FFFFFF"/>
              </a:solidFill>
            </a:endParaRPr>
          </a:p>
        </p:txBody>
      </p:sp>
      <p:sp>
        <p:nvSpPr>
          <p:cNvPr id="294917" name="Rectangle 5"/>
          <p:cNvSpPr>
            <a:spLocks noGrp="1" noChangeArrowheads="1"/>
          </p:cNvSpPr>
          <p:nvPr>
            <p:ph type="ftr" sz="quarter" idx="3"/>
          </p:nvPr>
        </p:nvSpPr>
        <p:spPr/>
        <p:txBody>
          <a:bodyPr/>
          <a:lstStyle>
            <a:lvl1pPr>
              <a:defRPr/>
            </a:lvl1pPr>
          </a:lstStyle>
          <a:p>
            <a:endParaRPr lang="ru-RU">
              <a:solidFill>
                <a:srgbClr val="FFFFFF"/>
              </a:solidFill>
            </a:endParaRPr>
          </a:p>
        </p:txBody>
      </p:sp>
      <p:sp>
        <p:nvSpPr>
          <p:cNvPr id="294918" name="Rectangle 6"/>
          <p:cNvSpPr>
            <a:spLocks noGrp="1" noChangeArrowheads="1"/>
          </p:cNvSpPr>
          <p:nvPr>
            <p:ph type="sldNum" sz="quarter" idx="4"/>
          </p:nvPr>
        </p:nvSpPr>
        <p:spPr/>
        <p:txBody>
          <a:bodyPr/>
          <a:lstStyle>
            <a:lvl1pPr>
              <a:defRPr/>
            </a:lvl1pPr>
          </a:lstStyle>
          <a:p>
            <a:fld id="{08F1C2DC-F780-415E-8E69-FCAFE556FC85}"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56867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7EE152-3959-4110-9DBC-3E55247354FB}"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7357026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A8479634-7CC9-4E1C-9550-D781BE69A673}"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233749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99ADAA6-9FB2-47B3-B03F-CECD5AE19AAE}"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5223790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3EFF8E71-6E3B-42F6-A177-11D76A5AAB1D}"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9311982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3CBCA691-4EB1-475D-AEDD-B1C1BD5AF37C}" type="slidenum">
              <a:rPr lang="ru-RU">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72041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7.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8.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9.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0.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2.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3.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4.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6.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theme" Target="../theme/theme28.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theme" Target="../theme/theme29.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0.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1035"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71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71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1042"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p>
          </p:txBody>
        </p:sp>
        <p:sp>
          <p:nvSpPr>
            <p:cNvPr id="1043"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p>
          </p:txBody>
        </p:sp>
        <p:sp>
          <p:nvSpPr>
            <p:cNvPr id="71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p>
          </p:txBody>
        </p:sp>
        <p:sp>
          <p:nvSpPr>
            <p:cNvPr id="71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71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p>
          </p:txBody>
        </p:sp>
        <p:sp>
          <p:nvSpPr>
            <p:cNvPr id="71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p>
          </p:txBody>
        </p:sp>
      </p:grpSp>
      <p:sp>
        <p:nvSpPr>
          <p:cNvPr id="71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71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defRPr>
            </a:lvl1pPr>
          </a:lstStyle>
          <a:p>
            <a:pPr>
              <a:defRPr/>
            </a:pPr>
            <a:r>
              <a:rPr lang="ru-RU"/>
              <a:t>Зуева Л.В.</a:t>
            </a:r>
          </a:p>
        </p:txBody>
      </p:sp>
      <p:sp>
        <p:nvSpPr>
          <p:cNvPr id="71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defRPr>
            </a:lvl1pPr>
          </a:lstStyle>
          <a:p>
            <a:fld id="{E656B226-B217-4B99-81C7-1BB9D24CB413}" type="slidenum">
              <a:rPr lang="ru-RU" altLang="ru-RU"/>
              <a:pPr/>
              <a:t>‹#›</a:t>
            </a:fld>
            <a:endParaRPr lang="ru-RU" altLang="ru-RU"/>
          </a:p>
        </p:txBody>
      </p:sp>
      <p:sp>
        <p:nvSpPr>
          <p:cNvPr id="71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defRPr>
            </a:lvl1pPr>
          </a:lstStyle>
          <a:p>
            <a:pPr>
              <a:defRPr/>
            </a:pPr>
            <a:endParaRPr lang="ru-RU"/>
          </a:p>
        </p:txBody>
      </p:sp>
    </p:spTree>
  </p:cSld>
  <p:clrMap bg1="dk2" tx1="lt1" bg2="dk1" tx2="lt2" accent1="accent1" accent2="accent2" accent3="accent3" accent4="accent4" accent5="accent5" accent6="accent6" hlink="hlink" folHlink="folHlink"/>
  <p:sldLayoutIdLst>
    <p:sldLayoutId id="2147483866"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93">
                                            <p:txEl>
                                              <p:pRg st="0" end="0"/>
                                            </p:txEl>
                                          </p:spTgt>
                                        </p:tgtEl>
                                        <p:attrNameLst>
                                          <p:attrName>style.visibility</p:attrName>
                                        </p:attrNameLst>
                                      </p:cBhvr>
                                      <p:to>
                                        <p:strVal val="visible"/>
                                      </p:to>
                                    </p:set>
                                    <p:animEffect transition="in" filter="fade">
                                      <p:cBhvr>
                                        <p:cTn id="7" dur="1000"/>
                                        <p:tgtEl>
                                          <p:spTgt spid="7193">
                                            <p:txEl>
                                              <p:pRg st="0" end="0"/>
                                            </p:txEl>
                                          </p:spTgt>
                                        </p:tgtEl>
                                      </p:cBhvr>
                                    </p:animEffect>
                                    <p:anim calcmode="lin" valueType="num">
                                      <p:cBhvr>
                                        <p:cTn id="8" dur="1000" fill="hold"/>
                                        <p:tgtEl>
                                          <p:spTgt spid="71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9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93">
                                            <p:txEl>
                                              <p:pRg st="1" end="1"/>
                                            </p:txEl>
                                          </p:spTgt>
                                        </p:tgtEl>
                                        <p:attrNameLst>
                                          <p:attrName>style.visibility</p:attrName>
                                        </p:attrNameLst>
                                      </p:cBhvr>
                                      <p:to>
                                        <p:strVal val="visible"/>
                                      </p:to>
                                    </p:set>
                                    <p:animEffect transition="in" filter="fade">
                                      <p:cBhvr>
                                        <p:cTn id="12" dur="1000"/>
                                        <p:tgtEl>
                                          <p:spTgt spid="7193">
                                            <p:txEl>
                                              <p:pRg st="1" end="1"/>
                                            </p:txEl>
                                          </p:spTgt>
                                        </p:tgtEl>
                                      </p:cBhvr>
                                    </p:animEffect>
                                    <p:anim calcmode="lin" valueType="num">
                                      <p:cBhvr>
                                        <p:cTn id="13" dur="1000" fill="hold"/>
                                        <p:tgtEl>
                                          <p:spTgt spid="719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9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193">
                                            <p:txEl>
                                              <p:pRg st="2" end="2"/>
                                            </p:txEl>
                                          </p:spTgt>
                                        </p:tgtEl>
                                        <p:attrNameLst>
                                          <p:attrName>style.visibility</p:attrName>
                                        </p:attrNameLst>
                                      </p:cBhvr>
                                      <p:to>
                                        <p:strVal val="visible"/>
                                      </p:to>
                                    </p:set>
                                    <p:animEffect transition="in" filter="fade">
                                      <p:cBhvr>
                                        <p:cTn id="17" dur="1000"/>
                                        <p:tgtEl>
                                          <p:spTgt spid="7193">
                                            <p:txEl>
                                              <p:pRg st="2" end="2"/>
                                            </p:txEl>
                                          </p:spTgt>
                                        </p:tgtEl>
                                      </p:cBhvr>
                                    </p:animEffect>
                                    <p:anim calcmode="lin" valueType="num">
                                      <p:cBhvr>
                                        <p:cTn id="18" dur="1000" fill="hold"/>
                                        <p:tgtEl>
                                          <p:spTgt spid="719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19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193">
                                            <p:txEl>
                                              <p:pRg st="3" end="3"/>
                                            </p:txEl>
                                          </p:spTgt>
                                        </p:tgtEl>
                                        <p:attrNameLst>
                                          <p:attrName>style.visibility</p:attrName>
                                        </p:attrNameLst>
                                      </p:cBhvr>
                                      <p:to>
                                        <p:strVal val="visible"/>
                                      </p:to>
                                    </p:set>
                                    <p:animEffect transition="in" filter="fade">
                                      <p:cBhvr>
                                        <p:cTn id="22" dur="1000"/>
                                        <p:tgtEl>
                                          <p:spTgt spid="7193">
                                            <p:txEl>
                                              <p:pRg st="3" end="3"/>
                                            </p:txEl>
                                          </p:spTgt>
                                        </p:tgtEl>
                                      </p:cBhvr>
                                    </p:animEffect>
                                    <p:anim calcmode="lin" valueType="num">
                                      <p:cBhvr>
                                        <p:cTn id="23" dur="1000" fill="hold"/>
                                        <p:tgtEl>
                                          <p:spTgt spid="719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19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193">
                                            <p:txEl>
                                              <p:pRg st="4" end="4"/>
                                            </p:txEl>
                                          </p:spTgt>
                                        </p:tgtEl>
                                        <p:attrNameLst>
                                          <p:attrName>style.visibility</p:attrName>
                                        </p:attrNameLst>
                                      </p:cBhvr>
                                      <p:to>
                                        <p:strVal val="visible"/>
                                      </p:to>
                                    </p:set>
                                    <p:animEffect transition="in" filter="fade">
                                      <p:cBhvr>
                                        <p:cTn id="27" dur="1000"/>
                                        <p:tgtEl>
                                          <p:spTgt spid="7193">
                                            <p:txEl>
                                              <p:pRg st="4" end="4"/>
                                            </p:txEl>
                                          </p:spTgt>
                                        </p:tgtEl>
                                      </p:cBhvr>
                                    </p:animEffect>
                                    <p:anim calcmode="lin" valueType="num">
                                      <p:cBhvr>
                                        <p:cTn id="28" dur="1000" fill="hold"/>
                                        <p:tgtEl>
                                          <p:spTgt spid="719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19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3" grpId="0" build="p">
        <p:tmplLst>
          <p:tmpl lvl="1">
            <p:tnLst>
              <p:par>
                <p:cTn presetID="42" presetClass="entr" presetSubtype="0" fill="hold" nodeType="click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Lst>
      </p:bldP>
    </p:bldLst>
  </p:timing>
  <p:hf hdr="0" dt="0"/>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81097616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115953908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214545678"/>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776082141"/>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2712164718"/>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97568788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813101766"/>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204844062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01726800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46179558"/>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9525"/>
            <a:ext cx="1557338" cy="6878638"/>
            <a:chOff x="0" y="-6"/>
            <a:chExt cx="981" cy="4333"/>
          </a:xfrm>
        </p:grpSpPr>
        <p:sp>
          <p:nvSpPr>
            <p:cNvPr id="67587" name="Rectangle 3"/>
            <p:cNvSpPr>
              <a:spLocks noChangeArrowheads="1"/>
            </p:cNvSpPr>
            <p:nvPr/>
          </p:nvSpPr>
          <p:spPr bwMode="auto">
            <a:xfrm>
              <a:off x="453" y="2151"/>
              <a:ext cx="114"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a:lstStyle/>
            <a:p>
              <a:pPr eaLnBrk="1" hangingPunct="1">
                <a:defRPr/>
              </a:pPr>
              <a:endParaRPr lang="ru-RU"/>
            </a:p>
          </p:txBody>
        </p:sp>
        <p:sp>
          <p:nvSpPr>
            <p:cNvPr id="67588" name="Rectangle 4"/>
            <p:cNvSpPr>
              <a:spLocks noChangeArrowheads="1"/>
            </p:cNvSpPr>
            <p:nvPr/>
          </p:nvSpPr>
          <p:spPr bwMode="auto">
            <a:xfrm>
              <a:off x="0" y="2151"/>
              <a:ext cx="221"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67589" name="Rectangle 5"/>
            <p:cNvSpPr>
              <a:spLocks noChangeArrowheads="1"/>
            </p:cNvSpPr>
            <p:nvPr/>
          </p:nvSpPr>
          <p:spPr bwMode="auto">
            <a:xfrm>
              <a:off x="222" y="2151"/>
              <a:ext cx="231"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a:lstStyle/>
            <a:p>
              <a:pPr eaLnBrk="1" hangingPunct="1">
                <a:defRPr/>
              </a:pPr>
              <a:endParaRPr lang="ru-RU"/>
            </a:p>
          </p:txBody>
        </p:sp>
        <p:sp>
          <p:nvSpPr>
            <p:cNvPr id="67590" name="Rectangle 6"/>
            <p:cNvSpPr>
              <a:spLocks noChangeArrowheads="1"/>
            </p:cNvSpPr>
            <p:nvPr/>
          </p:nvSpPr>
          <p:spPr bwMode="auto">
            <a:xfrm>
              <a:off x="567" y="2160"/>
              <a:ext cx="204" cy="2161"/>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67591" name="Freeform 7"/>
            <p:cNvSpPr>
              <a:spLocks/>
            </p:cNvSpPr>
            <p:nvPr/>
          </p:nvSpPr>
          <p:spPr bwMode="auto">
            <a:xfrm>
              <a:off x="222" y="2636"/>
              <a:ext cx="344" cy="647"/>
            </a:xfrm>
            <a:custGeom>
              <a:avLst/>
              <a:gdLst/>
              <a:ahLst/>
              <a:cxnLst>
                <a:cxn ang="0">
                  <a:pos x="343" y="52"/>
                </a:cxn>
                <a:cxn ang="0">
                  <a:pos x="343" y="194"/>
                </a:cxn>
                <a:cxn ang="0">
                  <a:pos x="335" y="188"/>
                </a:cxn>
                <a:cxn ang="0">
                  <a:pos x="315" y="188"/>
                </a:cxn>
                <a:cxn ang="0">
                  <a:pos x="300" y="194"/>
                </a:cxn>
                <a:cxn ang="0">
                  <a:pos x="284" y="209"/>
                </a:cxn>
                <a:cxn ang="0">
                  <a:pos x="242" y="261"/>
                </a:cxn>
                <a:cxn ang="0">
                  <a:pos x="146" y="366"/>
                </a:cxn>
                <a:cxn ang="0">
                  <a:pos x="50" y="475"/>
                </a:cxn>
                <a:cxn ang="0">
                  <a:pos x="30" y="505"/>
                </a:cxn>
                <a:cxn ang="0">
                  <a:pos x="17" y="535"/>
                </a:cxn>
                <a:cxn ang="0">
                  <a:pos x="10" y="582"/>
                </a:cxn>
                <a:cxn ang="0">
                  <a:pos x="0" y="646"/>
                </a:cxn>
                <a:cxn ang="0">
                  <a:pos x="0" y="365"/>
                </a:cxn>
                <a:cxn ang="0">
                  <a:pos x="5" y="392"/>
                </a:cxn>
                <a:cxn ang="0">
                  <a:pos x="10" y="404"/>
                </a:cxn>
                <a:cxn ang="0">
                  <a:pos x="20" y="410"/>
                </a:cxn>
                <a:cxn ang="0">
                  <a:pos x="30" y="413"/>
                </a:cxn>
                <a:cxn ang="0">
                  <a:pos x="45" y="413"/>
                </a:cxn>
                <a:cxn ang="0">
                  <a:pos x="60" y="407"/>
                </a:cxn>
                <a:cxn ang="0">
                  <a:pos x="257" y="190"/>
                </a:cxn>
                <a:cxn ang="0">
                  <a:pos x="297" y="138"/>
                </a:cxn>
                <a:cxn ang="0">
                  <a:pos x="312" y="111"/>
                </a:cxn>
                <a:cxn ang="0">
                  <a:pos x="325" y="84"/>
                </a:cxn>
                <a:cxn ang="0">
                  <a:pos x="335" y="39"/>
                </a:cxn>
                <a:cxn ang="0">
                  <a:pos x="343" y="0"/>
                </a:cxn>
                <a:cxn ang="0">
                  <a:pos x="343" y="117"/>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2" name="Freeform 8"/>
            <p:cNvSpPr>
              <a:spLocks/>
            </p:cNvSpPr>
            <p:nvPr/>
          </p:nvSpPr>
          <p:spPr bwMode="auto">
            <a:xfrm>
              <a:off x="222" y="2908"/>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3" name="Freeform 9"/>
            <p:cNvSpPr>
              <a:spLocks/>
            </p:cNvSpPr>
            <p:nvPr/>
          </p:nvSpPr>
          <p:spPr bwMode="auto">
            <a:xfrm>
              <a:off x="222" y="3165"/>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4" name="Freeform 10"/>
            <p:cNvSpPr>
              <a:spLocks/>
            </p:cNvSpPr>
            <p:nvPr/>
          </p:nvSpPr>
          <p:spPr bwMode="auto">
            <a:xfrm>
              <a:off x="222" y="3420"/>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5" name="Freeform 11"/>
            <p:cNvSpPr>
              <a:spLocks/>
            </p:cNvSpPr>
            <p:nvPr/>
          </p:nvSpPr>
          <p:spPr bwMode="auto">
            <a:xfrm>
              <a:off x="222" y="3677"/>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6" name="Freeform 12"/>
            <p:cNvSpPr>
              <a:spLocks/>
            </p:cNvSpPr>
            <p:nvPr/>
          </p:nvSpPr>
          <p:spPr bwMode="auto">
            <a:xfrm>
              <a:off x="301" y="3932"/>
              <a:ext cx="265" cy="392"/>
            </a:xfrm>
            <a:custGeom>
              <a:avLst/>
              <a:gdLst/>
              <a:ahLst/>
              <a:cxnLst>
                <a:cxn ang="0">
                  <a:pos x="264" y="52"/>
                </a:cxn>
                <a:cxn ang="0">
                  <a:pos x="264" y="194"/>
                </a:cxn>
                <a:cxn ang="0">
                  <a:pos x="256" y="188"/>
                </a:cxn>
                <a:cxn ang="0">
                  <a:pos x="236" y="188"/>
                </a:cxn>
                <a:cxn ang="0">
                  <a:pos x="221" y="194"/>
                </a:cxn>
                <a:cxn ang="0">
                  <a:pos x="205" y="209"/>
                </a:cxn>
                <a:cxn ang="0">
                  <a:pos x="162" y="261"/>
                </a:cxn>
                <a:cxn ang="0">
                  <a:pos x="66" y="366"/>
                </a:cxn>
                <a:cxn ang="0">
                  <a:pos x="45" y="391"/>
                </a:cxn>
                <a:cxn ang="0">
                  <a:pos x="0" y="391"/>
                </a:cxn>
                <a:cxn ang="0">
                  <a:pos x="178" y="190"/>
                </a:cxn>
                <a:cxn ang="0">
                  <a:pos x="218" y="138"/>
                </a:cxn>
                <a:cxn ang="0">
                  <a:pos x="233" y="111"/>
                </a:cxn>
                <a:cxn ang="0">
                  <a:pos x="246" y="84"/>
                </a:cxn>
                <a:cxn ang="0">
                  <a:pos x="256" y="39"/>
                </a:cxn>
                <a:cxn ang="0">
                  <a:pos x="264" y="0"/>
                </a:cxn>
                <a:cxn ang="0">
                  <a:pos x="264" y="117"/>
                </a:cxn>
              </a:cxnLst>
              <a:rect l="0" t="0" r="r" b="b"/>
              <a:pathLst>
                <a:path w="265" h="392">
                  <a:moveTo>
                    <a:pt x="264" y="52"/>
                  </a:moveTo>
                  <a:lnTo>
                    <a:pt x="264" y="194"/>
                  </a:lnTo>
                  <a:lnTo>
                    <a:pt x="256" y="188"/>
                  </a:lnTo>
                  <a:lnTo>
                    <a:pt x="236" y="188"/>
                  </a:lnTo>
                  <a:lnTo>
                    <a:pt x="221" y="194"/>
                  </a:lnTo>
                  <a:lnTo>
                    <a:pt x="205" y="209"/>
                  </a:lnTo>
                  <a:lnTo>
                    <a:pt x="162" y="261"/>
                  </a:lnTo>
                  <a:lnTo>
                    <a:pt x="66" y="366"/>
                  </a:lnTo>
                  <a:lnTo>
                    <a:pt x="45" y="391"/>
                  </a:lnTo>
                  <a:lnTo>
                    <a:pt x="0" y="391"/>
                  </a:lnTo>
                  <a:lnTo>
                    <a:pt x="178" y="190"/>
                  </a:lnTo>
                  <a:lnTo>
                    <a:pt x="218" y="138"/>
                  </a:lnTo>
                  <a:lnTo>
                    <a:pt x="233" y="111"/>
                  </a:lnTo>
                  <a:lnTo>
                    <a:pt x="246" y="84"/>
                  </a:lnTo>
                  <a:lnTo>
                    <a:pt x="256" y="39"/>
                  </a:lnTo>
                  <a:lnTo>
                    <a:pt x="264" y="0"/>
                  </a:lnTo>
                  <a:lnTo>
                    <a:pt x="264"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7" name="Freeform 13"/>
            <p:cNvSpPr>
              <a:spLocks/>
            </p:cNvSpPr>
            <p:nvPr/>
          </p:nvSpPr>
          <p:spPr bwMode="auto">
            <a:xfrm>
              <a:off x="222" y="2366"/>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8" name="Freeform 14"/>
            <p:cNvSpPr>
              <a:spLocks/>
            </p:cNvSpPr>
            <p:nvPr/>
          </p:nvSpPr>
          <p:spPr bwMode="auto">
            <a:xfrm>
              <a:off x="222" y="2151"/>
              <a:ext cx="346" cy="575"/>
            </a:xfrm>
            <a:custGeom>
              <a:avLst/>
              <a:gdLst/>
              <a:ahLst/>
              <a:cxnLst>
                <a:cxn ang="0">
                  <a:pos x="345" y="0"/>
                </a:cxn>
                <a:cxn ang="0">
                  <a:pos x="343" y="122"/>
                </a:cxn>
                <a:cxn ang="0">
                  <a:pos x="336" y="116"/>
                </a:cxn>
                <a:cxn ang="0">
                  <a:pos x="315" y="116"/>
                </a:cxn>
                <a:cxn ang="0">
                  <a:pos x="300" y="122"/>
                </a:cxn>
                <a:cxn ang="0">
                  <a:pos x="285" y="137"/>
                </a:cxn>
                <a:cxn ang="0">
                  <a:pos x="242" y="188"/>
                </a:cxn>
                <a:cxn ang="0">
                  <a:pos x="146" y="294"/>
                </a:cxn>
                <a:cxn ang="0">
                  <a:pos x="50" y="403"/>
                </a:cxn>
                <a:cxn ang="0">
                  <a:pos x="30" y="433"/>
                </a:cxn>
                <a:cxn ang="0">
                  <a:pos x="17" y="463"/>
                </a:cxn>
                <a:cxn ang="0">
                  <a:pos x="10" y="510"/>
                </a:cxn>
                <a:cxn ang="0">
                  <a:pos x="0" y="574"/>
                </a:cxn>
                <a:cxn ang="0">
                  <a:pos x="0" y="293"/>
                </a:cxn>
                <a:cxn ang="0">
                  <a:pos x="5" y="320"/>
                </a:cxn>
                <a:cxn ang="0">
                  <a:pos x="10" y="332"/>
                </a:cxn>
                <a:cxn ang="0">
                  <a:pos x="20" y="338"/>
                </a:cxn>
                <a:cxn ang="0">
                  <a:pos x="30" y="341"/>
                </a:cxn>
                <a:cxn ang="0">
                  <a:pos x="45" y="341"/>
                </a:cxn>
                <a:cxn ang="0">
                  <a:pos x="60" y="335"/>
                </a:cxn>
                <a:cxn ang="0">
                  <a:pos x="257" y="117"/>
                </a:cxn>
                <a:cxn ang="0">
                  <a:pos x="298" y="66"/>
                </a:cxn>
                <a:cxn ang="0">
                  <a:pos x="313" y="39"/>
                </a:cxn>
                <a:cxn ang="0">
                  <a:pos x="326" y="12"/>
                </a:cxn>
                <a:cxn ang="0">
                  <a:pos x="329" y="0"/>
                </a:cxn>
                <a:cxn ang="0">
                  <a:pos x="345" y="3"/>
                </a:cxn>
                <a:cxn ang="0">
                  <a:pos x="343" y="45"/>
                </a:cxn>
              </a:cxnLst>
              <a:rect l="0" t="0" r="r" b="b"/>
              <a:pathLst>
                <a:path w="346" h="575">
                  <a:moveTo>
                    <a:pt x="345" y="0"/>
                  </a:moveTo>
                  <a:lnTo>
                    <a:pt x="343" y="122"/>
                  </a:lnTo>
                  <a:lnTo>
                    <a:pt x="336" y="116"/>
                  </a:lnTo>
                  <a:lnTo>
                    <a:pt x="315" y="116"/>
                  </a:lnTo>
                  <a:lnTo>
                    <a:pt x="300" y="122"/>
                  </a:lnTo>
                  <a:lnTo>
                    <a:pt x="285" y="137"/>
                  </a:lnTo>
                  <a:lnTo>
                    <a:pt x="242" y="188"/>
                  </a:lnTo>
                  <a:lnTo>
                    <a:pt x="146" y="294"/>
                  </a:lnTo>
                  <a:lnTo>
                    <a:pt x="50" y="403"/>
                  </a:lnTo>
                  <a:lnTo>
                    <a:pt x="30" y="433"/>
                  </a:lnTo>
                  <a:lnTo>
                    <a:pt x="17" y="463"/>
                  </a:lnTo>
                  <a:lnTo>
                    <a:pt x="10" y="510"/>
                  </a:lnTo>
                  <a:lnTo>
                    <a:pt x="0" y="574"/>
                  </a:lnTo>
                  <a:lnTo>
                    <a:pt x="0" y="293"/>
                  </a:lnTo>
                  <a:lnTo>
                    <a:pt x="5" y="320"/>
                  </a:lnTo>
                  <a:lnTo>
                    <a:pt x="10" y="332"/>
                  </a:lnTo>
                  <a:lnTo>
                    <a:pt x="20" y="338"/>
                  </a:lnTo>
                  <a:lnTo>
                    <a:pt x="30" y="341"/>
                  </a:lnTo>
                  <a:lnTo>
                    <a:pt x="45" y="341"/>
                  </a:lnTo>
                  <a:lnTo>
                    <a:pt x="60" y="335"/>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599" name="Rectangle 15"/>
            <p:cNvSpPr>
              <a:spLocks noChangeArrowheads="1"/>
            </p:cNvSpPr>
            <p:nvPr/>
          </p:nvSpPr>
          <p:spPr bwMode="auto">
            <a:xfrm>
              <a:off x="453" y="-3"/>
              <a:ext cx="114"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a:lstStyle/>
            <a:p>
              <a:pPr eaLnBrk="1" hangingPunct="1">
                <a:defRPr/>
              </a:pPr>
              <a:endParaRPr lang="ru-RU"/>
            </a:p>
          </p:txBody>
        </p:sp>
        <p:sp>
          <p:nvSpPr>
            <p:cNvPr id="67600" name="Rectangle 16"/>
            <p:cNvSpPr>
              <a:spLocks noChangeArrowheads="1"/>
            </p:cNvSpPr>
            <p:nvPr/>
          </p:nvSpPr>
          <p:spPr bwMode="auto">
            <a:xfrm>
              <a:off x="0" y="-3"/>
              <a:ext cx="221" cy="2170"/>
            </a:xfrm>
            <a:prstGeom prst="rect">
              <a:avLst/>
            </a:prstGeom>
            <a:gradFill rotWithShape="0">
              <a:gsLst>
                <a:gs pos="0">
                  <a:schemeClr val="accent1"/>
                </a:gs>
                <a:gs pos="100000">
                  <a:schemeClr val="accent1">
                    <a:gamma/>
                    <a:shade val="46275"/>
                    <a:invGamma/>
                  </a:schemeClr>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67601" name="Rectangle 17"/>
            <p:cNvSpPr>
              <a:spLocks noChangeArrowheads="1"/>
            </p:cNvSpPr>
            <p:nvPr/>
          </p:nvSpPr>
          <p:spPr bwMode="auto">
            <a:xfrm>
              <a:off x="222" y="-3"/>
              <a:ext cx="231"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a:lstStyle/>
            <a:p>
              <a:pPr eaLnBrk="1" hangingPunct="1">
                <a:defRPr/>
              </a:pPr>
              <a:endParaRPr lang="ru-RU"/>
            </a:p>
          </p:txBody>
        </p:sp>
        <p:sp>
          <p:nvSpPr>
            <p:cNvPr id="67602" name="Rectangle 18"/>
            <p:cNvSpPr>
              <a:spLocks noChangeArrowheads="1"/>
            </p:cNvSpPr>
            <p:nvPr/>
          </p:nvSpPr>
          <p:spPr bwMode="auto">
            <a:xfrm>
              <a:off x="567" y="-3"/>
              <a:ext cx="204" cy="2170"/>
            </a:xfrm>
            <a:prstGeom prst="rect">
              <a:avLst/>
            </a:prstGeom>
            <a:gradFill rotWithShape="0">
              <a:gsLst>
                <a:gs pos="0">
                  <a:schemeClr val="accent1">
                    <a:gamma/>
                    <a:shade val="46275"/>
                    <a:invGamma/>
                  </a:schemeClr>
                </a:gs>
                <a:gs pos="100000">
                  <a:schemeClr val="accent1"/>
                </a:gs>
              </a:gsLst>
              <a:lin ang="0" scaled="1"/>
            </a:gradFill>
            <a:ln w="9525">
              <a:noFill/>
              <a:miter lim="800000"/>
              <a:headEnd/>
              <a:tailEnd/>
            </a:ln>
            <a:effectLst/>
          </p:spPr>
          <p:txBody>
            <a:bodyPr wrap="none" lIns="92075" tIns="46038" rIns="92075" bIns="46038" anchor="ctr"/>
            <a:lstStyle/>
            <a:p>
              <a:pPr>
                <a:spcBef>
                  <a:spcPct val="50000"/>
                </a:spcBef>
                <a:defRPr/>
              </a:pPr>
              <a:endParaRPr kumimoji="1" lang="ru-RU" sz="2400">
                <a:latin typeface="Times New Roman" charset="0"/>
              </a:endParaRPr>
            </a:p>
          </p:txBody>
        </p:sp>
        <p:sp>
          <p:nvSpPr>
            <p:cNvPr id="67603" name="Freeform 19"/>
            <p:cNvSpPr>
              <a:spLocks/>
            </p:cNvSpPr>
            <p:nvPr/>
          </p:nvSpPr>
          <p:spPr bwMode="auto">
            <a:xfrm>
              <a:off x="222" y="497"/>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4" name="Freeform 20"/>
            <p:cNvSpPr>
              <a:spLocks/>
            </p:cNvSpPr>
            <p:nvPr/>
          </p:nvSpPr>
          <p:spPr bwMode="auto">
            <a:xfrm>
              <a:off x="222" y="754"/>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5" name="Freeform 21"/>
            <p:cNvSpPr>
              <a:spLocks/>
            </p:cNvSpPr>
            <p:nvPr/>
          </p:nvSpPr>
          <p:spPr bwMode="auto">
            <a:xfrm>
              <a:off x="222" y="1010"/>
              <a:ext cx="344" cy="645"/>
            </a:xfrm>
            <a:custGeom>
              <a:avLst/>
              <a:gdLst/>
              <a:ahLst/>
              <a:cxnLst>
                <a:cxn ang="0">
                  <a:pos x="343" y="52"/>
                </a:cxn>
                <a:cxn ang="0">
                  <a:pos x="343" y="194"/>
                </a:cxn>
                <a:cxn ang="0">
                  <a:pos x="335" y="188"/>
                </a:cxn>
                <a:cxn ang="0">
                  <a:pos x="315" y="188"/>
                </a:cxn>
                <a:cxn ang="0">
                  <a:pos x="300" y="194"/>
                </a:cxn>
                <a:cxn ang="0">
                  <a:pos x="284" y="209"/>
                </a:cxn>
                <a:cxn ang="0">
                  <a:pos x="242" y="260"/>
                </a:cxn>
                <a:cxn ang="0">
                  <a:pos x="146" y="365"/>
                </a:cxn>
                <a:cxn ang="0">
                  <a:pos x="50" y="473"/>
                </a:cxn>
                <a:cxn ang="0">
                  <a:pos x="30" y="504"/>
                </a:cxn>
                <a:cxn ang="0">
                  <a:pos x="17" y="534"/>
                </a:cxn>
                <a:cxn ang="0">
                  <a:pos x="10" y="580"/>
                </a:cxn>
                <a:cxn ang="0">
                  <a:pos x="0" y="644"/>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5">
                  <a:moveTo>
                    <a:pt x="343" y="52"/>
                  </a:moveTo>
                  <a:lnTo>
                    <a:pt x="343" y="194"/>
                  </a:lnTo>
                  <a:lnTo>
                    <a:pt x="335" y="188"/>
                  </a:lnTo>
                  <a:lnTo>
                    <a:pt x="315" y="188"/>
                  </a:lnTo>
                  <a:lnTo>
                    <a:pt x="300" y="194"/>
                  </a:lnTo>
                  <a:lnTo>
                    <a:pt x="284" y="209"/>
                  </a:lnTo>
                  <a:lnTo>
                    <a:pt x="242" y="260"/>
                  </a:lnTo>
                  <a:lnTo>
                    <a:pt x="146" y="365"/>
                  </a:lnTo>
                  <a:lnTo>
                    <a:pt x="50" y="473"/>
                  </a:lnTo>
                  <a:lnTo>
                    <a:pt x="30" y="504"/>
                  </a:lnTo>
                  <a:lnTo>
                    <a:pt x="17" y="534"/>
                  </a:lnTo>
                  <a:lnTo>
                    <a:pt x="10" y="580"/>
                  </a:lnTo>
                  <a:lnTo>
                    <a:pt x="0" y="644"/>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6" name="Freeform 22"/>
            <p:cNvSpPr>
              <a:spLocks/>
            </p:cNvSpPr>
            <p:nvPr/>
          </p:nvSpPr>
          <p:spPr bwMode="auto">
            <a:xfrm>
              <a:off x="222" y="1266"/>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7" name="Freeform 23"/>
            <p:cNvSpPr>
              <a:spLocks/>
            </p:cNvSpPr>
            <p:nvPr/>
          </p:nvSpPr>
          <p:spPr bwMode="auto">
            <a:xfrm>
              <a:off x="222" y="1522"/>
              <a:ext cx="344" cy="647"/>
            </a:xfrm>
            <a:custGeom>
              <a:avLst/>
              <a:gdLst/>
              <a:ahLst/>
              <a:cxnLst>
                <a:cxn ang="0">
                  <a:pos x="343" y="52"/>
                </a:cxn>
                <a:cxn ang="0">
                  <a:pos x="343" y="194"/>
                </a:cxn>
                <a:cxn ang="0">
                  <a:pos x="335" y="188"/>
                </a:cxn>
                <a:cxn ang="0">
                  <a:pos x="315" y="188"/>
                </a:cxn>
                <a:cxn ang="0">
                  <a:pos x="300" y="194"/>
                </a:cxn>
                <a:cxn ang="0">
                  <a:pos x="284" y="209"/>
                </a:cxn>
                <a:cxn ang="0">
                  <a:pos x="242" y="261"/>
                </a:cxn>
                <a:cxn ang="0">
                  <a:pos x="146" y="366"/>
                </a:cxn>
                <a:cxn ang="0">
                  <a:pos x="50" y="475"/>
                </a:cxn>
                <a:cxn ang="0">
                  <a:pos x="30" y="505"/>
                </a:cxn>
                <a:cxn ang="0">
                  <a:pos x="17" y="535"/>
                </a:cxn>
                <a:cxn ang="0">
                  <a:pos x="10" y="582"/>
                </a:cxn>
                <a:cxn ang="0">
                  <a:pos x="0" y="646"/>
                </a:cxn>
                <a:cxn ang="0">
                  <a:pos x="0" y="365"/>
                </a:cxn>
                <a:cxn ang="0">
                  <a:pos x="5" y="392"/>
                </a:cxn>
                <a:cxn ang="0">
                  <a:pos x="10" y="404"/>
                </a:cxn>
                <a:cxn ang="0">
                  <a:pos x="20" y="410"/>
                </a:cxn>
                <a:cxn ang="0">
                  <a:pos x="30" y="413"/>
                </a:cxn>
                <a:cxn ang="0">
                  <a:pos x="45" y="413"/>
                </a:cxn>
                <a:cxn ang="0">
                  <a:pos x="60" y="407"/>
                </a:cxn>
                <a:cxn ang="0">
                  <a:pos x="257" y="190"/>
                </a:cxn>
                <a:cxn ang="0">
                  <a:pos x="297" y="138"/>
                </a:cxn>
                <a:cxn ang="0">
                  <a:pos x="312" y="111"/>
                </a:cxn>
                <a:cxn ang="0">
                  <a:pos x="325" y="84"/>
                </a:cxn>
                <a:cxn ang="0">
                  <a:pos x="335" y="39"/>
                </a:cxn>
                <a:cxn ang="0">
                  <a:pos x="343" y="0"/>
                </a:cxn>
                <a:cxn ang="0">
                  <a:pos x="343" y="117"/>
                </a:cxn>
              </a:cxnLst>
              <a:rect l="0" t="0" r="r" b="b"/>
              <a:pathLst>
                <a:path w="344" h="647">
                  <a:moveTo>
                    <a:pt x="343" y="52"/>
                  </a:moveTo>
                  <a:lnTo>
                    <a:pt x="343" y="194"/>
                  </a:lnTo>
                  <a:lnTo>
                    <a:pt x="335" y="188"/>
                  </a:lnTo>
                  <a:lnTo>
                    <a:pt x="315" y="188"/>
                  </a:lnTo>
                  <a:lnTo>
                    <a:pt x="300" y="194"/>
                  </a:lnTo>
                  <a:lnTo>
                    <a:pt x="284" y="209"/>
                  </a:lnTo>
                  <a:lnTo>
                    <a:pt x="242" y="261"/>
                  </a:lnTo>
                  <a:lnTo>
                    <a:pt x="146" y="366"/>
                  </a:lnTo>
                  <a:lnTo>
                    <a:pt x="50" y="475"/>
                  </a:lnTo>
                  <a:lnTo>
                    <a:pt x="30" y="505"/>
                  </a:lnTo>
                  <a:lnTo>
                    <a:pt x="17" y="535"/>
                  </a:lnTo>
                  <a:lnTo>
                    <a:pt x="10" y="582"/>
                  </a:lnTo>
                  <a:lnTo>
                    <a:pt x="0" y="646"/>
                  </a:lnTo>
                  <a:lnTo>
                    <a:pt x="0" y="365"/>
                  </a:lnTo>
                  <a:lnTo>
                    <a:pt x="5" y="392"/>
                  </a:lnTo>
                  <a:lnTo>
                    <a:pt x="10" y="404"/>
                  </a:lnTo>
                  <a:lnTo>
                    <a:pt x="20" y="410"/>
                  </a:lnTo>
                  <a:lnTo>
                    <a:pt x="30" y="413"/>
                  </a:lnTo>
                  <a:lnTo>
                    <a:pt x="45" y="413"/>
                  </a:lnTo>
                  <a:lnTo>
                    <a:pt x="60" y="407"/>
                  </a:lnTo>
                  <a:lnTo>
                    <a:pt x="257" y="190"/>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8" name="Freeform 24"/>
            <p:cNvSpPr>
              <a:spLocks/>
            </p:cNvSpPr>
            <p:nvPr/>
          </p:nvSpPr>
          <p:spPr bwMode="auto">
            <a:xfrm>
              <a:off x="219" y="4178"/>
              <a:ext cx="349" cy="149"/>
            </a:xfrm>
            <a:custGeom>
              <a:avLst/>
              <a:gdLst/>
              <a:ahLst/>
              <a:cxnLst>
                <a:cxn ang="0">
                  <a:pos x="345" y="52"/>
                </a:cxn>
                <a:cxn ang="0">
                  <a:pos x="348" y="144"/>
                </a:cxn>
                <a:cxn ang="0">
                  <a:pos x="0" y="148"/>
                </a:cxn>
                <a:cxn ang="0">
                  <a:pos x="299" y="143"/>
                </a:cxn>
                <a:cxn ang="0">
                  <a:pos x="315" y="111"/>
                </a:cxn>
                <a:cxn ang="0">
                  <a:pos x="328" y="84"/>
                </a:cxn>
                <a:cxn ang="0">
                  <a:pos x="338" y="39"/>
                </a:cxn>
                <a:cxn ang="0">
                  <a:pos x="345" y="0"/>
                </a:cxn>
                <a:cxn ang="0">
                  <a:pos x="345" y="117"/>
                </a:cxn>
              </a:cxnLst>
              <a:rect l="0" t="0" r="r" b="b"/>
              <a:pathLst>
                <a:path w="349" h="149">
                  <a:moveTo>
                    <a:pt x="345" y="52"/>
                  </a:moveTo>
                  <a:lnTo>
                    <a:pt x="348" y="144"/>
                  </a:lnTo>
                  <a:lnTo>
                    <a:pt x="0" y="148"/>
                  </a:lnTo>
                  <a:lnTo>
                    <a:pt x="299" y="143"/>
                  </a:lnTo>
                  <a:lnTo>
                    <a:pt x="315" y="111"/>
                  </a:lnTo>
                  <a:lnTo>
                    <a:pt x="328" y="84"/>
                  </a:lnTo>
                  <a:lnTo>
                    <a:pt x="338" y="39"/>
                  </a:lnTo>
                  <a:lnTo>
                    <a:pt x="345" y="0"/>
                  </a:lnTo>
                  <a:lnTo>
                    <a:pt x="345"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09" name="Freeform 25"/>
            <p:cNvSpPr>
              <a:spLocks/>
            </p:cNvSpPr>
            <p:nvPr/>
          </p:nvSpPr>
          <p:spPr bwMode="auto">
            <a:xfrm>
              <a:off x="222" y="211"/>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10" name="Freeform 26"/>
            <p:cNvSpPr>
              <a:spLocks/>
            </p:cNvSpPr>
            <p:nvPr/>
          </p:nvSpPr>
          <p:spPr bwMode="auto">
            <a:xfrm>
              <a:off x="222" y="-3"/>
              <a:ext cx="346" cy="574"/>
            </a:xfrm>
            <a:custGeom>
              <a:avLst/>
              <a:gdLst/>
              <a:ahLst/>
              <a:cxnLst>
                <a:cxn ang="0">
                  <a:pos x="345" y="0"/>
                </a:cxn>
                <a:cxn ang="0">
                  <a:pos x="343" y="122"/>
                </a:cxn>
                <a:cxn ang="0">
                  <a:pos x="336" y="116"/>
                </a:cxn>
                <a:cxn ang="0">
                  <a:pos x="315" y="116"/>
                </a:cxn>
                <a:cxn ang="0">
                  <a:pos x="300" y="122"/>
                </a:cxn>
                <a:cxn ang="0">
                  <a:pos x="285" y="137"/>
                </a:cxn>
                <a:cxn ang="0">
                  <a:pos x="242" y="188"/>
                </a:cxn>
                <a:cxn ang="0">
                  <a:pos x="146" y="294"/>
                </a:cxn>
                <a:cxn ang="0">
                  <a:pos x="50" y="402"/>
                </a:cxn>
                <a:cxn ang="0">
                  <a:pos x="30" y="432"/>
                </a:cxn>
                <a:cxn ang="0">
                  <a:pos x="17" y="462"/>
                </a:cxn>
                <a:cxn ang="0">
                  <a:pos x="10" y="509"/>
                </a:cxn>
                <a:cxn ang="0">
                  <a:pos x="0" y="573"/>
                </a:cxn>
                <a:cxn ang="0">
                  <a:pos x="0" y="292"/>
                </a:cxn>
                <a:cxn ang="0">
                  <a:pos x="5" y="319"/>
                </a:cxn>
                <a:cxn ang="0">
                  <a:pos x="10" y="331"/>
                </a:cxn>
                <a:cxn ang="0">
                  <a:pos x="20" y="337"/>
                </a:cxn>
                <a:cxn ang="0">
                  <a:pos x="30" y="340"/>
                </a:cxn>
                <a:cxn ang="0">
                  <a:pos x="45" y="340"/>
                </a:cxn>
                <a:cxn ang="0">
                  <a:pos x="60" y="334"/>
                </a:cxn>
                <a:cxn ang="0">
                  <a:pos x="257" y="117"/>
                </a:cxn>
                <a:cxn ang="0">
                  <a:pos x="298" y="66"/>
                </a:cxn>
                <a:cxn ang="0">
                  <a:pos x="313" y="39"/>
                </a:cxn>
                <a:cxn ang="0">
                  <a:pos x="326" y="12"/>
                </a:cxn>
                <a:cxn ang="0">
                  <a:pos x="329" y="0"/>
                </a:cxn>
                <a:cxn ang="0">
                  <a:pos x="345" y="3"/>
                </a:cxn>
                <a:cxn ang="0">
                  <a:pos x="343" y="45"/>
                </a:cxn>
              </a:cxnLst>
              <a:rect l="0" t="0" r="r" b="b"/>
              <a:pathLst>
                <a:path w="346" h="574">
                  <a:moveTo>
                    <a:pt x="345" y="0"/>
                  </a:moveTo>
                  <a:lnTo>
                    <a:pt x="343" y="122"/>
                  </a:lnTo>
                  <a:lnTo>
                    <a:pt x="336" y="116"/>
                  </a:lnTo>
                  <a:lnTo>
                    <a:pt x="315" y="116"/>
                  </a:lnTo>
                  <a:lnTo>
                    <a:pt x="300" y="122"/>
                  </a:lnTo>
                  <a:lnTo>
                    <a:pt x="285" y="137"/>
                  </a:lnTo>
                  <a:lnTo>
                    <a:pt x="242" y="188"/>
                  </a:lnTo>
                  <a:lnTo>
                    <a:pt x="146" y="294"/>
                  </a:lnTo>
                  <a:lnTo>
                    <a:pt x="50" y="402"/>
                  </a:lnTo>
                  <a:lnTo>
                    <a:pt x="30" y="432"/>
                  </a:lnTo>
                  <a:lnTo>
                    <a:pt x="17" y="462"/>
                  </a:lnTo>
                  <a:lnTo>
                    <a:pt x="10" y="509"/>
                  </a:lnTo>
                  <a:lnTo>
                    <a:pt x="0" y="573"/>
                  </a:lnTo>
                  <a:lnTo>
                    <a:pt x="0" y="292"/>
                  </a:lnTo>
                  <a:lnTo>
                    <a:pt x="5" y="319"/>
                  </a:lnTo>
                  <a:lnTo>
                    <a:pt x="10" y="331"/>
                  </a:lnTo>
                  <a:lnTo>
                    <a:pt x="20" y="337"/>
                  </a:lnTo>
                  <a:lnTo>
                    <a:pt x="30" y="340"/>
                  </a:lnTo>
                  <a:lnTo>
                    <a:pt x="45" y="340"/>
                  </a:lnTo>
                  <a:lnTo>
                    <a:pt x="60" y="334"/>
                  </a:lnTo>
                  <a:lnTo>
                    <a:pt x="257" y="117"/>
                  </a:lnTo>
                  <a:lnTo>
                    <a:pt x="298" y="66"/>
                  </a:lnTo>
                  <a:lnTo>
                    <a:pt x="313" y="39"/>
                  </a:lnTo>
                  <a:lnTo>
                    <a:pt x="326" y="12"/>
                  </a:lnTo>
                  <a:lnTo>
                    <a:pt x="329" y="0"/>
                  </a:lnTo>
                  <a:lnTo>
                    <a:pt x="345" y="3"/>
                  </a:lnTo>
                  <a:lnTo>
                    <a:pt x="343" y="45"/>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11" name="Freeform 27"/>
            <p:cNvSpPr>
              <a:spLocks/>
            </p:cNvSpPr>
            <p:nvPr/>
          </p:nvSpPr>
          <p:spPr bwMode="auto">
            <a:xfrm>
              <a:off x="224" y="-6"/>
              <a:ext cx="154" cy="294"/>
            </a:xfrm>
            <a:custGeom>
              <a:avLst/>
              <a:gdLst/>
              <a:ahLst/>
              <a:cxnLst>
                <a:cxn ang="0">
                  <a:pos x="153" y="3"/>
                </a:cxn>
                <a:cxn ang="0">
                  <a:pos x="50" y="122"/>
                </a:cxn>
                <a:cxn ang="0">
                  <a:pos x="30" y="152"/>
                </a:cxn>
                <a:cxn ang="0">
                  <a:pos x="17" y="182"/>
                </a:cxn>
                <a:cxn ang="0">
                  <a:pos x="10" y="229"/>
                </a:cxn>
                <a:cxn ang="0">
                  <a:pos x="0" y="293"/>
                </a:cxn>
                <a:cxn ang="0">
                  <a:pos x="0" y="12"/>
                </a:cxn>
                <a:cxn ang="0">
                  <a:pos x="5" y="39"/>
                </a:cxn>
                <a:cxn ang="0">
                  <a:pos x="10" y="51"/>
                </a:cxn>
                <a:cxn ang="0">
                  <a:pos x="20" y="57"/>
                </a:cxn>
                <a:cxn ang="0">
                  <a:pos x="30" y="60"/>
                </a:cxn>
                <a:cxn ang="0">
                  <a:pos x="45" y="60"/>
                </a:cxn>
                <a:cxn ang="0">
                  <a:pos x="60" y="54"/>
                </a:cxn>
                <a:cxn ang="0">
                  <a:pos x="110" y="0"/>
                </a:cxn>
              </a:cxnLst>
              <a:rect l="0" t="0" r="r" b="b"/>
              <a:pathLst>
                <a:path w="154" h="294">
                  <a:moveTo>
                    <a:pt x="153" y="3"/>
                  </a:moveTo>
                  <a:lnTo>
                    <a:pt x="50" y="122"/>
                  </a:lnTo>
                  <a:lnTo>
                    <a:pt x="30" y="152"/>
                  </a:lnTo>
                  <a:lnTo>
                    <a:pt x="17" y="182"/>
                  </a:lnTo>
                  <a:lnTo>
                    <a:pt x="10" y="229"/>
                  </a:lnTo>
                  <a:lnTo>
                    <a:pt x="0" y="293"/>
                  </a:lnTo>
                  <a:lnTo>
                    <a:pt x="0" y="12"/>
                  </a:lnTo>
                  <a:lnTo>
                    <a:pt x="5" y="39"/>
                  </a:lnTo>
                  <a:lnTo>
                    <a:pt x="10" y="51"/>
                  </a:lnTo>
                  <a:lnTo>
                    <a:pt x="20" y="57"/>
                  </a:lnTo>
                  <a:lnTo>
                    <a:pt x="30" y="60"/>
                  </a:lnTo>
                  <a:lnTo>
                    <a:pt x="45" y="60"/>
                  </a:lnTo>
                  <a:lnTo>
                    <a:pt x="60" y="54"/>
                  </a:lnTo>
                  <a:lnTo>
                    <a:pt x="110" y="0"/>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12" name="Freeform 28"/>
            <p:cNvSpPr>
              <a:spLocks/>
            </p:cNvSpPr>
            <p:nvPr/>
          </p:nvSpPr>
          <p:spPr bwMode="auto">
            <a:xfrm>
              <a:off x="222" y="1796"/>
              <a:ext cx="344" cy="646"/>
            </a:xfrm>
            <a:custGeom>
              <a:avLst/>
              <a:gdLst/>
              <a:ahLst/>
              <a:cxnLst>
                <a:cxn ang="0">
                  <a:pos x="343" y="52"/>
                </a:cxn>
                <a:cxn ang="0">
                  <a:pos x="343" y="194"/>
                </a:cxn>
                <a:cxn ang="0">
                  <a:pos x="335" y="188"/>
                </a:cxn>
                <a:cxn ang="0">
                  <a:pos x="315" y="188"/>
                </a:cxn>
                <a:cxn ang="0">
                  <a:pos x="300" y="194"/>
                </a:cxn>
                <a:cxn ang="0">
                  <a:pos x="284" y="209"/>
                </a:cxn>
                <a:cxn ang="0">
                  <a:pos x="242" y="260"/>
                </a:cxn>
                <a:cxn ang="0">
                  <a:pos x="146" y="366"/>
                </a:cxn>
                <a:cxn ang="0">
                  <a:pos x="50" y="474"/>
                </a:cxn>
                <a:cxn ang="0">
                  <a:pos x="30" y="504"/>
                </a:cxn>
                <a:cxn ang="0">
                  <a:pos x="17" y="534"/>
                </a:cxn>
                <a:cxn ang="0">
                  <a:pos x="10" y="581"/>
                </a:cxn>
                <a:cxn ang="0">
                  <a:pos x="0" y="645"/>
                </a:cxn>
                <a:cxn ang="0">
                  <a:pos x="0" y="364"/>
                </a:cxn>
                <a:cxn ang="0">
                  <a:pos x="5" y="391"/>
                </a:cxn>
                <a:cxn ang="0">
                  <a:pos x="10" y="403"/>
                </a:cxn>
                <a:cxn ang="0">
                  <a:pos x="20" y="409"/>
                </a:cxn>
                <a:cxn ang="0">
                  <a:pos x="30" y="412"/>
                </a:cxn>
                <a:cxn ang="0">
                  <a:pos x="45" y="412"/>
                </a:cxn>
                <a:cxn ang="0">
                  <a:pos x="60" y="406"/>
                </a:cxn>
                <a:cxn ang="0">
                  <a:pos x="257" y="189"/>
                </a:cxn>
                <a:cxn ang="0">
                  <a:pos x="297" y="138"/>
                </a:cxn>
                <a:cxn ang="0">
                  <a:pos x="312" y="111"/>
                </a:cxn>
                <a:cxn ang="0">
                  <a:pos x="325" y="84"/>
                </a:cxn>
                <a:cxn ang="0">
                  <a:pos x="335" y="39"/>
                </a:cxn>
                <a:cxn ang="0">
                  <a:pos x="343" y="0"/>
                </a:cxn>
                <a:cxn ang="0">
                  <a:pos x="343" y="117"/>
                </a:cxn>
              </a:cxnLst>
              <a:rect l="0" t="0" r="r" b="b"/>
              <a:pathLst>
                <a:path w="344" h="646">
                  <a:moveTo>
                    <a:pt x="343" y="52"/>
                  </a:moveTo>
                  <a:lnTo>
                    <a:pt x="343" y="194"/>
                  </a:lnTo>
                  <a:lnTo>
                    <a:pt x="335" y="188"/>
                  </a:lnTo>
                  <a:lnTo>
                    <a:pt x="315" y="188"/>
                  </a:lnTo>
                  <a:lnTo>
                    <a:pt x="300" y="194"/>
                  </a:lnTo>
                  <a:lnTo>
                    <a:pt x="284" y="209"/>
                  </a:lnTo>
                  <a:lnTo>
                    <a:pt x="242" y="260"/>
                  </a:lnTo>
                  <a:lnTo>
                    <a:pt x="146" y="366"/>
                  </a:lnTo>
                  <a:lnTo>
                    <a:pt x="50" y="474"/>
                  </a:lnTo>
                  <a:lnTo>
                    <a:pt x="30" y="504"/>
                  </a:lnTo>
                  <a:lnTo>
                    <a:pt x="17" y="534"/>
                  </a:lnTo>
                  <a:lnTo>
                    <a:pt x="10" y="581"/>
                  </a:lnTo>
                  <a:lnTo>
                    <a:pt x="0" y="645"/>
                  </a:lnTo>
                  <a:lnTo>
                    <a:pt x="0" y="364"/>
                  </a:lnTo>
                  <a:lnTo>
                    <a:pt x="5" y="391"/>
                  </a:lnTo>
                  <a:lnTo>
                    <a:pt x="10" y="403"/>
                  </a:lnTo>
                  <a:lnTo>
                    <a:pt x="20" y="409"/>
                  </a:lnTo>
                  <a:lnTo>
                    <a:pt x="30" y="412"/>
                  </a:lnTo>
                  <a:lnTo>
                    <a:pt x="45" y="412"/>
                  </a:lnTo>
                  <a:lnTo>
                    <a:pt x="60" y="406"/>
                  </a:lnTo>
                  <a:lnTo>
                    <a:pt x="257" y="189"/>
                  </a:lnTo>
                  <a:lnTo>
                    <a:pt x="297" y="138"/>
                  </a:lnTo>
                  <a:lnTo>
                    <a:pt x="312" y="111"/>
                  </a:lnTo>
                  <a:lnTo>
                    <a:pt x="325" y="84"/>
                  </a:lnTo>
                  <a:lnTo>
                    <a:pt x="335" y="39"/>
                  </a:lnTo>
                  <a:lnTo>
                    <a:pt x="343" y="0"/>
                  </a:lnTo>
                  <a:lnTo>
                    <a:pt x="343" y="117"/>
                  </a:lnTo>
                </a:path>
              </a:pathLst>
            </a:custGeom>
            <a:gradFill rotWithShape="0">
              <a:gsLst>
                <a:gs pos="0">
                  <a:schemeClr val="accent1">
                    <a:gamma/>
                    <a:shade val="46275"/>
                    <a:invGamma/>
                  </a:schemeClr>
                </a:gs>
                <a:gs pos="50000">
                  <a:schemeClr val="accent1"/>
                </a:gs>
                <a:gs pos="100000">
                  <a:schemeClr val="accent1">
                    <a:gamma/>
                    <a:shade val="46275"/>
                    <a:invGamma/>
                  </a:schemeClr>
                </a:gs>
              </a:gsLst>
              <a:lin ang="0" scaled="1"/>
            </a:gradFill>
            <a:ln w="9525">
              <a:noFill/>
              <a:round/>
              <a:headEnd type="none" w="sm" len="sm"/>
              <a:tailEnd type="none" w="sm" len="sm"/>
            </a:ln>
            <a:effectLst/>
          </p:spPr>
          <p:txBody>
            <a:bodyPr/>
            <a:lstStyle/>
            <a:p>
              <a:pPr eaLnBrk="1" hangingPunct="1">
                <a:defRPr/>
              </a:pPr>
              <a:endParaRPr lang="ru-RU"/>
            </a:p>
          </p:txBody>
        </p:sp>
        <p:sp>
          <p:nvSpPr>
            <p:cNvPr id="67613" name="Rectangle 29"/>
            <p:cNvSpPr>
              <a:spLocks noChangeArrowheads="1"/>
            </p:cNvSpPr>
            <p:nvPr/>
          </p:nvSpPr>
          <p:spPr bwMode="auto">
            <a:xfrm>
              <a:off x="771" y="0"/>
              <a:ext cx="210" cy="4319"/>
            </a:xfrm>
            <a:prstGeom prst="rect">
              <a:avLst/>
            </a:prstGeom>
            <a:gradFill rotWithShape="0">
              <a:gsLst>
                <a:gs pos="0">
                  <a:schemeClr val="bg1">
                    <a:gamma/>
                    <a:shade val="46275"/>
                    <a:invGamma/>
                  </a:schemeClr>
                </a:gs>
                <a:gs pos="100000">
                  <a:schemeClr val="bg1"/>
                </a:gs>
              </a:gsLst>
              <a:lin ang="0" scaled="1"/>
            </a:gradFill>
            <a:ln w="9525">
              <a:noFill/>
              <a:miter lim="800000"/>
              <a:headEnd/>
              <a:tailEnd/>
            </a:ln>
            <a:effectLst/>
          </p:spPr>
          <p:txBody>
            <a:bodyPr/>
            <a:lstStyle/>
            <a:p>
              <a:pPr eaLnBrk="1" hangingPunct="1">
                <a:defRPr/>
              </a:pPr>
              <a:endParaRPr lang="ru-RU"/>
            </a:p>
          </p:txBody>
        </p:sp>
        <p:sp>
          <p:nvSpPr>
            <p:cNvPr id="4131" name="Line 30"/>
            <p:cNvSpPr>
              <a:spLocks noChangeShapeType="1"/>
            </p:cNvSpPr>
            <p:nvPr/>
          </p:nvSpPr>
          <p:spPr bwMode="auto">
            <a:xfrm>
              <a:off x="135" y="0"/>
              <a:ext cx="0" cy="4319"/>
            </a:xfrm>
            <a:prstGeom prst="line">
              <a:avLst/>
            </a:prstGeom>
            <a:noFill/>
            <a:ln w="12700" cap="sq">
              <a:solidFill>
                <a:schemeClr val="accent1"/>
              </a:solidFill>
              <a:round/>
              <a:headEnd type="none" w="sm" len="sm"/>
              <a:tailEnd type="none" w="sm" len="sm"/>
            </a:ln>
          </p:spPr>
          <p:txBody>
            <a:bodyPr/>
            <a:lstStyle/>
            <a:p>
              <a:endParaRPr lang="ru-RU"/>
            </a:p>
          </p:txBody>
        </p:sp>
        <p:sp>
          <p:nvSpPr>
            <p:cNvPr id="4132" name="Line 31"/>
            <p:cNvSpPr>
              <a:spLocks noChangeShapeType="1"/>
            </p:cNvSpPr>
            <p:nvPr/>
          </p:nvSpPr>
          <p:spPr bwMode="auto">
            <a:xfrm>
              <a:off x="645" y="0"/>
              <a:ext cx="0" cy="4319"/>
            </a:xfrm>
            <a:prstGeom prst="line">
              <a:avLst/>
            </a:prstGeom>
            <a:noFill/>
            <a:ln w="12700" cap="sq">
              <a:solidFill>
                <a:schemeClr val="accent1"/>
              </a:solidFill>
              <a:round/>
              <a:headEnd type="none" w="sm" len="sm"/>
              <a:tailEnd type="none" w="sm" len="sm"/>
            </a:ln>
          </p:spPr>
          <p:txBody>
            <a:bodyPr/>
            <a:lstStyle/>
            <a:p>
              <a:endParaRPr lang="ru-RU"/>
            </a:p>
          </p:txBody>
        </p:sp>
      </p:grpSp>
      <p:sp>
        <p:nvSpPr>
          <p:cNvPr id="4099" name="Rectangle 32"/>
          <p:cNvSpPr>
            <a:spLocks noGrp="1" noChangeArrowheads="1"/>
          </p:cNvSpPr>
          <p:nvPr>
            <p:ph type="title"/>
          </p:nvPr>
        </p:nvSpPr>
        <p:spPr bwMode="auto">
          <a:xfrm>
            <a:off x="1500188" y="228600"/>
            <a:ext cx="7491412"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67617" name="Rectangle 33"/>
          <p:cNvSpPr>
            <a:spLocks noGrp="1" noChangeArrowheads="1"/>
          </p:cNvSpPr>
          <p:nvPr>
            <p:ph type="body" idx="1"/>
          </p:nvPr>
        </p:nvSpPr>
        <p:spPr bwMode="auto">
          <a:xfrm>
            <a:off x="1500188" y="1524000"/>
            <a:ext cx="7491412" cy="47148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7618" name="Rectangle 34"/>
          <p:cNvSpPr>
            <a:spLocks noGrp="1" noChangeArrowheads="1"/>
          </p:cNvSpPr>
          <p:nvPr>
            <p:ph type="dt" sz="half" idx="2"/>
          </p:nvPr>
        </p:nvSpPr>
        <p:spPr bwMode="auto">
          <a:xfrm>
            <a:off x="1447800" y="6324600"/>
            <a:ext cx="1409700" cy="490538"/>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j-lt"/>
              </a:defRPr>
            </a:lvl1pPr>
          </a:lstStyle>
          <a:p>
            <a:pPr>
              <a:defRPr/>
            </a:pPr>
            <a:endParaRPr lang="ru-RU"/>
          </a:p>
        </p:txBody>
      </p:sp>
      <p:sp>
        <p:nvSpPr>
          <p:cNvPr id="67619" name="Rectangle 35"/>
          <p:cNvSpPr>
            <a:spLocks noGrp="1" noChangeArrowheads="1"/>
          </p:cNvSpPr>
          <p:nvPr>
            <p:ph type="ftr" sz="quarter" idx="3"/>
          </p:nvPr>
        </p:nvSpPr>
        <p:spPr bwMode="auto">
          <a:xfrm>
            <a:off x="37338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defRPr>
            </a:lvl1pPr>
          </a:lstStyle>
          <a:p>
            <a:pPr>
              <a:defRPr/>
            </a:pPr>
            <a:r>
              <a:rPr lang="ru-RU"/>
              <a:t>Зуева Л.В.</a:t>
            </a:r>
          </a:p>
        </p:txBody>
      </p:sp>
      <p:sp>
        <p:nvSpPr>
          <p:cNvPr id="67620" name="Rectangle 36"/>
          <p:cNvSpPr>
            <a:spLocks noGrp="1" noChangeArrowheads="1"/>
          </p:cNvSpPr>
          <p:nvPr>
            <p:ph type="sldNum" sz="quarter" idx="4"/>
          </p:nvPr>
        </p:nvSpPr>
        <p:spPr bwMode="auto">
          <a:xfrm>
            <a:off x="72390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a:latin typeface="Times New Roman" pitchFamily="18" charset="0"/>
              </a:defRPr>
            </a:lvl1pPr>
          </a:lstStyle>
          <a:p>
            <a:fld id="{D790785D-DFF3-49C7-9D96-00792A481A74}"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869"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617">
                                            <p:txEl>
                                              <p:pRg st="0" end="0"/>
                                            </p:txEl>
                                          </p:spTgt>
                                        </p:tgtEl>
                                        <p:attrNameLst>
                                          <p:attrName>style.visibility</p:attrName>
                                        </p:attrNameLst>
                                      </p:cBhvr>
                                      <p:to>
                                        <p:strVal val="visible"/>
                                      </p:to>
                                    </p:set>
                                    <p:animEffect transition="in" filter="fade">
                                      <p:cBhvr>
                                        <p:cTn id="7" dur="1000"/>
                                        <p:tgtEl>
                                          <p:spTgt spid="67617">
                                            <p:txEl>
                                              <p:pRg st="0" end="0"/>
                                            </p:txEl>
                                          </p:spTgt>
                                        </p:tgtEl>
                                      </p:cBhvr>
                                    </p:animEffect>
                                    <p:anim calcmode="lin" valueType="num">
                                      <p:cBhvr>
                                        <p:cTn id="8" dur="1000" fill="hold"/>
                                        <p:tgtEl>
                                          <p:spTgt spid="676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6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617">
                                            <p:txEl>
                                              <p:pRg st="1" end="1"/>
                                            </p:txEl>
                                          </p:spTgt>
                                        </p:tgtEl>
                                        <p:attrNameLst>
                                          <p:attrName>style.visibility</p:attrName>
                                        </p:attrNameLst>
                                      </p:cBhvr>
                                      <p:to>
                                        <p:strVal val="visible"/>
                                      </p:to>
                                    </p:set>
                                    <p:animEffect transition="in" filter="fade">
                                      <p:cBhvr>
                                        <p:cTn id="12" dur="1000"/>
                                        <p:tgtEl>
                                          <p:spTgt spid="67617">
                                            <p:txEl>
                                              <p:pRg st="1" end="1"/>
                                            </p:txEl>
                                          </p:spTgt>
                                        </p:tgtEl>
                                      </p:cBhvr>
                                    </p:animEffect>
                                    <p:anim calcmode="lin" valueType="num">
                                      <p:cBhvr>
                                        <p:cTn id="13" dur="1000" fill="hold"/>
                                        <p:tgtEl>
                                          <p:spTgt spid="676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761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7617">
                                            <p:txEl>
                                              <p:pRg st="2" end="2"/>
                                            </p:txEl>
                                          </p:spTgt>
                                        </p:tgtEl>
                                        <p:attrNameLst>
                                          <p:attrName>style.visibility</p:attrName>
                                        </p:attrNameLst>
                                      </p:cBhvr>
                                      <p:to>
                                        <p:strVal val="visible"/>
                                      </p:to>
                                    </p:set>
                                    <p:animEffect transition="in" filter="fade">
                                      <p:cBhvr>
                                        <p:cTn id="17" dur="1000"/>
                                        <p:tgtEl>
                                          <p:spTgt spid="67617">
                                            <p:txEl>
                                              <p:pRg st="2" end="2"/>
                                            </p:txEl>
                                          </p:spTgt>
                                        </p:tgtEl>
                                      </p:cBhvr>
                                    </p:animEffect>
                                    <p:anim calcmode="lin" valueType="num">
                                      <p:cBhvr>
                                        <p:cTn id="18" dur="1000" fill="hold"/>
                                        <p:tgtEl>
                                          <p:spTgt spid="6761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761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7617">
                                            <p:txEl>
                                              <p:pRg st="3" end="3"/>
                                            </p:txEl>
                                          </p:spTgt>
                                        </p:tgtEl>
                                        <p:attrNameLst>
                                          <p:attrName>style.visibility</p:attrName>
                                        </p:attrNameLst>
                                      </p:cBhvr>
                                      <p:to>
                                        <p:strVal val="visible"/>
                                      </p:to>
                                    </p:set>
                                    <p:animEffect transition="in" filter="fade">
                                      <p:cBhvr>
                                        <p:cTn id="22" dur="1000"/>
                                        <p:tgtEl>
                                          <p:spTgt spid="67617">
                                            <p:txEl>
                                              <p:pRg st="3" end="3"/>
                                            </p:txEl>
                                          </p:spTgt>
                                        </p:tgtEl>
                                      </p:cBhvr>
                                    </p:animEffect>
                                    <p:anim calcmode="lin" valueType="num">
                                      <p:cBhvr>
                                        <p:cTn id="23" dur="1000" fill="hold"/>
                                        <p:tgtEl>
                                          <p:spTgt spid="6761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761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7617">
                                            <p:txEl>
                                              <p:pRg st="4" end="4"/>
                                            </p:txEl>
                                          </p:spTgt>
                                        </p:tgtEl>
                                        <p:attrNameLst>
                                          <p:attrName>style.visibility</p:attrName>
                                        </p:attrNameLst>
                                      </p:cBhvr>
                                      <p:to>
                                        <p:strVal val="visible"/>
                                      </p:to>
                                    </p:set>
                                    <p:animEffect transition="in" filter="fade">
                                      <p:cBhvr>
                                        <p:cTn id="27" dur="1000"/>
                                        <p:tgtEl>
                                          <p:spTgt spid="67617">
                                            <p:txEl>
                                              <p:pRg st="4" end="4"/>
                                            </p:txEl>
                                          </p:spTgt>
                                        </p:tgtEl>
                                      </p:cBhvr>
                                    </p:animEffect>
                                    <p:anim calcmode="lin" valueType="num">
                                      <p:cBhvr>
                                        <p:cTn id="28" dur="1000" fill="hold"/>
                                        <p:tgtEl>
                                          <p:spTgt spid="6761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76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7" grpId="0" build="p">
        <p:tmplLst>
          <p:tmpl lvl="1">
            <p:tnLst>
              <p:par>
                <p:cTn presetID="42" presetClass="entr" presetSubtype="0" fill="hold" nodeType="clickEffect">
                  <p:stCondLst>
                    <p:cond delay="0"/>
                  </p:stCondLst>
                  <p:childTnLst>
                    <p:set>
                      <p:cBhvr>
                        <p:cTn dur="1" fill="hold">
                          <p:stCondLst>
                            <p:cond delay="0"/>
                          </p:stCondLst>
                        </p:cTn>
                        <p:tgtEl>
                          <p:spTgt spid="67617"/>
                        </p:tgtEl>
                        <p:attrNameLst>
                          <p:attrName>style.visibility</p:attrName>
                        </p:attrNameLst>
                      </p:cBhvr>
                      <p:to>
                        <p:strVal val="visible"/>
                      </p:to>
                    </p:set>
                    <p:animEffect transition="in" filter="fade">
                      <p:cBhvr>
                        <p:cTn dur="1000"/>
                        <p:tgtEl>
                          <p:spTgt spid="67617"/>
                        </p:tgtEl>
                      </p:cBhvr>
                    </p:animEffect>
                    <p:anim calcmode="lin" valueType="num">
                      <p:cBhvr>
                        <p:cTn dur="1000" fill="hold"/>
                        <p:tgtEl>
                          <p:spTgt spid="67617"/>
                        </p:tgtEl>
                        <p:attrNameLst>
                          <p:attrName>ppt_x</p:attrName>
                        </p:attrNameLst>
                      </p:cBhvr>
                      <p:tavLst>
                        <p:tav tm="0">
                          <p:val>
                            <p:strVal val="#ppt_x"/>
                          </p:val>
                        </p:tav>
                        <p:tav tm="100000">
                          <p:val>
                            <p:strVal val="#ppt_x"/>
                          </p:val>
                        </p:tav>
                      </p:tavLst>
                    </p:anim>
                    <p:anim calcmode="lin" valueType="num">
                      <p:cBhvr>
                        <p:cTn dur="1000" fill="hold"/>
                        <p:tgtEl>
                          <p:spTgt spid="67617"/>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67617"/>
                        </p:tgtEl>
                        <p:attrNameLst>
                          <p:attrName>style.visibility</p:attrName>
                        </p:attrNameLst>
                      </p:cBhvr>
                      <p:to>
                        <p:strVal val="visible"/>
                      </p:to>
                    </p:set>
                    <p:animEffect transition="in" filter="fade">
                      <p:cBhvr>
                        <p:cTn dur="1000"/>
                        <p:tgtEl>
                          <p:spTgt spid="67617"/>
                        </p:tgtEl>
                      </p:cBhvr>
                    </p:animEffect>
                    <p:anim calcmode="lin" valueType="num">
                      <p:cBhvr>
                        <p:cTn dur="1000" fill="hold"/>
                        <p:tgtEl>
                          <p:spTgt spid="67617"/>
                        </p:tgtEl>
                        <p:attrNameLst>
                          <p:attrName>ppt_x</p:attrName>
                        </p:attrNameLst>
                      </p:cBhvr>
                      <p:tavLst>
                        <p:tav tm="0">
                          <p:val>
                            <p:strVal val="#ppt_x"/>
                          </p:val>
                        </p:tav>
                        <p:tav tm="100000">
                          <p:val>
                            <p:strVal val="#ppt_x"/>
                          </p:val>
                        </p:tav>
                      </p:tavLst>
                    </p:anim>
                    <p:anim calcmode="lin" valueType="num">
                      <p:cBhvr>
                        <p:cTn dur="1000" fill="hold"/>
                        <p:tgtEl>
                          <p:spTgt spid="67617"/>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67617"/>
                        </p:tgtEl>
                        <p:attrNameLst>
                          <p:attrName>style.visibility</p:attrName>
                        </p:attrNameLst>
                      </p:cBhvr>
                      <p:to>
                        <p:strVal val="visible"/>
                      </p:to>
                    </p:set>
                    <p:animEffect transition="in" filter="fade">
                      <p:cBhvr>
                        <p:cTn dur="1000"/>
                        <p:tgtEl>
                          <p:spTgt spid="67617"/>
                        </p:tgtEl>
                      </p:cBhvr>
                    </p:animEffect>
                    <p:anim calcmode="lin" valueType="num">
                      <p:cBhvr>
                        <p:cTn dur="1000" fill="hold"/>
                        <p:tgtEl>
                          <p:spTgt spid="67617"/>
                        </p:tgtEl>
                        <p:attrNameLst>
                          <p:attrName>ppt_x</p:attrName>
                        </p:attrNameLst>
                      </p:cBhvr>
                      <p:tavLst>
                        <p:tav tm="0">
                          <p:val>
                            <p:strVal val="#ppt_x"/>
                          </p:val>
                        </p:tav>
                        <p:tav tm="100000">
                          <p:val>
                            <p:strVal val="#ppt_x"/>
                          </p:val>
                        </p:tav>
                      </p:tavLst>
                    </p:anim>
                    <p:anim calcmode="lin" valueType="num">
                      <p:cBhvr>
                        <p:cTn dur="1000" fill="hold"/>
                        <p:tgtEl>
                          <p:spTgt spid="67617"/>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67617"/>
                        </p:tgtEl>
                        <p:attrNameLst>
                          <p:attrName>style.visibility</p:attrName>
                        </p:attrNameLst>
                      </p:cBhvr>
                      <p:to>
                        <p:strVal val="visible"/>
                      </p:to>
                    </p:set>
                    <p:animEffect transition="in" filter="fade">
                      <p:cBhvr>
                        <p:cTn dur="1000"/>
                        <p:tgtEl>
                          <p:spTgt spid="67617"/>
                        </p:tgtEl>
                      </p:cBhvr>
                    </p:animEffect>
                    <p:anim calcmode="lin" valueType="num">
                      <p:cBhvr>
                        <p:cTn dur="1000" fill="hold"/>
                        <p:tgtEl>
                          <p:spTgt spid="67617"/>
                        </p:tgtEl>
                        <p:attrNameLst>
                          <p:attrName>ppt_x</p:attrName>
                        </p:attrNameLst>
                      </p:cBhvr>
                      <p:tavLst>
                        <p:tav tm="0">
                          <p:val>
                            <p:strVal val="#ppt_x"/>
                          </p:val>
                        </p:tav>
                        <p:tav tm="100000">
                          <p:val>
                            <p:strVal val="#ppt_x"/>
                          </p:val>
                        </p:tav>
                      </p:tavLst>
                    </p:anim>
                    <p:anim calcmode="lin" valueType="num">
                      <p:cBhvr>
                        <p:cTn dur="1000" fill="hold"/>
                        <p:tgtEl>
                          <p:spTgt spid="67617"/>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67617"/>
                        </p:tgtEl>
                        <p:attrNameLst>
                          <p:attrName>style.visibility</p:attrName>
                        </p:attrNameLst>
                      </p:cBhvr>
                      <p:to>
                        <p:strVal val="visible"/>
                      </p:to>
                    </p:set>
                    <p:animEffect transition="in" filter="fade">
                      <p:cBhvr>
                        <p:cTn dur="1000"/>
                        <p:tgtEl>
                          <p:spTgt spid="67617"/>
                        </p:tgtEl>
                      </p:cBhvr>
                    </p:animEffect>
                    <p:anim calcmode="lin" valueType="num">
                      <p:cBhvr>
                        <p:cTn dur="1000" fill="hold"/>
                        <p:tgtEl>
                          <p:spTgt spid="67617"/>
                        </p:tgtEl>
                        <p:attrNameLst>
                          <p:attrName>ppt_x</p:attrName>
                        </p:attrNameLst>
                      </p:cBhvr>
                      <p:tavLst>
                        <p:tav tm="0">
                          <p:val>
                            <p:strVal val="#ppt_x"/>
                          </p:val>
                        </p:tav>
                        <p:tav tm="100000">
                          <p:val>
                            <p:strVal val="#ppt_x"/>
                          </p:val>
                        </p:tav>
                      </p:tavLst>
                    </p:anim>
                    <p:anim calcmode="lin" valueType="num">
                      <p:cBhvr>
                        <p:cTn dur="1000" fill="hold"/>
                        <p:tgtEl>
                          <p:spTgt spid="67617"/>
                        </p:tgtEl>
                        <p:attrNameLst>
                          <p:attrName>ppt_y</p:attrName>
                        </p:attrNameLst>
                      </p:cBhvr>
                      <p:tavLst>
                        <p:tav tm="0">
                          <p:val>
                            <p:strVal val="#ppt_y+.1"/>
                          </p:val>
                        </p:tav>
                        <p:tav tm="100000">
                          <p:val>
                            <p:strVal val="#ppt_y"/>
                          </p:val>
                        </p:tav>
                      </p:tavLst>
                    </p:anim>
                  </p:childTnLst>
                </p:cTn>
              </p:par>
            </p:tnLst>
          </p:tmpl>
        </p:tmplLst>
      </p:bldP>
    </p:bldLst>
  </p:timing>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hlink"/>
        </a:buClr>
        <a:buChar char="•"/>
        <a:defRPr sz="2400" b="1">
          <a:solidFill>
            <a:schemeClr val="tx1"/>
          </a:solidFill>
          <a:latin typeface="+mn-lt"/>
        </a:defRPr>
      </a:lvl3pPr>
      <a:lvl4pPr marL="1600200" indent="-228600" algn="l" rtl="0" eaLnBrk="0" fontAlgn="base" hangingPunct="0">
        <a:spcBef>
          <a:spcPct val="20000"/>
        </a:spcBef>
        <a:spcAft>
          <a:spcPct val="0"/>
        </a:spcAft>
        <a:buClr>
          <a:schemeClr val="hlink"/>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hlink"/>
        </a:buClr>
        <a:buChar char="•"/>
        <a:defRPr sz="2000" b="1">
          <a:solidFill>
            <a:schemeClr val="tx1"/>
          </a:solidFill>
          <a:latin typeface="+mn-lt"/>
        </a:defRPr>
      </a:lvl5pPr>
      <a:lvl6pPr marL="2514600" indent="-228600" algn="l" rtl="0" fontAlgn="base">
        <a:spcBef>
          <a:spcPct val="20000"/>
        </a:spcBef>
        <a:spcAft>
          <a:spcPct val="0"/>
        </a:spcAft>
        <a:buClr>
          <a:schemeClr val="hlink"/>
        </a:buClr>
        <a:buChar char="•"/>
        <a:defRPr sz="2000" b="1">
          <a:solidFill>
            <a:schemeClr val="tx1"/>
          </a:solidFill>
          <a:latin typeface="+mn-lt"/>
        </a:defRPr>
      </a:lvl6pPr>
      <a:lvl7pPr marL="2971800" indent="-228600" algn="l" rtl="0" fontAlgn="base">
        <a:spcBef>
          <a:spcPct val="20000"/>
        </a:spcBef>
        <a:spcAft>
          <a:spcPct val="0"/>
        </a:spcAft>
        <a:buClr>
          <a:schemeClr val="hlink"/>
        </a:buClr>
        <a:buChar char="•"/>
        <a:defRPr sz="2000" b="1">
          <a:solidFill>
            <a:schemeClr val="tx1"/>
          </a:solidFill>
          <a:latin typeface="+mn-lt"/>
        </a:defRPr>
      </a:lvl7pPr>
      <a:lvl8pPr marL="3429000" indent="-228600" algn="l" rtl="0" fontAlgn="base">
        <a:spcBef>
          <a:spcPct val="20000"/>
        </a:spcBef>
        <a:spcAft>
          <a:spcPct val="0"/>
        </a:spcAft>
        <a:buClr>
          <a:schemeClr val="hlink"/>
        </a:buClr>
        <a:buChar char="•"/>
        <a:defRPr sz="2000" b="1">
          <a:solidFill>
            <a:schemeClr val="tx1"/>
          </a:solidFill>
          <a:latin typeface="+mn-lt"/>
        </a:defRPr>
      </a:lvl8pPr>
      <a:lvl9pPr marL="3886200" indent="-228600" algn="l" rtl="0" fontAlgn="base">
        <a:spcBef>
          <a:spcPct val="20000"/>
        </a:spcBef>
        <a:spcAft>
          <a:spcPct val="0"/>
        </a:spcAft>
        <a:buClr>
          <a:schemeClr val="hlink"/>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686288681"/>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2199481881"/>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7115391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3233249939"/>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tx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E77F191A-82D3-49A2-BC60-D074967F703C}" type="datetimeFigureOut">
              <a:rPr lang="ru-RU">
                <a:solidFill>
                  <a:srgbClr val="5A6378">
                    <a:shade val="90000"/>
                  </a:srgbClr>
                </a:solidFill>
              </a:rPr>
              <a:pPr>
                <a:defRPr/>
              </a:pPr>
              <a:t>16.04.2019</a:t>
            </a:fld>
            <a:endParaRPr lang="ru-RU">
              <a:solidFill>
                <a:srgbClr val="5A6378">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ru-RU">
              <a:solidFill>
                <a:srgbClr val="5A6378">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A8774B2-A3F6-4949-9408-C829D85ED499}" type="slidenum">
              <a:rPr lang="ru-RU">
                <a:solidFill>
                  <a:srgbClr val="5A6378">
                    <a:shade val="90000"/>
                  </a:srgbClr>
                </a:solidFill>
              </a:rPr>
              <a:pPr>
                <a:defRPr/>
              </a:pPr>
              <a:t>‹#›</a:t>
            </a:fld>
            <a:endParaRPr lang="ru-RU">
              <a:solidFill>
                <a:srgbClr val="5A6378">
                  <a:shade val="90000"/>
                </a:srgbClr>
              </a:solidFill>
            </a:endParaRPr>
          </a:p>
        </p:txBody>
      </p:sp>
      <p:grpSp>
        <p:nvGrpSpPr>
          <p:cNvPr id="103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onstantia"/>
                <a:cs typeface="Arial" charset="0"/>
              </a:endParaRPr>
            </a:p>
          </p:txBody>
        </p:sp>
      </p:grpSp>
    </p:spTree>
    <p:extLst>
      <p:ext uri="{BB962C8B-B14F-4D97-AF65-F5344CB8AC3E}">
        <p14:creationId xmlns:p14="http://schemas.microsoft.com/office/powerpoint/2010/main" val="4079426790"/>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p:transition>
    <p:wheel/>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66C7D"/>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66C7D"/>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BB76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18900000" scaled="1"/>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389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eaLnBrk="1" hangingPunct="1"/>
            <a:fld id="{A41A9DFC-A3E7-4163-9168-F504B0736D13}" type="slidenum">
              <a:rPr lang="ru-RU" smtClean="0">
                <a:solidFill>
                  <a:srgbClr val="FFFFFF"/>
                </a:solidFill>
              </a:rPr>
              <a:pPr eaLnBrk="1" hangingPunct="1"/>
              <a:t>‹#›</a:t>
            </a:fld>
            <a:endParaRPr lang="ru-RU" smtClean="0">
              <a:solidFill>
                <a:srgbClr val="FFFFFF"/>
              </a:solidFill>
            </a:endParaRPr>
          </a:p>
        </p:txBody>
      </p:sp>
    </p:spTree>
    <p:extLst>
      <p:ext uri="{BB962C8B-B14F-4D97-AF65-F5344CB8AC3E}">
        <p14:creationId xmlns:p14="http://schemas.microsoft.com/office/powerpoint/2010/main" val="2124406873"/>
      </p:ext>
    </p:extLst>
  </p:cSld>
  <p:clrMap bg1="dk2" tx1="lt1" bg2="dk1"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6782934E-01AE-4B19-AA3A-DA0A328EBD8A}" type="datetimeFigureOut">
              <a:rPr lang="ru-RU" smtClean="0">
                <a:solidFill>
                  <a:prstClr val="white"/>
                </a:solidFill>
                <a:latin typeface="Verdana"/>
              </a:rPr>
              <a:pPr fontAlgn="auto">
                <a:spcBef>
                  <a:spcPts val="0"/>
                </a:spcBef>
                <a:spcAft>
                  <a:spcPts val="0"/>
                </a:spcAft>
              </a:pPr>
              <a:t>16.04.2019</a:t>
            </a:fld>
            <a:endParaRPr lang="ru-RU" dirty="0">
              <a:solidFill>
                <a:prstClr val="white"/>
              </a:solidFill>
              <a:latin typeface="Verdana"/>
            </a:endParaRPr>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ru-RU" dirty="0">
              <a:solidFill>
                <a:prstClr val="white"/>
              </a:solidFill>
              <a:latin typeface="Verdana"/>
            </a:endParaRPr>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592F439B-6A28-4594-A221-4013AC9F6BE3}" type="slidenum">
              <a:rPr lang="ru-RU" smtClean="0">
                <a:solidFill>
                  <a:prstClr val="white"/>
                </a:solidFill>
                <a:latin typeface="Verdana"/>
              </a:rPr>
              <a:pPr fontAlgn="auto">
                <a:spcBef>
                  <a:spcPts val="0"/>
                </a:spcBef>
                <a:spcAft>
                  <a:spcPts val="0"/>
                </a:spcAft>
              </a:pPr>
              <a:t>‹#›</a:t>
            </a:fld>
            <a:endParaRPr lang="ru-RU" dirty="0">
              <a:solidFill>
                <a:prstClr val="white"/>
              </a:solidFill>
              <a:latin typeface="Verdana"/>
            </a:endParaRPr>
          </a:p>
        </p:txBody>
      </p:sp>
    </p:spTree>
    <p:extLst>
      <p:ext uri="{BB962C8B-B14F-4D97-AF65-F5344CB8AC3E}">
        <p14:creationId xmlns:p14="http://schemas.microsoft.com/office/powerpoint/2010/main" val="109461279"/>
      </p:ext>
    </p:extLst>
  </p:cSld>
  <p:clrMap bg1="dk1" tx1="lt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6782934E-01AE-4B19-AA3A-DA0A328EBD8A}" type="datetimeFigureOut">
              <a:rPr lang="ru-RU" smtClean="0">
                <a:solidFill>
                  <a:prstClr val="white"/>
                </a:solidFill>
                <a:latin typeface="Verdana"/>
              </a:rPr>
              <a:pPr fontAlgn="auto">
                <a:spcBef>
                  <a:spcPts val="0"/>
                </a:spcBef>
                <a:spcAft>
                  <a:spcPts val="0"/>
                </a:spcAft>
              </a:pPr>
              <a:t>16.04.2019</a:t>
            </a:fld>
            <a:endParaRPr lang="ru-RU" dirty="0">
              <a:solidFill>
                <a:prstClr val="white"/>
              </a:solidFill>
              <a:latin typeface="Verdana"/>
            </a:endParaRPr>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ru-RU" dirty="0">
              <a:solidFill>
                <a:prstClr val="white"/>
              </a:solidFill>
              <a:latin typeface="Verdana"/>
            </a:endParaRPr>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592F439B-6A28-4594-A221-4013AC9F6BE3}" type="slidenum">
              <a:rPr lang="ru-RU" smtClean="0">
                <a:solidFill>
                  <a:prstClr val="white"/>
                </a:solidFill>
                <a:latin typeface="Verdana"/>
              </a:rPr>
              <a:pPr fontAlgn="auto">
                <a:spcBef>
                  <a:spcPts val="0"/>
                </a:spcBef>
                <a:spcAft>
                  <a:spcPts val="0"/>
                </a:spcAft>
              </a:pPr>
              <a:t>‹#›</a:t>
            </a:fld>
            <a:endParaRPr lang="ru-RU" dirty="0">
              <a:solidFill>
                <a:prstClr val="white"/>
              </a:solidFill>
              <a:latin typeface="Verdana"/>
            </a:endParaRPr>
          </a:p>
        </p:txBody>
      </p:sp>
    </p:spTree>
    <p:extLst>
      <p:ext uri="{BB962C8B-B14F-4D97-AF65-F5344CB8AC3E}">
        <p14:creationId xmlns:p14="http://schemas.microsoft.com/office/powerpoint/2010/main" val="1407700321"/>
      </p:ext>
    </p:extLst>
  </p:cSld>
  <p:clrMap bg1="dk1" tx1="lt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5"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solidFill>
                  <a:srgbClr val="FFFFFF"/>
                </a:solidFill>
              </a:endParaRPr>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71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42"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043"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71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solidFill>
                  <a:srgbClr val="FFFFFF"/>
                </a:solidFill>
              </a:endParaRPr>
            </a:p>
          </p:txBody>
        </p:sp>
        <p:sp>
          <p:nvSpPr>
            <p:cNvPr id="71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solidFill>
                  <a:srgbClr val="FFFFFF"/>
                </a:solidFill>
              </a:endParaRPr>
            </a:p>
          </p:txBody>
        </p:sp>
      </p:grpSp>
      <p:sp>
        <p:nvSpPr>
          <p:cNvPr id="71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71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defRPr>
            </a:lvl1pPr>
          </a:lstStyle>
          <a:p>
            <a:pPr>
              <a:defRPr/>
            </a:pPr>
            <a:r>
              <a:rPr lang="ru-RU">
                <a:solidFill>
                  <a:srgbClr val="FFFFFF"/>
                </a:solidFill>
              </a:rPr>
              <a:t>Зуева Л.В.</a:t>
            </a:r>
          </a:p>
        </p:txBody>
      </p:sp>
      <p:sp>
        <p:nvSpPr>
          <p:cNvPr id="71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defRPr>
            </a:lvl1pPr>
          </a:lstStyle>
          <a:p>
            <a:fld id="{E656B226-B217-4B99-81C7-1BB9D24CB413}" type="slidenum">
              <a:rPr lang="ru-RU" altLang="ru-RU">
                <a:solidFill>
                  <a:srgbClr val="FFFFFF"/>
                </a:solidFill>
              </a:rPr>
              <a:pPr/>
              <a:t>‹#›</a:t>
            </a:fld>
            <a:endParaRPr lang="ru-RU" altLang="ru-RU">
              <a:solidFill>
                <a:srgbClr val="FFFFFF"/>
              </a:solidFill>
            </a:endParaRPr>
          </a:p>
        </p:txBody>
      </p:sp>
      <p:sp>
        <p:nvSpPr>
          <p:cNvPr id="71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defRPr>
            </a:lvl1pPr>
          </a:lstStyle>
          <a:p>
            <a:pPr>
              <a:defRPr/>
            </a:pPr>
            <a:endParaRPr lang="ru-RU">
              <a:solidFill>
                <a:srgbClr val="FFFFFF"/>
              </a:solidFill>
            </a:endParaRPr>
          </a:p>
        </p:txBody>
      </p:sp>
    </p:spTree>
    <p:extLst>
      <p:ext uri="{BB962C8B-B14F-4D97-AF65-F5344CB8AC3E}">
        <p14:creationId xmlns:p14="http://schemas.microsoft.com/office/powerpoint/2010/main" val="576593977"/>
      </p:ext>
    </p:extLst>
  </p:cSld>
  <p:clrMap bg1="dk2" tx1="lt1" bg2="dk1"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93">
                                            <p:txEl>
                                              <p:pRg st="0" end="0"/>
                                            </p:txEl>
                                          </p:spTgt>
                                        </p:tgtEl>
                                        <p:attrNameLst>
                                          <p:attrName>style.visibility</p:attrName>
                                        </p:attrNameLst>
                                      </p:cBhvr>
                                      <p:to>
                                        <p:strVal val="visible"/>
                                      </p:to>
                                    </p:set>
                                    <p:animEffect transition="in" filter="fade">
                                      <p:cBhvr>
                                        <p:cTn id="7" dur="1000"/>
                                        <p:tgtEl>
                                          <p:spTgt spid="7193">
                                            <p:txEl>
                                              <p:pRg st="0" end="0"/>
                                            </p:txEl>
                                          </p:spTgt>
                                        </p:tgtEl>
                                      </p:cBhvr>
                                    </p:animEffect>
                                    <p:anim calcmode="lin" valueType="num">
                                      <p:cBhvr>
                                        <p:cTn id="8" dur="1000" fill="hold"/>
                                        <p:tgtEl>
                                          <p:spTgt spid="71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9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93">
                                            <p:txEl>
                                              <p:pRg st="1" end="1"/>
                                            </p:txEl>
                                          </p:spTgt>
                                        </p:tgtEl>
                                        <p:attrNameLst>
                                          <p:attrName>style.visibility</p:attrName>
                                        </p:attrNameLst>
                                      </p:cBhvr>
                                      <p:to>
                                        <p:strVal val="visible"/>
                                      </p:to>
                                    </p:set>
                                    <p:animEffect transition="in" filter="fade">
                                      <p:cBhvr>
                                        <p:cTn id="12" dur="1000"/>
                                        <p:tgtEl>
                                          <p:spTgt spid="7193">
                                            <p:txEl>
                                              <p:pRg st="1" end="1"/>
                                            </p:txEl>
                                          </p:spTgt>
                                        </p:tgtEl>
                                      </p:cBhvr>
                                    </p:animEffect>
                                    <p:anim calcmode="lin" valueType="num">
                                      <p:cBhvr>
                                        <p:cTn id="13" dur="1000" fill="hold"/>
                                        <p:tgtEl>
                                          <p:spTgt spid="719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9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193">
                                            <p:txEl>
                                              <p:pRg st="2" end="2"/>
                                            </p:txEl>
                                          </p:spTgt>
                                        </p:tgtEl>
                                        <p:attrNameLst>
                                          <p:attrName>style.visibility</p:attrName>
                                        </p:attrNameLst>
                                      </p:cBhvr>
                                      <p:to>
                                        <p:strVal val="visible"/>
                                      </p:to>
                                    </p:set>
                                    <p:animEffect transition="in" filter="fade">
                                      <p:cBhvr>
                                        <p:cTn id="17" dur="1000"/>
                                        <p:tgtEl>
                                          <p:spTgt spid="7193">
                                            <p:txEl>
                                              <p:pRg st="2" end="2"/>
                                            </p:txEl>
                                          </p:spTgt>
                                        </p:tgtEl>
                                      </p:cBhvr>
                                    </p:animEffect>
                                    <p:anim calcmode="lin" valueType="num">
                                      <p:cBhvr>
                                        <p:cTn id="18" dur="1000" fill="hold"/>
                                        <p:tgtEl>
                                          <p:spTgt spid="719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19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193">
                                            <p:txEl>
                                              <p:pRg st="3" end="3"/>
                                            </p:txEl>
                                          </p:spTgt>
                                        </p:tgtEl>
                                        <p:attrNameLst>
                                          <p:attrName>style.visibility</p:attrName>
                                        </p:attrNameLst>
                                      </p:cBhvr>
                                      <p:to>
                                        <p:strVal val="visible"/>
                                      </p:to>
                                    </p:set>
                                    <p:animEffect transition="in" filter="fade">
                                      <p:cBhvr>
                                        <p:cTn id="22" dur="1000"/>
                                        <p:tgtEl>
                                          <p:spTgt spid="7193">
                                            <p:txEl>
                                              <p:pRg st="3" end="3"/>
                                            </p:txEl>
                                          </p:spTgt>
                                        </p:tgtEl>
                                      </p:cBhvr>
                                    </p:animEffect>
                                    <p:anim calcmode="lin" valueType="num">
                                      <p:cBhvr>
                                        <p:cTn id="23" dur="1000" fill="hold"/>
                                        <p:tgtEl>
                                          <p:spTgt spid="719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19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193">
                                            <p:txEl>
                                              <p:pRg st="4" end="4"/>
                                            </p:txEl>
                                          </p:spTgt>
                                        </p:tgtEl>
                                        <p:attrNameLst>
                                          <p:attrName>style.visibility</p:attrName>
                                        </p:attrNameLst>
                                      </p:cBhvr>
                                      <p:to>
                                        <p:strVal val="visible"/>
                                      </p:to>
                                    </p:set>
                                    <p:animEffect transition="in" filter="fade">
                                      <p:cBhvr>
                                        <p:cTn id="27" dur="1000"/>
                                        <p:tgtEl>
                                          <p:spTgt spid="7193">
                                            <p:txEl>
                                              <p:pRg st="4" end="4"/>
                                            </p:txEl>
                                          </p:spTgt>
                                        </p:tgtEl>
                                      </p:cBhvr>
                                    </p:animEffect>
                                    <p:anim calcmode="lin" valueType="num">
                                      <p:cBhvr>
                                        <p:cTn id="28" dur="1000" fill="hold"/>
                                        <p:tgtEl>
                                          <p:spTgt spid="719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19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3" grpId="0" build="p">
        <p:tmplLst>
          <p:tmpl lvl="1">
            <p:tnLst>
              <p:par>
                <p:cTn presetID="42" presetClass="entr" presetSubtype="0" fill="hold" nodeType="click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Lst>
      </p:bldP>
    </p:bldLst>
  </p:timing>
  <p:hf hdr="0" dt="0"/>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5"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eaLnBrk="1" hangingPunct="1"/>
              <a:endParaRPr lang="ru-RU">
                <a:solidFill>
                  <a:srgbClr val="FFFFFF"/>
                </a:solidFill>
              </a:endParaRPr>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71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42"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1043"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eaLnBrk="1" hangingPunct="1"/>
              <a:endParaRPr lang="ru-RU">
                <a:solidFill>
                  <a:srgbClr val="FFFFFF"/>
                </a:solidFill>
              </a:endParaRPr>
            </a:p>
          </p:txBody>
        </p:sp>
        <p:sp>
          <p:nvSpPr>
            <p:cNvPr id="71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71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ru-RU">
                <a:solidFill>
                  <a:srgbClr val="FFFFFF"/>
                </a:solidFill>
              </a:endParaRPr>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eaLnBrk="1" hangingPunct="1"/>
              <a:endParaRPr lang="ru-RU">
                <a:solidFill>
                  <a:srgbClr val="FFFFFF"/>
                </a:solidFill>
              </a:endParaRPr>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endParaRPr lang="ru-RU">
                <a:solidFill>
                  <a:srgbClr val="FFFFFF"/>
                </a:solidFill>
              </a:endParaRPr>
            </a:p>
          </p:txBody>
        </p:sp>
        <p:sp>
          <p:nvSpPr>
            <p:cNvPr id="71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ru-RU">
                <a:solidFill>
                  <a:srgbClr val="FFFFFF"/>
                </a:solidFill>
              </a:endParaRPr>
            </a:p>
          </p:txBody>
        </p:sp>
      </p:grpSp>
      <p:sp>
        <p:nvSpPr>
          <p:cNvPr id="71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71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71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defRPr>
            </a:lvl1pPr>
          </a:lstStyle>
          <a:p>
            <a:pPr>
              <a:defRPr/>
            </a:pPr>
            <a:r>
              <a:rPr lang="ru-RU">
                <a:solidFill>
                  <a:srgbClr val="FFFFFF"/>
                </a:solidFill>
              </a:rPr>
              <a:t>Зуева Л.В.</a:t>
            </a:r>
          </a:p>
        </p:txBody>
      </p:sp>
      <p:sp>
        <p:nvSpPr>
          <p:cNvPr id="71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defRPr>
            </a:lvl1pPr>
          </a:lstStyle>
          <a:p>
            <a:fld id="{E656B226-B217-4B99-81C7-1BB9D24CB413}" type="slidenum">
              <a:rPr lang="ru-RU" altLang="ru-RU">
                <a:solidFill>
                  <a:srgbClr val="FFFFFF"/>
                </a:solidFill>
              </a:rPr>
              <a:pPr/>
              <a:t>‹#›</a:t>
            </a:fld>
            <a:endParaRPr lang="ru-RU" altLang="ru-RU">
              <a:solidFill>
                <a:srgbClr val="FFFFFF"/>
              </a:solidFill>
            </a:endParaRPr>
          </a:p>
        </p:txBody>
      </p:sp>
      <p:sp>
        <p:nvSpPr>
          <p:cNvPr id="71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defRPr>
            </a:lvl1pPr>
          </a:lstStyle>
          <a:p>
            <a:pPr>
              <a:defRPr/>
            </a:pPr>
            <a:endParaRPr lang="ru-RU">
              <a:solidFill>
                <a:srgbClr val="FFFFFF"/>
              </a:solidFill>
            </a:endParaRPr>
          </a:p>
        </p:txBody>
      </p:sp>
    </p:spTree>
    <p:extLst>
      <p:ext uri="{BB962C8B-B14F-4D97-AF65-F5344CB8AC3E}">
        <p14:creationId xmlns:p14="http://schemas.microsoft.com/office/powerpoint/2010/main" val="281965220"/>
      </p:ext>
    </p:extLst>
  </p:cSld>
  <p:clrMap bg1="dk2" tx1="lt1" bg2="dk1"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93">
                                            <p:txEl>
                                              <p:pRg st="0" end="0"/>
                                            </p:txEl>
                                          </p:spTgt>
                                        </p:tgtEl>
                                        <p:attrNameLst>
                                          <p:attrName>style.visibility</p:attrName>
                                        </p:attrNameLst>
                                      </p:cBhvr>
                                      <p:to>
                                        <p:strVal val="visible"/>
                                      </p:to>
                                    </p:set>
                                    <p:animEffect transition="in" filter="fade">
                                      <p:cBhvr>
                                        <p:cTn id="7" dur="1000"/>
                                        <p:tgtEl>
                                          <p:spTgt spid="7193">
                                            <p:txEl>
                                              <p:pRg st="0" end="0"/>
                                            </p:txEl>
                                          </p:spTgt>
                                        </p:tgtEl>
                                      </p:cBhvr>
                                    </p:animEffect>
                                    <p:anim calcmode="lin" valueType="num">
                                      <p:cBhvr>
                                        <p:cTn id="8" dur="1000" fill="hold"/>
                                        <p:tgtEl>
                                          <p:spTgt spid="719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9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93">
                                            <p:txEl>
                                              <p:pRg st="1" end="1"/>
                                            </p:txEl>
                                          </p:spTgt>
                                        </p:tgtEl>
                                        <p:attrNameLst>
                                          <p:attrName>style.visibility</p:attrName>
                                        </p:attrNameLst>
                                      </p:cBhvr>
                                      <p:to>
                                        <p:strVal val="visible"/>
                                      </p:to>
                                    </p:set>
                                    <p:animEffect transition="in" filter="fade">
                                      <p:cBhvr>
                                        <p:cTn id="12" dur="1000"/>
                                        <p:tgtEl>
                                          <p:spTgt spid="7193">
                                            <p:txEl>
                                              <p:pRg st="1" end="1"/>
                                            </p:txEl>
                                          </p:spTgt>
                                        </p:tgtEl>
                                      </p:cBhvr>
                                    </p:animEffect>
                                    <p:anim calcmode="lin" valueType="num">
                                      <p:cBhvr>
                                        <p:cTn id="13" dur="1000" fill="hold"/>
                                        <p:tgtEl>
                                          <p:spTgt spid="719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9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193">
                                            <p:txEl>
                                              <p:pRg st="2" end="2"/>
                                            </p:txEl>
                                          </p:spTgt>
                                        </p:tgtEl>
                                        <p:attrNameLst>
                                          <p:attrName>style.visibility</p:attrName>
                                        </p:attrNameLst>
                                      </p:cBhvr>
                                      <p:to>
                                        <p:strVal val="visible"/>
                                      </p:to>
                                    </p:set>
                                    <p:animEffect transition="in" filter="fade">
                                      <p:cBhvr>
                                        <p:cTn id="17" dur="1000"/>
                                        <p:tgtEl>
                                          <p:spTgt spid="7193">
                                            <p:txEl>
                                              <p:pRg st="2" end="2"/>
                                            </p:txEl>
                                          </p:spTgt>
                                        </p:tgtEl>
                                      </p:cBhvr>
                                    </p:animEffect>
                                    <p:anim calcmode="lin" valueType="num">
                                      <p:cBhvr>
                                        <p:cTn id="18" dur="1000" fill="hold"/>
                                        <p:tgtEl>
                                          <p:spTgt spid="719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19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193">
                                            <p:txEl>
                                              <p:pRg st="3" end="3"/>
                                            </p:txEl>
                                          </p:spTgt>
                                        </p:tgtEl>
                                        <p:attrNameLst>
                                          <p:attrName>style.visibility</p:attrName>
                                        </p:attrNameLst>
                                      </p:cBhvr>
                                      <p:to>
                                        <p:strVal val="visible"/>
                                      </p:to>
                                    </p:set>
                                    <p:animEffect transition="in" filter="fade">
                                      <p:cBhvr>
                                        <p:cTn id="22" dur="1000"/>
                                        <p:tgtEl>
                                          <p:spTgt spid="7193">
                                            <p:txEl>
                                              <p:pRg st="3" end="3"/>
                                            </p:txEl>
                                          </p:spTgt>
                                        </p:tgtEl>
                                      </p:cBhvr>
                                    </p:animEffect>
                                    <p:anim calcmode="lin" valueType="num">
                                      <p:cBhvr>
                                        <p:cTn id="23" dur="1000" fill="hold"/>
                                        <p:tgtEl>
                                          <p:spTgt spid="719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19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193">
                                            <p:txEl>
                                              <p:pRg st="4" end="4"/>
                                            </p:txEl>
                                          </p:spTgt>
                                        </p:tgtEl>
                                        <p:attrNameLst>
                                          <p:attrName>style.visibility</p:attrName>
                                        </p:attrNameLst>
                                      </p:cBhvr>
                                      <p:to>
                                        <p:strVal val="visible"/>
                                      </p:to>
                                    </p:set>
                                    <p:animEffect transition="in" filter="fade">
                                      <p:cBhvr>
                                        <p:cTn id="27" dur="1000"/>
                                        <p:tgtEl>
                                          <p:spTgt spid="7193">
                                            <p:txEl>
                                              <p:pRg st="4" end="4"/>
                                            </p:txEl>
                                          </p:spTgt>
                                        </p:tgtEl>
                                      </p:cBhvr>
                                    </p:animEffect>
                                    <p:anim calcmode="lin" valueType="num">
                                      <p:cBhvr>
                                        <p:cTn id="28" dur="1000" fill="hold"/>
                                        <p:tgtEl>
                                          <p:spTgt spid="719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19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3" grpId="0" build="p">
        <p:tmplLst>
          <p:tmpl lvl="1">
            <p:tnLst>
              <p:par>
                <p:cTn presetID="42" presetClass="entr" presetSubtype="0" fill="hold" nodeType="click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7193"/>
                        </p:tgtEl>
                        <p:attrNameLst>
                          <p:attrName>style.visibility</p:attrName>
                        </p:attrNameLst>
                      </p:cBhvr>
                      <p:to>
                        <p:strVal val="visible"/>
                      </p:to>
                    </p:set>
                    <p:animEffect transition="in" filter="fade">
                      <p:cBhvr>
                        <p:cTn dur="1000"/>
                        <p:tgtEl>
                          <p:spTgt spid="7193"/>
                        </p:tgtEl>
                      </p:cBhvr>
                    </p:animEffect>
                    <p:anim calcmode="lin" valueType="num">
                      <p:cBhvr>
                        <p:cTn dur="1000" fill="hold"/>
                        <p:tgtEl>
                          <p:spTgt spid="7193"/>
                        </p:tgtEl>
                        <p:attrNameLst>
                          <p:attrName>ppt_x</p:attrName>
                        </p:attrNameLst>
                      </p:cBhvr>
                      <p:tavLst>
                        <p:tav tm="0">
                          <p:val>
                            <p:strVal val="#ppt_x"/>
                          </p:val>
                        </p:tav>
                        <p:tav tm="100000">
                          <p:val>
                            <p:strVal val="#ppt_x"/>
                          </p:val>
                        </p:tav>
                      </p:tavLst>
                    </p:anim>
                    <p:anim calcmode="lin" valueType="num">
                      <p:cBhvr>
                        <p:cTn dur="1000" fill="hold"/>
                        <p:tgtEl>
                          <p:spTgt spid="7193"/>
                        </p:tgtEl>
                        <p:attrNameLst>
                          <p:attrName>ppt_y</p:attrName>
                        </p:attrNameLst>
                      </p:cBhvr>
                      <p:tavLst>
                        <p:tav tm="0">
                          <p:val>
                            <p:strVal val="#ppt_y+.1"/>
                          </p:val>
                        </p:tav>
                        <p:tav tm="100000">
                          <p:val>
                            <p:strVal val="#ppt_y"/>
                          </p:val>
                        </p:tav>
                      </p:tavLst>
                    </p:anim>
                  </p:childTnLst>
                </p:cTn>
              </p:par>
            </p:tnLst>
          </p:tmpl>
        </p:tmplLst>
      </p:bldP>
    </p:bldLst>
  </p:timing>
  <p:hf hdr="0" dt="0"/>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106E36-FD25-4E2D-B0AA-010F637433A0}" type="datetimeFigureOut">
              <a:rPr lang="ru-RU" smtClean="0">
                <a:solidFill>
                  <a:prstClr val="black">
                    <a:tint val="75000"/>
                  </a:prstClr>
                </a:solidFill>
                <a:latin typeface="Calibri"/>
              </a:rPr>
              <a:pPr eaLnBrk="1" fontAlgn="auto" hangingPunct="1">
                <a:spcBef>
                  <a:spcPts val="0"/>
                </a:spcBef>
                <a:spcAft>
                  <a:spcPts val="0"/>
                </a:spcAft>
              </a:pPr>
              <a:t>16.04.2019</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5C68B6-61C2-468F-89AB-4B9F7531AA68}" type="slidenum">
              <a:rPr lang="ru-RU" smtClean="0">
                <a:solidFill>
                  <a:prstClr val="black">
                    <a:tint val="75000"/>
                  </a:prstClr>
                </a:solidFill>
                <a:latin typeface="Calibri"/>
              </a:rPr>
              <a:pPr eaLnBrk="1" fontAlgn="auto" hangingPunct="1">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93772700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spd="slow">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dirty="0">
              <a:solidFill>
                <a:prstClr val="white"/>
              </a:solidFill>
            </a:endParaRPr>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fontAlgn="auto">
              <a:spcBef>
                <a:spcPts val="0"/>
              </a:spcBef>
              <a:spcAft>
                <a:spcPts val="0"/>
              </a:spcAft>
            </a:pPr>
            <a:fld id="{6782934E-01AE-4B19-AA3A-DA0A328EBD8A}" type="datetimeFigureOut">
              <a:rPr lang="ru-RU" smtClean="0">
                <a:solidFill>
                  <a:prstClr val="white"/>
                </a:solidFill>
                <a:latin typeface="Verdana"/>
              </a:rPr>
              <a:pPr fontAlgn="auto">
                <a:spcBef>
                  <a:spcPts val="0"/>
                </a:spcBef>
                <a:spcAft>
                  <a:spcPts val="0"/>
                </a:spcAft>
              </a:pPr>
              <a:t>16.04.2019</a:t>
            </a:fld>
            <a:endParaRPr lang="ru-RU" dirty="0">
              <a:solidFill>
                <a:prstClr val="white"/>
              </a:solidFill>
              <a:latin typeface="Verdana"/>
            </a:endParaRPr>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fontAlgn="auto">
              <a:spcBef>
                <a:spcPts val="0"/>
              </a:spcBef>
              <a:spcAft>
                <a:spcPts val="0"/>
              </a:spcAft>
            </a:pPr>
            <a:endParaRPr lang="ru-RU" dirty="0">
              <a:solidFill>
                <a:prstClr val="white"/>
              </a:solidFill>
              <a:latin typeface="Verdana"/>
            </a:endParaRPr>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fontAlgn="auto">
              <a:spcBef>
                <a:spcPts val="0"/>
              </a:spcBef>
              <a:spcAft>
                <a:spcPts val="0"/>
              </a:spcAft>
            </a:pPr>
            <a:fld id="{592F439B-6A28-4594-A221-4013AC9F6BE3}" type="slidenum">
              <a:rPr lang="ru-RU" smtClean="0">
                <a:solidFill>
                  <a:prstClr val="white"/>
                </a:solidFill>
                <a:latin typeface="Verdana"/>
              </a:rPr>
              <a:pPr fontAlgn="auto">
                <a:spcBef>
                  <a:spcPts val="0"/>
                </a:spcBef>
                <a:spcAft>
                  <a:spcPts val="0"/>
                </a:spcAft>
              </a:pPr>
              <a:t>‹#›</a:t>
            </a:fld>
            <a:endParaRPr lang="ru-RU" dirty="0">
              <a:solidFill>
                <a:prstClr val="white"/>
              </a:solidFill>
              <a:latin typeface="Verdana"/>
            </a:endParaRPr>
          </a:p>
        </p:txBody>
      </p:sp>
    </p:spTree>
    <p:extLst>
      <p:ext uri="{BB962C8B-B14F-4D97-AF65-F5344CB8AC3E}">
        <p14:creationId xmlns:p14="http://schemas.microsoft.com/office/powerpoint/2010/main" val="505736713"/>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106E36-FD25-4E2D-B0AA-010F637433A0}" type="datetimeFigureOut">
              <a:rPr lang="ru-RU" smtClean="0">
                <a:solidFill>
                  <a:prstClr val="black">
                    <a:tint val="75000"/>
                  </a:prstClr>
                </a:solidFill>
                <a:latin typeface="Calibri"/>
              </a:rPr>
              <a:pPr eaLnBrk="1" fontAlgn="auto" hangingPunct="1">
                <a:spcBef>
                  <a:spcPts val="0"/>
                </a:spcBef>
                <a:spcAft>
                  <a:spcPts val="0"/>
                </a:spcAft>
              </a:pPr>
              <a:t>16.04.2019</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5C68B6-61C2-468F-89AB-4B9F7531AA68}" type="slidenum">
              <a:rPr lang="ru-RU" smtClean="0">
                <a:solidFill>
                  <a:prstClr val="black">
                    <a:tint val="75000"/>
                  </a:prstClr>
                </a:solidFill>
                <a:latin typeface="Calibri"/>
              </a:rPr>
              <a:pPr eaLnBrk="1" fontAlgn="auto" hangingPunct="1">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53298996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spd="slow">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106E36-FD25-4E2D-B0AA-010F637433A0}" type="datetimeFigureOut">
              <a:rPr lang="ru-RU" smtClean="0">
                <a:solidFill>
                  <a:prstClr val="black">
                    <a:tint val="75000"/>
                  </a:prstClr>
                </a:solidFill>
                <a:latin typeface="Calibri"/>
              </a:rPr>
              <a:pPr eaLnBrk="1" fontAlgn="auto" hangingPunct="1">
                <a:spcBef>
                  <a:spcPts val="0"/>
                </a:spcBef>
                <a:spcAft>
                  <a:spcPts val="0"/>
                </a:spcAft>
              </a:pPr>
              <a:t>16.04.2019</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5C68B6-61C2-468F-89AB-4B9F7531AA68}" type="slidenum">
              <a:rPr lang="ru-RU" smtClean="0">
                <a:solidFill>
                  <a:prstClr val="black">
                    <a:tint val="75000"/>
                  </a:prstClr>
                </a:solidFill>
                <a:latin typeface="Calibri"/>
              </a:rPr>
              <a:pPr eaLnBrk="1" fontAlgn="auto" hangingPunct="1">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41161145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slow">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B106E36-FD25-4E2D-B0AA-010F637433A0}" type="datetimeFigureOut">
              <a:rPr lang="ru-RU" smtClean="0">
                <a:solidFill>
                  <a:prstClr val="black">
                    <a:tint val="75000"/>
                  </a:prstClr>
                </a:solidFill>
                <a:latin typeface="Calibri"/>
              </a:rPr>
              <a:pPr eaLnBrk="1" fontAlgn="auto" hangingPunct="1">
                <a:spcBef>
                  <a:spcPts val="0"/>
                </a:spcBef>
                <a:spcAft>
                  <a:spcPts val="0"/>
                </a:spcAft>
              </a:pPr>
              <a:t>16.04.2019</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25C68B6-61C2-468F-89AB-4B9F7531AA68}" type="slidenum">
              <a:rPr lang="ru-RU" smtClean="0">
                <a:solidFill>
                  <a:prstClr val="black">
                    <a:tint val="75000"/>
                  </a:prstClr>
                </a:solidFill>
                <a:latin typeface="Calibri"/>
              </a:rPr>
              <a:pPr eaLnBrk="1" fontAlgn="auto" hangingPunct="1">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91742592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spd="slow">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18900000" scaled="1"/>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389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eaLnBrk="1" hangingPunct="1"/>
            <a:fld id="{2233457D-0915-4CE6-B64E-8DE5606F36BA}" type="slidenum">
              <a:rPr lang="ru-RU" smtClean="0">
                <a:solidFill>
                  <a:srgbClr val="FFFFFF"/>
                </a:solidFill>
              </a:rPr>
              <a:pPr eaLnBrk="1" hangingPunct="1"/>
              <a:t>‹#›</a:t>
            </a:fld>
            <a:endParaRPr lang="ru-RU" smtClean="0">
              <a:solidFill>
                <a:srgbClr val="FFFFFF"/>
              </a:solidFill>
            </a:endParaRPr>
          </a:p>
        </p:txBody>
      </p:sp>
    </p:spTree>
    <p:extLst>
      <p:ext uri="{BB962C8B-B14F-4D97-AF65-F5344CB8AC3E}">
        <p14:creationId xmlns:p14="http://schemas.microsoft.com/office/powerpoint/2010/main" val="3087384382"/>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18900000" scaled="1"/>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389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eaLnBrk="1" hangingPunct="1"/>
            <a:fld id="{2233457D-0915-4CE6-B64E-8DE5606F36BA}" type="slidenum">
              <a:rPr lang="ru-RU" smtClean="0">
                <a:solidFill>
                  <a:srgbClr val="FFFFFF"/>
                </a:solidFill>
              </a:rPr>
              <a:pPr eaLnBrk="1" hangingPunct="1"/>
              <a:t>‹#›</a:t>
            </a:fld>
            <a:endParaRPr lang="ru-RU" smtClean="0">
              <a:solidFill>
                <a:srgbClr val="FFFFFF"/>
              </a:solidFill>
            </a:endParaRPr>
          </a:p>
        </p:txBody>
      </p:sp>
    </p:spTree>
    <p:extLst>
      <p:ext uri="{BB962C8B-B14F-4D97-AF65-F5344CB8AC3E}">
        <p14:creationId xmlns:p14="http://schemas.microsoft.com/office/powerpoint/2010/main" val="2386704397"/>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18900000" scaled="1"/>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9389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eaLnBrk="1" hangingPunct="1"/>
            <a:endParaRPr lang="ru-RU" smtClean="0">
              <a:solidFill>
                <a:srgbClr val="FFFFFF"/>
              </a:solidFill>
            </a:endParaRPr>
          </a:p>
        </p:txBody>
      </p:sp>
      <p:sp>
        <p:nvSpPr>
          <p:cNvPr id="293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eaLnBrk="1" hangingPunct="1"/>
            <a:fld id="{2233457D-0915-4CE6-B64E-8DE5606F36BA}" type="slidenum">
              <a:rPr lang="ru-RU" smtClean="0">
                <a:solidFill>
                  <a:srgbClr val="FFFFFF"/>
                </a:solidFill>
              </a:rPr>
              <a:pPr eaLnBrk="1" hangingPunct="1"/>
              <a:t>‹#›</a:t>
            </a:fld>
            <a:endParaRPr lang="ru-RU" smtClean="0">
              <a:solidFill>
                <a:srgbClr val="FFFFFF"/>
              </a:solidFill>
            </a:endParaRPr>
          </a:p>
        </p:txBody>
      </p:sp>
    </p:spTree>
    <p:extLst>
      <p:ext uri="{BB962C8B-B14F-4D97-AF65-F5344CB8AC3E}">
        <p14:creationId xmlns:p14="http://schemas.microsoft.com/office/powerpoint/2010/main" val="3933371077"/>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11.xml"/><Relationship Id="rId1" Type="http://schemas.openxmlformats.org/officeDocument/2006/relationships/audio" Target="file:///H:\&#1042;&#1086;&#1081;&#1085;&#1072;%20&#1080;%20&#1084;&#1080;&#1088;%202\&#1052;&#1091;&#1079;&#1099;&#1082;&#1072;_&#1080;&#1079;_&#1082;&#1080;&#1085;&#1086;&#1092;&#1080;&#1083;&#1100;&#1084;&#1072;_&#1042;&#1086;&#1081;&#1085;&#1072;_&#1080;_&#1084;&#1080;&#1088;_&#1088;&#1077;&#1078;&#1080;&#1089;&#1089;..._-_&#1055;&#1077;&#1088;&#1074;&#1099;&#1081;_&#1074;&#1072;&#1083;&#1100;&#1089;_&#1053;&#1072;&#1090;&#1072;&#1096;&#1080;_&#1056;&#1086;&#1089;&#1090;&#1086;&#1074;&#1086;&#1081;_-_(mp3poisk.net).mp3"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00.xml"/><Relationship Id="rId1" Type="http://schemas.openxmlformats.org/officeDocument/2006/relationships/audio" Target="file:///H:\&#1042;&#1086;&#1081;&#1085;&#1072;%20&#1080;%20&#1084;&#1080;&#1088;%202\&#1052;&#1091;&#1079;&#1099;&#1082;&#1072;_&#1080;&#1079;_&#1082;&#1080;&#1085;&#1086;&#1092;&#1080;&#1083;&#1100;&#1084;&#1072;_&#1042;&#1086;&#1081;&#1085;&#1072;_&#1080;_&#1084;&#1080;&#1088;_&#1088;&#1077;&#1078;&#1080;&#1089;&#1089;..._-_&#1055;&#1077;&#1088;&#1074;&#1099;&#1081;_&#1074;&#1072;&#1083;&#1100;&#1089;_&#1053;&#1072;&#1090;&#1072;&#1096;&#1080;_&#1056;&#1086;&#1089;&#1090;&#1086;&#1074;&#1086;&#1081;_-_(mp3poisk.net).mp3" TargetMode="External"/><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36.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gif"/><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hyperlink" Target="&#1052;&#1072;&#1088;&#1100;&#1103;%20&#1041;&#1086;&#1083;&#1082;&#1086;&#1085;&#1089;&#1082;&#1072;&#1103;.avi" TargetMode="External"/><Relationship Id="rId2" Type="http://schemas.openxmlformats.org/officeDocument/2006/relationships/notesSlide" Target="../notesSlides/notesSlide1.xml"/><Relationship Id="rId1" Type="http://schemas.openxmlformats.org/officeDocument/2006/relationships/slideLayout" Target="../slideLayouts/slideLayout35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9.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8.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4.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1.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0.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kino-teatr.ru/acter/album/3715/19706.jpg" TargetMode="External"/><Relationship Id="rId1" Type="http://schemas.openxmlformats.org/officeDocument/2006/relationships/slideLayout" Target="../slideLayouts/slideLayout2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23.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88.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8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6.xml.rels><?xml version="1.0" encoding="UTF-8" standalone="yes"?>
<Relationships xmlns="http://schemas.openxmlformats.org/package/2006/relationships"><Relationship Id="rId2" Type="http://schemas.openxmlformats.org/officeDocument/2006/relationships/hyperlink" Target="http://ru.wikipedia.org/wiki%CB"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8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0"/>
            <a:ext cx="8244408" cy="2880320"/>
          </a:xfrm>
          <a:ln>
            <a:noFill/>
          </a:ln>
        </p:spPr>
        <p:txBody>
          <a:bodyPr>
            <a:normAutofit/>
          </a:bodyPr>
          <a:lstStyle/>
          <a:p>
            <a:pPr algn="ctr"/>
            <a:r>
              <a:rPr lang="ru-RU" sz="5400" dirty="0" smtClean="0">
                <a:ln w="3175">
                  <a:noFill/>
                </a:ln>
                <a:solidFill>
                  <a:srgbClr val="FF0000"/>
                </a:solidFill>
              </a:rPr>
              <a:t>Женские образы </a:t>
            </a:r>
            <a:r>
              <a:rPr lang="ru-RU" sz="5400" dirty="0" smtClean="0">
                <a:ln w="3175">
                  <a:noFill/>
                </a:ln>
                <a:solidFill>
                  <a:srgbClr val="FF0000"/>
                </a:solidFill>
              </a:rPr>
              <a:t>в романе Л.Н.Толстого</a:t>
            </a:r>
            <a:br>
              <a:rPr lang="ru-RU" sz="5400" dirty="0" smtClean="0">
                <a:ln w="3175">
                  <a:noFill/>
                </a:ln>
                <a:solidFill>
                  <a:srgbClr val="FF0000"/>
                </a:solidFill>
              </a:rPr>
            </a:br>
            <a:r>
              <a:rPr lang="ru-RU" sz="5400" dirty="0" smtClean="0">
                <a:ln w="3175">
                  <a:noFill/>
                </a:ln>
                <a:solidFill>
                  <a:srgbClr val="FF0000"/>
                </a:solidFill>
              </a:rPr>
              <a:t> «Война и мир»</a:t>
            </a:r>
            <a:endParaRPr lang="ru-RU" sz="5400" dirty="0">
              <a:ln w="3175">
                <a:noFill/>
              </a:ln>
              <a:solidFill>
                <a:srgbClr val="FF0000"/>
              </a:solidFill>
            </a:endParaRPr>
          </a:p>
        </p:txBody>
      </p:sp>
      <p:sp>
        <p:nvSpPr>
          <p:cNvPr id="3" name="Подзаголовок 2"/>
          <p:cNvSpPr>
            <a:spLocks noGrp="1"/>
          </p:cNvSpPr>
          <p:nvPr>
            <p:ph type="subTitle" idx="1"/>
          </p:nvPr>
        </p:nvSpPr>
        <p:spPr>
          <a:xfrm>
            <a:off x="1187624" y="5517232"/>
            <a:ext cx="7524328" cy="1080120"/>
          </a:xfrm>
          <a:noFill/>
          <a:ln>
            <a:noFill/>
          </a:ln>
        </p:spPr>
        <p:txBody>
          <a:bodyPr>
            <a:normAutofit/>
          </a:bodyPr>
          <a:lstStyle/>
          <a:p>
            <a:pPr algn="l"/>
            <a:r>
              <a:rPr lang="ru-RU" b="1" dirty="0" smtClean="0">
                <a:solidFill>
                  <a:schemeClr val="tx1"/>
                </a:solidFill>
              </a:rPr>
              <a:t>Урок литературы в 10 классе</a:t>
            </a:r>
          </a:p>
          <a:p>
            <a:pPr algn="l"/>
            <a:r>
              <a:rPr lang="ru-RU" b="1" dirty="0" smtClean="0">
                <a:solidFill>
                  <a:schemeClr val="tx1"/>
                </a:solidFill>
              </a:rPr>
              <a:t>Учитель: </a:t>
            </a:r>
            <a:r>
              <a:rPr lang="ru-RU" b="1" dirty="0" err="1" smtClean="0">
                <a:solidFill>
                  <a:schemeClr val="tx1"/>
                </a:solidFill>
              </a:rPr>
              <a:t>Алибекова</a:t>
            </a:r>
            <a:r>
              <a:rPr lang="ru-RU" b="1" dirty="0" smtClean="0">
                <a:solidFill>
                  <a:schemeClr val="tx1"/>
                </a:solidFill>
              </a:rPr>
              <a:t> З.Р.</a:t>
            </a:r>
            <a:endParaRPr lang="ru-RU" b="1" dirty="0">
              <a:solidFill>
                <a:schemeClr val="tx1"/>
              </a:solidFill>
            </a:endParaRPr>
          </a:p>
        </p:txBody>
      </p:sp>
      <p:pic>
        <p:nvPicPr>
          <p:cNvPr id="1026" name="Picture 2" descr="C:\Documents and Settings\Ирина\Рабочий стол\Война и мир\2.jpeg"/>
          <p:cNvPicPr>
            <a:picLocks noChangeAspect="1" noChangeArrowheads="1"/>
          </p:cNvPicPr>
          <p:nvPr/>
        </p:nvPicPr>
        <p:blipFill>
          <a:blip r:embed="rId3" cstate="print"/>
          <a:srcRect/>
          <a:stretch>
            <a:fillRect/>
          </a:stretch>
        </p:blipFill>
        <p:spPr bwMode="auto">
          <a:xfrm>
            <a:off x="6444208" y="3068960"/>
            <a:ext cx="2232248" cy="2160240"/>
          </a:xfrm>
          <a:prstGeom prst="rect">
            <a:avLst/>
          </a:prstGeom>
          <a:noFill/>
        </p:spPr>
      </p:pic>
      <p:pic>
        <p:nvPicPr>
          <p:cNvPr id="1027" name="Picture 3" descr="C:\Documents and Settings\Ирина\Рабочий стол\Война и мир\Марья лучшее.jpeg"/>
          <p:cNvPicPr>
            <a:picLocks noChangeAspect="1" noChangeArrowheads="1"/>
          </p:cNvPicPr>
          <p:nvPr/>
        </p:nvPicPr>
        <p:blipFill>
          <a:blip r:embed="rId4" cstate="print"/>
          <a:srcRect/>
          <a:stretch>
            <a:fillRect/>
          </a:stretch>
        </p:blipFill>
        <p:spPr bwMode="auto">
          <a:xfrm>
            <a:off x="844352" y="3068960"/>
            <a:ext cx="2359496" cy="2160240"/>
          </a:xfrm>
          <a:prstGeom prst="rect">
            <a:avLst/>
          </a:prstGeom>
          <a:noFill/>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3068960"/>
            <a:ext cx="2376264" cy="2160240"/>
          </a:xfrm>
          <a:prstGeom prst="rect">
            <a:avLst/>
          </a:prstGeom>
          <a:ln>
            <a:noFill/>
          </a:ln>
          <a:effectLst>
            <a:outerShdw blurRad="292100" dist="139700" dir="2700000" algn="tl" rotWithShape="0">
              <a:srgbClr val="333333">
                <a:alpha val="65000"/>
              </a:srgbClr>
            </a:outerShdw>
          </a:effectLst>
        </p:spPr>
      </p:pic>
      <p:pic>
        <p:nvPicPr>
          <p:cNvPr id="11" name="Музыка_из_кинофильма_Война_и_мир_режисс..._-_Первый_вальс_Наташи_Ростовой_-_(mp3poisk.net).mp3">
            <a:hlinkClick r:id="" action="ppaction://media"/>
          </p:cNvPr>
          <p:cNvPicPr>
            <a:picLocks noRot="1" noChangeAspect="1"/>
          </p:cNvPicPr>
          <p:nvPr>
            <a:audioFile r:link="rId1"/>
          </p:nvPr>
        </p:nvPicPr>
        <p:blipFill>
          <a:blip r:embed="rId6" cstate="print"/>
          <a:stretch>
            <a:fillRect/>
          </a:stretch>
        </p:blipFill>
        <p:spPr>
          <a:xfrm>
            <a:off x="539552" y="6165304"/>
            <a:ext cx="304800" cy="304800"/>
          </a:xfrm>
          <a:prstGeom prst="rect">
            <a:avLst/>
          </a:prstGeom>
        </p:spPr>
      </p:pic>
    </p:spTree>
    <p:extLst>
      <p:ext uri="{BB962C8B-B14F-4D97-AF65-F5344CB8AC3E}">
        <p14:creationId xmlns:p14="http://schemas.microsoft.com/office/powerpoint/2010/main" val="422957599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1000" fill="hold"/>
                                        <p:tgtEl>
                                          <p:spTgt spid="1027"/>
                                        </p:tgtEl>
                                        <p:attrNameLst>
                                          <p:attrName>ppt_w</p:attrName>
                                        </p:attrNameLst>
                                      </p:cBhvr>
                                      <p:tavLst>
                                        <p:tav tm="0">
                                          <p:val>
                                            <p:strVal val="#ppt_w*0.70"/>
                                          </p:val>
                                        </p:tav>
                                        <p:tav tm="100000">
                                          <p:val>
                                            <p:strVal val="#ppt_w"/>
                                          </p:val>
                                        </p:tav>
                                      </p:tavLst>
                                    </p:anim>
                                    <p:anim calcmode="lin" valueType="num">
                                      <p:cBhvr>
                                        <p:cTn id="22" dur="1000" fill="hold"/>
                                        <p:tgtEl>
                                          <p:spTgt spid="1027"/>
                                        </p:tgtEl>
                                        <p:attrNameLst>
                                          <p:attrName>ppt_h</p:attrName>
                                        </p:attrNameLst>
                                      </p:cBhvr>
                                      <p:tavLst>
                                        <p:tav tm="0">
                                          <p:val>
                                            <p:strVal val="#ppt_h"/>
                                          </p:val>
                                        </p:tav>
                                        <p:tav tm="100000">
                                          <p:val>
                                            <p:strVal val="#ppt_h"/>
                                          </p:val>
                                        </p:tav>
                                      </p:tavLst>
                                    </p:anim>
                                    <p:animEffect transition="in" filter="fade">
                                      <p:cBhvr>
                                        <p:cTn id="23" dur="1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 calcmode="lin" valueType="num">
                                      <p:cBhvr>
                                        <p:cTn id="4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 fill="hold"/>
                                        <p:tgtEl>
                                          <p:spTgt spid="11"/>
                                        </p:tgtEl>
                                      </p:cBhvr>
                                    </p:cmd>
                                  </p:childTnLst>
                                </p:cTn>
                              </p:par>
                            </p:childTnLst>
                          </p:cTn>
                        </p:par>
                      </p:childTnLst>
                    </p:cTn>
                  </p:par>
                </p:childTnLst>
              </p:cTn>
              <p:nextCondLst>
                <p:cond evt="onClick" delay="0">
                  <p:tgtEl>
                    <p:spTgt spid="11"/>
                  </p:tgtEl>
                </p:cond>
              </p:nextCondLst>
            </p:seq>
            <p:audio>
              <p:cMediaNode numSld="8">
                <p:cTn id="50"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0"/>
          </p:nvPr>
        </p:nvSpPr>
        <p:spPr/>
        <p:txBody>
          <a:bodyPr/>
          <a:lstStyle/>
          <a:p>
            <a:pPr>
              <a:defRPr/>
            </a:pPr>
            <a:r>
              <a:rPr lang="ru-RU">
                <a:solidFill>
                  <a:srgbClr val="FFFFFF"/>
                </a:solidFill>
              </a:rPr>
              <a:t>Зуева Л.В.</a:t>
            </a:r>
          </a:p>
        </p:txBody>
      </p:sp>
      <p:sp>
        <p:nvSpPr>
          <p:cNvPr id="5" name="Номер слайда 4"/>
          <p:cNvSpPr>
            <a:spLocks noGrp="1"/>
          </p:cNvSpPr>
          <p:nvPr>
            <p:ph type="sldNum" sz="quarter" idx="11"/>
          </p:nvPr>
        </p:nvSpPr>
        <p:spPr/>
        <p:txBody>
          <a:bodyPr/>
          <a:lstStyle/>
          <a:p>
            <a:fld id="{470B0854-BB91-4F9D-8D9A-1C09677CEEC4}" type="slidenum">
              <a:rPr lang="ru-RU" altLang="ru-RU">
                <a:solidFill>
                  <a:srgbClr val="FFFFFF"/>
                </a:solidFill>
              </a:rPr>
              <a:pPr/>
              <a:t>10</a:t>
            </a:fld>
            <a:endParaRPr lang="ru-RU" altLang="ru-RU">
              <a:solidFill>
                <a:srgbClr val="FFFFFF"/>
              </a:solidFill>
            </a:endParaRPr>
          </a:p>
        </p:txBody>
      </p:sp>
      <p:sp>
        <p:nvSpPr>
          <p:cNvPr id="143362" name="Rectangle 2"/>
          <p:cNvSpPr>
            <a:spLocks noGrp="1" noChangeArrowheads="1"/>
          </p:cNvSpPr>
          <p:nvPr>
            <p:ph type="title"/>
          </p:nvPr>
        </p:nvSpPr>
        <p:spPr>
          <a:xfrm>
            <a:off x="457200" y="304800"/>
            <a:ext cx="8229600" cy="6004520"/>
          </a:xfrm>
        </p:spPr>
        <p:txBody>
          <a:bodyPr/>
          <a:lstStyle/>
          <a:p>
            <a:pPr eaLnBrk="1" hangingPunct="1">
              <a:defRPr/>
            </a:pPr>
            <a:r>
              <a:rPr lang="ru-RU" sz="3600" b="1" dirty="0" smtClean="0">
                <a:latin typeface="Georgia" pitchFamily="18" charset="0"/>
              </a:rPr>
              <a:t>Каков идеал женщины в русской литературе ?</a:t>
            </a:r>
            <a:br>
              <a:rPr lang="ru-RU" sz="3600" b="1" dirty="0" smtClean="0">
                <a:latin typeface="Georgia" pitchFamily="18" charset="0"/>
              </a:rPr>
            </a:br>
            <a:endParaRPr lang="ru-RU" sz="3600" b="1" dirty="0" smtClean="0">
              <a:latin typeface="Georgia" pitchFamily="18" charset="0"/>
            </a:endParaRPr>
          </a:p>
        </p:txBody>
      </p:sp>
      <p:sp>
        <p:nvSpPr>
          <p:cNvPr id="143363" name="Rectangle 3"/>
          <p:cNvSpPr>
            <a:spLocks noGrp="1" noChangeArrowheads="1"/>
          </p:cNvSpPr>
          <p:nvPr>
            <p:ph type="body" idx="1"/>
          </p:nvPr>
        </p:nvSpPr>
        <p:spPr>
          <a:xfrm>
            <a:off x="228600" y="620688"/>
            <a:ext cx="8686800" cy="5856312"/>
          </a:xfrm>
        </p:spPr>
        <p:txBody>
          <a:bodyPr/>
          <a:lstStyle/>
          <a:p>
            <a:pPr eaLnBrk="1" hangingPunct="1">
              <a:buFont typeface="Wingdings" pitchFamily="2" charset="2"/>
              <a:buNone/>
              <a:defRPr/>
            </a:pPr>
            <a:endParaRPr lang="ru-RU" sz="3600" b="1" dirty="0" smtClean="0"/>
          </a:p>
        </p:txBody>
      </p:sp>
    </p:spTree>
    <p:extLst>
      <p:ext uri="{BB962C8B-B14F-4D97-AF65-F5344CB8AC3E}">
        <p14:creationId xmlns:p14="http://schemas.microsoft.com/office/powerpoint/2010/main" val="3645188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0"/>
                                  </p:iterate>
                                  <p:childTnLst>
                                    <p:set>
                                      <p:cBhvr>
                                        <p:cTn id="6" dur="1" fill="hold">
                                          <p:stCondLst>
                                            <p:cond delay="0"/>
                                          </p:stCondLst>
                                        </p:cTn>
                                        <p:tgtEl>
                                          <p:spTgt spid="143362"/>
                                        </p:tgtEl>
                                        <p:attrNameLst>
                                          <p:attrName>style.visibility</p:attrName>
                                        </p:attrNameLst>
                                      </p:cBhvr>
                                      <p:to>
                                        <p:strVal val="visible"/>
                                      </p:to>
                                    </p:set>
                                    <p:animEffect transition="in" filter="barn(inVertical)">
                                      <p:cBhvr>
                                        <p:cTn id="7" dur="300"/>
                                        <p:tgtEl>
                                          <p:spTgt spid="14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nodePh="1">
                                  <p:stCondLst>
                                    <p:cond delay="0"/>
                                  </p:stCondLst>
                                  <p:endCondLst>
                                    <p:cond evt="begin" delay="0">
                                      <p:tn val="10"/>
                                    </p:cond>
                                  </p:endCondLst>
                                  <p:childTnLst>
                                    <p:set>
                                      <p:cBhvr>
                                        <p:cTn id="11" dur="1" fill="hold">
                                          <p:stCondLst>
                                            <p:cond delay="0"/>
                                          </p:stCondLst>
                                        </p:cTn>
                                        <p:tgtEl>
                                          <p:spTgt spid="143363">
                                            <p:txEl>
                                              <p:pRg st="0" end="0"/>
                                            </p:txEl>
                                          </p:spTgt>
                                        </p:tgtEl>
                                        <p:attrNameLst>
                                          <p:attrName>style.visibility</p:attrName>
                                        </p:attrNameLst>
                                      </p:cBhvr>
                                      <p:to>
                                        <p:strVal val="visible"/>
                                      </p:to>
                                    </p:set>
                                    <p:animEffect transition="in" filter="barn(outVertical)">
                                      <p:cBhvr>
                                        <p:cTn id="12" dur="5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P spid="14336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0"/>
          </p:nvPr>
        </p:nvSpPr>
        <p:spPr/>
        <p:txBody>
          <a:bodyPr/>
          <a:lstStyle/>
          <a:p>
            <a:pPr>
              <a:defRPr/>
            </a:pPr>
            <a:endParaRPr lang="ru-RU" dirty="0">
              <a:solidFill>
                <a:srgbClr val="FFFFFF"/>
              </a:solidFill>
            </a:endParaRPr>
          </a:p>
        </p:txBody>
      </p:sp>
      <p:sp>
        <p:nvSpPr>
          <p:cNvPr id="5" name="Номер слайда 4"/>
          <p:cNvSpPr>
            <a:spLocks noGrp="1"/>
          </p:cNvSpPr>
          <p:nvPr>
            <p:ph type="sldNum" sz="quarter" idx="11"/>
          </p:nvPr>
        </p:nvSpPr>
        <p:spPr/>
        <p:txBody>
          <a:bodyPr/>
          <a:lstStyle/>
          <a:p>
            <a:fld id="{470B0854-BB91-4F9D-8D9A-1C09677CEEC4}" type="slidenum">
              <a:rPr lang="ru-RU" altLang="ru-RU">
                <a:solidFill>
                  <a:srgbClr val="FFFFFF"/>
                </a:solidFill>
              </a:rPr>
              <a:pPr/>
              <a:t>11</a:t>
            </a:fld>
            <a:endParaRPr lang="ru-RU" altLang="ru-RU">
              <a:solidFill>
                <a:srgbClr val="FFFFFF"/>
              </a:solidFill>
            </a:endParaRPr>
          </a:p>
        </p:txBody>
      </p:sp>
      <p:sp>
        <p:nvSpPr>
          <p:cNvPr id="143362" name="Rectangle 2"/>
          <p:cNvSpPr>
            <a:spLocks noGrp="1" noChangeArrowheads="1"/>
          </p:cNvSpPr>
          <p:nvPr>
            <p:ph type="title"/>
          </p:nvPr>
        </p:nvSpPr>
        <p:spPr>
          <a:xfrm>
            <a:off x="457200" y="304800"/>
            <a:ext cx="8229600" cy="3340224"/>
          </a:xfrm>
        </p:spPr>
        <p:txBody>
          <a:bodyPr/>
          <a:lstStyle/>
          <a:p>
            <a:pPr eaLnBrk="1" hangingPunct="1">
              <a:defRPr/>
            </a:pPr>
            <a:r>
              <a:rPr lang="ru-RU" sz="3600" b="1" dirty="0" smtClean="0">
                <a:latin typeface="Georgia" pitchFamily="18" charset="0"/>
              </a:rPr>
              <a:t>Что такое красота в женщине?</a:t>
            </a:r>
            <a:br>
              <a:rPr lang="ru-RU" sz="3600" b="1" dirty="0" smtClean="0">
                <a:latin typeface="Georgia" pitchFamily="18" charset="0"/>
              </a:rPr>
            </a:br>
            <a:r>
              <a:rPr lang="ru-RU" sz="3600" b="1" dirty="0" smtClean="0">
                <a:latin typeface="Georgia" pitchFamily="18" charset="0"/>
              </a:rPr>
              <a:t>Что такое душевная красота?</a:t>
            </a:r>
          </a:p>
        </p:txBody>
      </p:sp>
      <p:sp>
        <p:nvSpPr>
          <p:cNvPr id="143363" name="Rectangle 3"/>
          <p:cNvSpPr>
            <a:spLocks noGrp="1" noChangeArrowheads="1"/>
          </p:cNvSpPr>
          <p:nvPr>
            <p:ph type="body" idx="1"/>
          </p:nvPr>
        </p:nvSpPr>
        <p:spPr>
          <a:xfrm>
            <a:off x="228600" y="1981200"/>
            <a:ext cx="8686800" cy="4495800"/>
          </a:xfrm>
        </p:spPr>
        <p:txBody>
          <a:bodyPr/>
          <a:lstStyle/>
          <a:p>
            <a:pPr eaLnBrk="1" hangingPunct="1">
              <a:buFont typeface="Wingdings" pitchFamily="2" charset="2"/>
              <a:buNone/>
              <a:defRPr/>
            </a:pPr>
            <a:r>
              <a:rPr lang="ru-RU" dirty="0" smtClean="0"/>
              <a:t>  </a:t>
            </a:r>
            <a:endParaRPr lang="ru-RU" sz="3600" b="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4" y="3140968"/>
            <a:ext cx="268196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140968"/>
            <a:ext cx="2664296"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140968"/>
            <a:ext cx="252028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72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0"/>
                                  </p:iterate>
                                  <p:childTnLst>
                                    <p:set>
                                      <p:cBhvr>
                                        <p:cTn id="6" dur="1" fill="hold">
                                          <p:stCondLst>
                                            <p:cond delay="0"/>
                                          </p:stCondLst>
                                        </p:cTn>
                                        <p:tgtEl>
                                          <p:spTgt spid="143362"/>
                                        </p:tgtEl>
                                        <p:attrNameLst>
                                          <p:attrName>style.visibility</p:attrName>
                                        </p:attrNameLst>
                                      </p:cBhvr>
                                      <p:to>
                                        <p:strVal val="visible"/>
                                      </p:to>
                                    </p:set>
                                    <p:animEffect transition="in" filter="barn(inVertical)">
                                      <p:cBhvr>
                                        <p:cTn id="7" dur="300"/>
                                        <p:tgtEl>
                                          <p:spTgt spid="14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3363">
                                            <p:txEl>
                                              <p:pRg st="0" end="0"/>
                                            </p:txEl>
                                          </p:spTgt>
                                        </p:tgtEl>
                                        <p:attrNameLst>
                                          <p:attrName>style.visibility</p:attrName>
                                        </p:attrNameLst>
                                      </p:cBhvr>
                                      <p:to>
                                        <p:strVal val="visible"/>
                                      </p:to>
                                    </p:set>
                                    <p:animEffect transition="in" filter="barn(outVertical)">
                                      <p:cBhvr>
                                        <p:cTn id="12" dur="5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P spid="14336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0"/>
          </p:nvPr>
        </p:nvSpPr>
        <p:spPr/>
        <p:txBody>
          <a:bodyPr/>
          <a:lstStyle/>
          <a:p>
            <a:pPr>
              <a:defRPr/>
            </a:pPr>
            <a:endParaRPr lang="ru-RU" dirty="0">
              <a:solidFill>
                <a:srgbClr val="FFFFFF"/>
              </a:solidFill>
            </a:endParaRPr>
          </a:p>
        </p:txBody>
      </p:sp>
      <p:sp>
        <p:nvSpPr>
          <p:cNvPr id="5" name="Номер слайда 4"/>
          <p:cNvSpPr>
            <a:spLocks noGrp="1"/>
          </p:cNvSpPr>
          <p:nvPr>
            <p:ph type="sldNum" sz="quarter" idx="11"/>
          </p:nvPr>
        </p:nvSpPr>
        <p:spPr/>
        <p:txBody>
          <a:bodyPr/>
          <a:lstStyle/>
          <a:p>
            <a:fld id="{470B0854-BB91-4F9D-8D9A-1C09677CEEC4}" type="slidenum">
              <a:rPr lang="ru-RU" altLang="ru-RU">
                <a:solidFill>
                  <a:srgbClr val="FFFFFF"/>
                </a:solidFill>
              </a:rPr>
              <a:pPr/>
              <a:t>12</a:t>
            </a:fld>
            <a:endParaRPr lang="ru-RU" altLang="ru-RU" dirty="0">
              <a:solidFill>
                <a:srgbClr val="FFFFFF"/>
              </a:solidFill>
            </a:endParaRPr>
          </a:p>
        </p:txBody>
      </p:sp>
      <p:sp>
        <p:nvSpPr>
          <p:cNvPr id="143362" name="Rectangle 2"/>
          <p:cNvSpPr>
            <a:spLocks noGrp="1" noChangeArrowheads="1"/>
          </p:cNvSpPr>
          <p:nvPr>
            <p:ph type="title"/>
          </p:nvPr>
        </p:nvSpPr>
        <p:spPr>
          <a:xfrm>
            <a:off x="467544" y="332656"/>
            <a:ext cx="8229600" cy="6004520"/>
          </a:xfrm>
        </p:spPr>
        <p:txBody>
          <a:bodyPr/>
          <a:lstStyle/>
          <a:p>
            <a:pPr eaLnBrk="1" hangingPunct="1">
              <a:defRPr/>
            </a:pPr>
            <a:r>
              <a:rPr lang="ru-RU" sz="3600" b="1" dirty="0" err="1" smtClean="0">
                <a:latin typeface="Georgia" pitchFamily="18" charset="0"/>
              </a:rPr>
              <a:t>Л.Н.Толстой</a:t>
            </a:r>
            <a:r>
              <a:rPr lang="ru-RU" sz="3600" b="1" dirty="0" smtClean="0">
                <a:latin typeface="Georgia" pitchFamily="18" charset="0"/>
              </a:rPr>
              <a:t> был глубоко убежден , что человеку при рождении дается в дар своеобразный сосуд-душа, чистая и незапятнанная.</a:t>
            </a:r>
            <a:br>
              <a:rPr lang="ru-RU" sz="3600" b="1" dirty="0" smtClean="0">
                <a:latin typeface="Georgia" pitchFamily="18" charset="0"/>
              </a:rPr>
            </a:br>
            <a:r>
              <a:rPr lang="ru-RU" sz="3600" b="1" dirty="0" smtClean="0">
                <a:latin typeface="Georgia" pitchFamily="18" charset="0"/>
              </a:rPr>
              <a:t>Чем дольше человек связан с природой, трудом , землей, тем дольше этот сосуд остается чистым.</a:t>
            </a:r>
            <a:endParaRPr lang="ru-RU" sz="3600" b="1" dirty="0" smtClean="0">
              <a:latin typeface="Georgia" pitchFamily="18" charset="0"/>
            </a:endParaRPr>
          </a:p>
        </p:txBody>
      </p:sp>
      <p:sp>
        <p:nvSpPr>
          <p:cNvPr id="143363" name="Rectangle 3"/>
          <p:cNvSpPr>
            <a:spLocks noGrp="1" noChangeArrowheads="1"/>
          </p:cNvSpPr>
          <p:nvPr>
            <p:ph type="body" idx="1"/>
          </p:nvPr>
        </p:nvSpPr>
        <p:spPr>
          <a:xfrm>
            <a:off x="228600" y="620688"/>
            <a:ext cx="8686800" cy="4824536"/>
          </a:xfrm>
        </p:spPr>
        <p:txBody>
          <a:bodyPr/>
          <a:lstStyle/>
          <a:p>
            <a:pPr eaLnBrk="1" hangingPunct="1">
              <a:buFont typeface="Wingdings" pitchFamily="2" charset="2"/>
              <a:buNone/>
              <a:defRPr/>
            </a:pPr>
            <a:endParaRPr lang="ru-RU" sz="3600" b="1" dirty="0" smtClean="0"/>
          </a:p>
        </p:txBody>
      </p:sp>
    </p:spTree>
    <p:extLst>
      <p:ext uri="{BB962C8B-B14F-4D97-AF65-F5344CB8AC3E}">
        <p14:creationId xmlns:p14="http://schemas.microsoft.com/office/powerpoint/2010/main" val="4375606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0"/>
                                  </p:iterate>
                                  <p:childTnLst>
                                    <p:set>
                                      <p:cBhvr>
                                        <p:cTn id="6" dur="1" fill="hold">
                                          <p:stCondLst>
                                            <p:cond delay="0"/>
                                          </p:stCondLst>
                                        </p:cTn>
                                        <p:tgtEl>
                                          <p:spTgt spid="143362"/>
                                        </p:tgtEl>
                                        <p:attrNameLst>
                                          <p:attrName>style.visibility</p:attrName>
                                        </p:attrNameLst>
                                      </p:cBhvr>
                                      <p:to>
                                        <p:strVal val="visible"/>
                                      </p:to>
                                    </p:set>
                                    <p:animEffect transition="in" filter="barn(inVertical)">
                                      <p:cBhvr>
                                        <p:cTn id="7" dur="300"/>
                                        <p:tgtEl>
                                          <p:spTgt spid="14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nodePh="1">
                                  <p:stCondLst>
                                    <p:cond delay="0"/>
                                  </p:stCondLst>
                                  <p:endCondLst>
                                    <p:cond evt="begin" delay="0">
                                      <p:tn val="10"/>
                                    </p:cond>
                                  </p:endCondLst>
                                  <p:childTnLst>
                                    <p:set>
                                      <p:cBhvr>
                                        <p:cTn id="11" dur="1" fill="hold">
                                          <p:stCondLst>
                                            <p:cond delay="0"/>
                                          </p:stCondLst>
                                        </p:cTn>
                                        <p:tgtEl>
                                          <p:spTgt spid="143363">
                                            <p:txEl>
                                              <p:pRg st="0" end="0"/>
                                            </p:txEl>
                                          </p:spTgt>
                                        </p:tgtEl>
                                        <p:attrNameLst>
                                          <p:attrName>style.visibility</p:attrName>
                                        </p:attrNameLst>
                                      </p:cBhvr>
                                      <p:to>
                                        <p:strVal val="visible"/>
                                      </p:to>
                                    </p:set>
                                    <p:animEffect transition="in" filter="barn(outVertical)">
                                      <p:cBhvr>
                                        <p:cTn id="12" dur="5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P spid="14336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0"/>
          </p:nvPr>
        </p:nvSpPr>
        <p:spPr/>
        <p:txBody>
          <a:bodyPr/>
          <a:lstStyle/>
          <a:p>
            <a:pPr>
              <a:defRPr/>
            </a:pPr>
            <a:endParaRPr lang="ru-RU" dirty="0">
              <a:solidFill>
                <a:srgbClr val="FFFFFF"/>
              </a:solidFill>
            </a:endParaRPr>
          </a:p>
        </p:txBody>
      </p:sp>
      <p:sp>
        <p:nvSpPr>
          <p:cNvPr id="5" name="Номер слайда 4"/>
          <p:cNvSpPr>
            <a:spLocks noGrp="1"/>
          </p:cNvSpPr>
          <p:nvPr>
            <p:ph type="sldNum" sz="quarter" idx="11"/>
          </p:nvPr>
        </p:nvSpPr>
        <p:spPr/>
        <p:txBody>
          <a:bodyPr/>
          <a:lstStyle/>
          <a:p>
            <a:fld id="{470B0854-BB91-4F9D-8D9A-1C09677CEEC4}" type="slidenum">
              <a:rPr lang="ru-RU" altLang="ru-RU">
                <a:solidFill>
                  <a:srgbClr val="FFFFFF"/>
                </a:solidFill>
              </a:rPr>
              <a:pPr/>
              <a:t>13</a:t>
            </a:fld>
            <a:endParaRPr lang="ru-RU" altLang="ru-RU">
              <a:solidFill>
                <a:srgbClr val="FFFFFF"/>
              </a:solidFill>
            </a:endParaRPr>
          </a:p>
        </p:txBody>
      </p:sp>
      <p:sp>
        <p:nvSpPr>
          <p:cNvPr id="143362" name="Rectangle 2"/>
          <p:cNvSpPr>
            <a:spLocks noGrp="1" noChangeArrowheads="1"/>
          </p:cNvSpPr>
          <p:nvPr>
            <p:ph type="title"/>
          </p:nvPr>
        </p:nvSpPr>
        <p:spPr>
          <a:xfrm>
            <a:off x="457200" y="304800"/>
            <a:ext cx="8229600" cy="6004520"/>
          </a:xfrm>
        </p:spPr>
        <p:txBody>
          <a:bodyPr/>
          <a:lstStyle/>
          <a:p>
            <a:pPr eaLnBrk="1" hangingPunct="1">
              <a:defRPr/>
            </a:pPr>
            <a:r>
              <a:rPr lang="ru-RU" sz="3600" b="1" dirty="0" smtClean="0">
                <a:latin typeface="Georgia" pitchFamily="18" charset="0"/>
              </a:rPr>
              <a:t>Смысл жизни заключён</a:t>
            </a:r>
            <a:br>
              <a:rPr lang="ru-RU" sz="3600" b="1" dirty="0" smtClean="0">
                <a:latin typeface="Georgia" pitchFamily="18" charset="0"/>
              </a:rPr>
            </a:br>
            <a:r>
              <a:rPr lang="ru-RU" sz="3600" b="1" dirty="0" smtClean="0">
                <a:latin typeface="Georgia" pitchFamily="18" charset="0"/>
              </a:rPr>
              <a:t>во всепрощении,</a:t>
            </a:r>
            <a:br>
              <a:rPr lang="ru-RU" sz="3600" b="1" dirty="0" smtClean="0">
                <a:latin typeface="Georgia" pitchFamily="18" charset="0"/>
              </a:rPr>
            </a:br>
            <a:r>
              <a:rPr lang="ru-RU" sz="3600" b="1" dirty="0" smtClean="0">
                <a:latin typeface="Georgia" pitchFamily="18" charset="0"/>
              </a:rPr>
              <a:t>в жизни для других,</a:t>
            </a:r>
            <a:br>
              <a:rPr lang="ru-RU" sz="3600" b="1" dirty="0" smtClean="0">
                <a:latin typeface="Georgia" pitchFamily="18" charset="0"/>
              </a:rPr>
            </a:br>
            <a:r>
              <a:rPr lang="ru-RU" sz="3600" b="1" dirty="0" smtClean="0">
                <a:latin typeface="Georgia" pitchFamily="18" charset="0"/>
              </a:rPr>
              <a:t>в полном самопожертвовании.</a:t>
            </a:r>
          </a:p>
        </p:txBody>
      </p:sp>
      <p:sp>
        <p:nvSpPr>
          <p:cNvPr id="143363" name="Rectangle 3"/>
          <p:cNvSpPr>
            <a:spLocks noGrp="1" noChangeArrowheads="1"/>
          </p:cNvSpPr>
          <p:nvPr>
            <p:ph type="body" idx="1"/>
          </p:nvPr>
        </p:nvSpPr>
        <p:spPr>
          <a:xfrm>
            <a:off x="228600" y="620688"/>
            <a:ext cx="8686800" cy="5856312"/>
          </a:xfrm>
        </p:spPr>
        <p:txBody>
          <a:bodyPr/>
          <a:lstStyle/>
          <a:p>
            <a:pPr eaLnBrk="1" hangingPunct="1">
              <a:buFont typeface="Wingdings" pitchFamily="2" charset="2"/>
              <a:buNone/>
              <a:defRPr/>
            </a:pPr>
            <a:endParaRPr lang="ru-RU" sz="3600" b="1" dirty="0" smtClean="0"/>
          </a:p>
        </p:txBody>
      </p:sp>
    </p:spTree>
    <p:extLst>
      <p:ext uri="{BB962C8B-B14F-4D97-AF65-F5344CB8AC3E}">
        <p14:creationId xmlns:p14="http://schemas.microsoft.com/office/powerpoint/2010/main" val="1460327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0"/>
                                  </p:iterate>
                                  <p:childTnLst>
                                    <p:set>
                                      <p:cBhvr>
                                        <p:cTn id="6" dur="1" fill="hold">
                                          <p:stCondLst>
                                            <p:cond delay="0"/>
                                          </p:stCondLst>
                                        </p:cTn>
                                        <p:tgtEl>
                                          <p:spTgt spid="143362"/>
                                        </p:tgtEl>
                                        <p:attrNameLst>
                                          <p:attrName>style.visibility</p:attrName>
                                        </p:attrNameLst>
                                      </p:cBhvr>
                                      <p:to>
                                        <p:strVal val="visible"/>
                                      </p:to>
                                    </p:set>
                                    <p:animEffect transition="in" filter="barn(inVertical)">
                                      <p:cBhvr>
                                        <p:cTn id="7" dur="300"/>
                                        <p:tgtEl>
                                          <p:spTgt spid="143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nodePh="1">
                                  <p:stCondLst>
                                    <p:cond delay="0"/>
                                  </p:stCondLst>
                                  <p:endCondLst>
                                    <p:cond evt="begin" delay="0">
                                      <p:tn val="10"/>
                                    </p:cond>
                                  </p:endCondLst>
                                  <p:childTnLst>
                                    <p:set>
                                      <p:cBhvr>
                                        <p:cTn id="11" dur="1" fill="hold">
                                          <p:stCondLst>
                                            <p:cond delay="0"/>
                                          </p:stCondLst>
                                        </p:cTn>
                                        <p:tgtEl>
                                          <p:spTgt spid="143363">
                                            <p:txEl>
                                              <p:pRg st="0" end="0"/>
                                            </p:txEl>
                                          </p:spTgt>
                                        </p:tgtEl>
                                        <p:attrNameLst>
                                          <p:attrName>style.visibility</p:attrName>
                                        </p:attrNameLst>
                                      </p:cBhvr>
                                      <p:to>
                                        <p:strVal val="visible"/>
                                      </p:to>
                                    </p:set>
                                    <p:animEffect transition="in" filter="barn(outVertical)">
                                      <p:cBhvr>
                                        <p:cTn id="12" dur="500"/>
                                        <p:tgtEl>
                                          <p:spTgt spid="14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P spid="14336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0"/>
            <a:ext cx="8244408" cy="2880320"/>
          </a:xfrm>
          <a:ln>
            <a:noFill/>
          </a:ln>
        </p:spPr>
        <p:txBody>
          <a:bodyPr>
            <a:normAutofit/>
          </a:bodyPr>
          <a:lstStyle/>
          <a:p>
            <a:pPr algn="ctr"/>
            <a:endParaRPr lang="ru-RU" sz="5400" dirty="0">
              <a:ln w="3175">
                <a:noFill/>
              </a:ln>
              <a:solidFill>
                <a:srgbClr val="FF0000"/>
              </a:solidFill>
            </a:endParaRPr>
          </a:p>
        </p:txBody>
      </p:sp>
      <p:sp>
        <p:nvSpPr>
          <p:cNvPr id="3" name="Подзаголовок 2"/>
          <p:cNvSpPr>
            <a:spLocks noGrp="1"/>
          </p:cNvSpPr>
          <p:nvPr>
            <p:ph type="subTitle" idx="1"/>
          </p:nvPr>
        </p:nvSpPr>
        <p:spPr>
          <a:xfrm>
            <a:off x="1187624" y="5517232"/>
            <a:ext cx="7524328" cy="1080120"/>
          </a:xfrm>
          <a:noFill/>
          <a:ln>
            <a:noFill/>
          </a:ln>
        </p:spPr>
        <p:txBody>
          <a:bodyPr>
            <a:normAutofit/>
          </a:bodyPr>
          <a:lstStyle/>
          <a:p>
            <a:pPr algn="l"/>
            <a:endParaRPr lang="ru-RU" b="1" dirty="0">
              <a:solidFill>
                <a:schemeClr val="tx1"/>
              </a:solidFill>
            </a:endParaRPr>
          </a:p>
        </p:txBody>
      </p:sp>
      <p:pic>
        <p:nvPicPr>
          <p:cNvPr id="1026" name="Picture 2" descr="C:\Documents and Settings\Ирина\Рабочий стол\Война и мир\2.jpeg"/>
          <p:cNvPicPr>
            <a:picLocks noChangeAspect="1" noChangeArrowheads="1"/>
          </p:cNvPicPr>
          <p:nvPr/>
        </p:nvPicPr>
        <p:blipFill>
          <a:blip r:embed="rId3" cstate="print"/>
          <a:srcRect/>
          <a:stretch>
            <a:fillRect/>
          </a:stretch>
        </p:blipFill>
        <p:spPr bwMode="auto">
          <a:xfrm>
            <a:off x="5148064" y="0"/>
            <a:ext cx="3865995" cy="3861048"/>
          </a:xfrm>
          <a:prstGeom prst="rect">
            <a:avLst/>
          </a:prstGeom>
          <a:noFill/>
        </p:spPr>
      </p:pic>
      <p:pic>
        <p:nvPicPr>
          <p:cNvPr id="1027" name="Picture 3" descr="C:\Documents and Settings\Ирина\Рабочий стол\Война и мир\Марья лучшее.jpeg"/>
          <p:cNvPicPr>
            <a:picLocks noChangeAspect="1" noChangeArrowheads="1"/>
          </p:cNvPicPr>
          <p:nvPr/>
        </p:nvPicPr>
        <p:blipFill>
          <a:blip r:embed="rId4" cstate="print"/>
          <a:srcRect/>
          <a:stretch>
            <a:fillRect/>
          </a:stretch>
        </p:blipFill>
        <p:spPr bwMode="auto">
          <a:xfrm>
            <a:off x="0" y="112193"/>
            <a:ext cx="3995936" cy="3748855"/>
          </a:xfrm>
          <a:prstGeom prst="rect">
            <a:avLst/>
          </a:prstGeom>
          <a:noFill/>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717032"/>
            <a:ext cx="3600400" cy="3140968"/>
          </a:xfrm>
          <a:prstGeom prst="rect">
            <a:avLst/>
          </a:prstGeom>
          <a:ln>
            <a:noFill/>
          </a:ln>
          <a:effectLst>
            <a:outerShdw blurRad="292100" dist="139700" dir="2700000" algn="tl" rotWithShape="0">
              <a:srgbClr val="333333">
                <a:alpha val="65000"/>
              </a:srgbClr>
            </a:outerShdw>
          </a:effectLst>
        </p:spPr>
      </p:pic>
      <p:pic>
        <p:nvPicPr>
          <p:cNvPr id="11" name="Музыка_из_кинофильма_Война_и_мир_режисс..._-_Первый_вальс_Наташи_Ростовой_-_(mp3poisk.net).mp3">
            <a:hlinkClick r:id="" action="ppaction://media"/>
          </p:cNvPr>
          <p:cNvPicPr>
            <a:picLocks noRot="1" noChangeAspect="1"/>
          </p:cNvPicPr>
          <p:nvPr>
            <a:audioFile r:link="rId1"/>
          </p:nvPr>
        </p:nvPicPr>
        <p:blipFill>
          <a:blip r:embed="rId6" cstate="print"/>
          <a:stretch>
            <a:fillRect/>
          </a:stretch>
        </p:blipFill>
        <p:spPr>
          <a:xfrm>
            <a:off x="539552" y="6165304"/>
            <a:ext cx="304800" cy="304800"/>
          </a:xfrm>
          <a:prstGeom prst="rect">
            <a:avLst/>
          </a:prstGeom>
        </p:spPr>
      </p:pic>
    </p:spTree>
    <p:extLst>
      <p:ext uri="{BB962C8B-B14F-4D97-AF65-F5344CB8AC3E}">
        <p14:creationId xmlns:p14="http://schemas.microsoft.com/office/powerpoint/2010/main" val="177532640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strVal val="#ppt_w*0.70"/>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1000" fill="hold"/>
                                        <p:tgtEl>
                                          <p:spTgt spid="1027"/>
                                        </p:tgtEl>
                                        <p:attrNameLst>
                                          <p:attrName>ppt_w</p:attrName>
                                        </p:attrNameLst>
                                      </p:cBhvr>
                                      <p:tavLst>
                                        <p:tav tm="0">
                                          <p:val>
                                            <p:strVal val="#ppt_w*0.70"/>
                                          </p:val>
                                        </p:tav>
                                        <p:tav tm="100000">
                                          <p:val>
                                            <p:strVal val="#ppt_w"/>
                                          </p:val>
                                        </p:tav>
                                      </p:tavLst>
                                    </p:anim>
                                    <p:anim calcmode="lin" valueType="num">
                                      <p:cBhvr>
                                        <p:cTn id="22" dur="1000" fill="hold"/>
                                        <p:tgtEl>
                                          <p:spTgt spid="1027"/>
                                        </p:tgtEl>
                                        <p:attrNameLst>
                                          <p:attrName>ppt_h</p:attrName>
                                        </p:attrNameLst>
                                      </p:cBhvr>
                                      <p:tavLst>
                                        <p:tav tm="0">
                                          <p:val>
                                            <p:strVal val="#ppt_h"/>
                                          </p:val>
                                        </p:tav>
                                        <p:tav tm="100000">
                                          <p:val>
                                            <p:strVal val="#ppt_h"/>
                                          </p:val>
                                        </p:tav>
                                      </p:tavLst>
                                    </p:anim>
                                    <p:animEffect transition="in" filter="fade">
                                      <p:cBhvr>
                                        <p:cTn id="23" dur="1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nodePh="1">
                                  <p:stCondLst>
                                    <p:cond delay="0"/>
                                  </p:stCondLst>
                                  <p:endCondLst>
                                    <p:cond evt="begin" delay="0">
                                      <p:tn val="33"/>
                                    </p:cond>
                                  </p:end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 fill="hold"/>
                                        <p:tgtEl>
                                          <p:spTgt spid="11"/>
                                        </p:tgtEl>
                                      </p:cBhvr>
                                    </p:cmd>
                                  </p:childTnLst>
                                </p:cTn>
                              </p:par>
                            </p:childTnLst>
                          </p:cTn>
                        </p:par>
                      </p:childTnLst>
                    </p:cTn>
                  </p:par>
                </p:childTnLst>
              </p:cTn>
              <p:nextCondLst>
                <p:cond evt="onClick" delay="0">
                  <p:tgtEl>
                    <p:spTgt spid="11"/>
                  </p:tgtEl>
                </p:cond>
              </p:nextCondLst>
            </p:seq>
            <p:audio>
              <p:cMediaNode numSld="8">
                <p:cTn id="4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4712" y="34560"/>
            <a:ext cx="7599288" cy="1768122"/>
          </a:xfrm>
        </p:spPr>
        <p:style>
          <a:lnRef idx="1">
            <a:schemeClr val="accent4"/>
          </a:lnRef>
          <a:fillRef idx="3">
            <a:schemeClr val="accent4"/>
          </a:fillRef>
          <a:effectRef idx="2">
            <a:schemeClr val="accent4"/>
          </a:effectRef>
          <a:fontRef idx="minor">
            <a:schemeClr val="lt1"/>
          </a:fontRef>
        </p:style>
        <p:txBody>
          <a:bodyPr/>
          <a:lstStyle/>
          <a:p>
            <a:r>
              <a:rPr lang="ru-RU" dirty="0" smtClean="0">
                <a:latin typeface="Monotype Corsiva" pitchFamily="66" charset="0"/>
              </a:rPr>
              <a:t>Княжна Марья Болконская</a:t>
            </a:r>
            <a:br>
              <a:rPr lang="ru-RU" dirty="0" smtClean="0">
                <a:latin typeface="Monotype Corsiva" pitchFamily="66" charset="0"/>
              </a:rPr>
            </a:br>
            <a:r>
              <a:rPr lang="ru-RU" dirty="0" smtClean="0">
                <a:latin typeface="Monotype Corsiva" pitchFamily="66" charset="0"/>
              </a:rPr>
              <a:t>в романе «Война и мир»</a:t>
            </a:r>
            <a:endParaRPr lang="ru-RU" dirty="0">
              <a:latin typeface="Monotype Corsiva" pitchFamily="66" charset="0"/>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_00155870.cover.jpg"/>
          <p:cNvPicPr>
            <a:picLocks noChangeAspect="1"/>
          </p:cNvPicPr>
          <p:nvPr/>
        </p:nvPicPr>
        <p:blipFill>
          <a:blip r:embed="rId2" cstate="print"/>
          <a:stretch>
            <a:fillRect/>
          </a:stretch>
        </p:blipFill>
        <p:spPr>
          <a:xfrm>
            <a:off x="733" y="34559"/>
            <a:ext cx="2376264" cy="3668952"/>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animashka.gif"/>
          <p:cNvPicPr>
            <a:picLocks noChangeAspect="1"/>
          </p:cNvPicPr>
          <p:nvPr/>
        </p:nvPicPr>
        <p:blipFill>
          <a:blip r:embed="rId3" cstate="print"/>
          <a:stretch>
            <a:fillRect/>
          </a:stretch>
        </p:blipFill>
        <p:spPr>
          <a:xfrm>
            <a:off x="2555776" y="6021288"/>
            <a:ext cx="3566160" cy="655320"/>
          </a:xfrm>
          <a:prstGeom prst="rect">
            <a:avLst/>
          </a:prstGeom>
        </p:spPr>
      </p:pic>
      <p:pic>
        <p:nvPicPr>
          <p:cNvPr id="7" name="Рисунок 6" descr="13a05d0cc504.jpg"/>
          <p:cNvPicPr>
            <a:picLocks noChangeAspect="1"/>
          </p:cNvPicPr>
          <p:nvPr/>
        </p:nvPicPr>
        <p:blipFill>
          <a:blip r:embed="rId4" cstate="print"/>
          <a:stretch>
            <a:fillRect/>
          </a:stretch>
        </p:blipFill>
        <p:spPr>
          <a:xfrm>
            <a:off x="5991" y="3094443"/>
            <a:ext cx="3413881" cy="3248025"/>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Прямоугольник 3"/>
          <p:cNvSpPr/>
          <p:nvPr/>
        </p:nvSpPr>
        <p:spPr>
          <a:xfrm>
            <a:off x="3923928" y="889844"/>
            <a:ext cx="4608512" cy="50783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endParaRPr lang="ru-RU" sz="3600" b="1" i="1" kern="0" spc="-150" dirty="0">
              <a:solidFill>
                <a:srgbClr val="FF0000"/>
              </a:solidFill>
              <a:effectLst>
                <a:outerShdw blurRad="38100" dist="38100" dir="2700000" algn="tl">
                  <a:srgbClr val="000000"/>
                </a:outerShdw>
              </a:effectLst>
              <a:latin typeface="Tahoma"/>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t>Красоты и счастья нет там, </a:t>
            </a:r>
            <a:b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br>
            <a: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t>где нет добра, простоты и</a:t>
            </a:r>
            <a:b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br>
            <a: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t> правды.</a:t>
            </a:r>
            <a:b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br>
            <a: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t/>
            </a:r>
            <a:b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br>
            <a:r>
              <a:rPr kumimoji="0" lang="ru-RU" sz="3600" b="1" i="1" u="none" strike="noStrike" kern="0" cap="none" spc="-150" normalizeH="0" baseline="0" noProof="0" dirty="0" smtClean="0">
                <a:ln>
                  <a:noFill/>
                </a:ln>
                <a:solidFill>
                  <a:srgbClr val="FF0000"/>
                </a:solidFill>
                <a:effectLst>
                  <a:outerShdw blurRad="38100" dist="38100" dir="2700000" algn="tl">
                    <a:srgbClr val="000000"/>
                  </a:outerShdw>
                </a:effectLst>
                <a:uLnTx/>
                <a:uFillTx/>
                <a:latin typeface="Tahoma"/>
                <a:ea typeface="+mj-ea"/>
                <a:cs typeface="+mj-cs"/>
              </a:rPr>
              <a:t>             </a:t>
            </a:r>
            <a:r>
              <a:rPr kumimoji="0" lang="ru-RU" sz="3600" b="1" i="1" u="none" strike="noStrike" kern="0" cap="none" spc="-150" normalizeH="0" baseline="0" noProof="0" dirty="0" err="1" smtClean="0">
                <a:ln>
                  <a:noFill/>
                </a:ln>
                <a:solidFill>
                  <a:srgbClr val="FF0000"/>
                </a:solidFill>
                <a:effectLst>
                  <a:outerShdw blurRad="38100" dist="38100" dir="2700000" algn="tl">
                    <a:srgbClr val="000000"/>
                  </a:outerShdw>
                </a:effectLst>
                <a:uLnTx/>
                <a:uFillTx/>
                <a:latin typeface="Tahoma"/>
                <a:ea typeface="+mj-ea"/>
                <a:cs typeface="+mj-cs"/>
              </a:rPr>
              <a:t>Л.Н.Толстой</a:t>
            </a: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002993536"/>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88641"/>
            <a:ext cx="8229600" cy="2448271"/>
          </a:xfrm>
        </p:spPr>
        <p:style>
          <a:lnRef idx="0">
            <a:schemeClr val="accent4"/>
          </a:lnRef>
          <a:fillRef idx="3">
            <a:schemeClr val="accent4"/>
          </a:fillRef>
          <a:effectRef idx="3">
            <a:schemeClr val="accent4"/>
          </a:effectRef>
          <a:fontRef idx="minor">
            <a:schemeClr val="lt1"/>
          </a:fontRef>
        </p:style>
        <p:txBody>
          <a:bodyPr>
            <a:normAutofit fontScale="92500" lnSpcReduction="10000"/>
          </a:bodyPr>
          <a:lstStyle/>
          <a:p>
            <a:pPr>
              <a:buBlip>
                <a:blip r:embed="rId2"/>
              </a:buBlip>
            </a:pPr>
            <a:r>
              <a:rPr lang="ru-RU" dirty="0" smtClean="0">
                <a:latin typeface="Monotype Corsiva" pitchFamily="66" charset="0"/>
              </a:rPr>
              <a:t>Марья Болконская — один из самых сложных образов в романе Толстого. Основные качества ее — духовность, религиозность, способность к самоотречению, жертвенной, высокой любви.</a:t>
            </a:r>
          </a:p>
          <a:p>
            <a:pPr>
              <a:buBlip>
                <a:blip r:embed="rId2"/>
              </a:buBlip>
            </a:pPr>
            <a:r>
              <a:rPr lang="ru-RU" dirty="0" smtClean="0">
                <a:latin typeface="Monotype Corsiva" pitchFamily="66" charset="0"/>
              </a:rPr>
              <a:t>Имя Марьи ассоциируется с именем святой Марии.</a:t>
            </a:r>
            <a:endParaRPr lang="ru-RU" dirty="0">
              <a:latin typeface="Monotype Corsiva" pitchFamily="66" charset="0"/>
            </a:endParaRPr>
          </a:p>
        </p:txBody>
      </p:sp>
      <p:pic>
        <p:nvPicPr>
          <p:cNvPr id="4" name="Рисунок 3" descr="89594346657395.gif"/>
          <p:cNvPicPr>
            <a:picLocks noChangeAspect="1"/>
          </p:cNvPicPr>
          <p:nvPr/>
        </p:nvPicPr>
        <p:blipFill>
          <a:blip r:embed="rId3" cstate="print"/>
          <a:stretch>
            <a:fillRect/>
          </a:stretch>
        </p:blipFill>
        <p:spPr>
          <a:xfrm>
            <a:off x="179512" y="2708920"/>
            <a:ext cx="2483768" cy="2504466"/>
          </a:xfrm>
          <a:prstGeom prst="rect">
            <a:avLst/>
          </a:prstGeom>
        </p:spPr>
      </p:pic>
      <p:pic>
        <p:nvPicPr>
          <p:cNvPr id="5" name="Рисунок 4" descr="8486.jpg"/>
          <p:cNvPicPr>
            <a:picLocks noChangeAspect="1"/>
          </p:cNvPicPr>
          <p:nvPr/>
        </p:nvPicPr>
        <p:blipFill>
          <a:blip r:embed="rId4" cstate="print"/>
          <a:stretch>
            <a:fillRect/>
          </a:stretch>
        </p:blipFill>
        <p:spPr>
          <a:xfrm>
            <a:off x="6228184" y="2708920"/>
            <a:ext cx="2736304" cy="3726469"/>
          </a:xfrm>
          <a:prstGeom prst="roundRect">
            <a:avLst>
              <a:gd name="adj" fmla="val 11111"/>
            </a:avLst>
          </a:prstGeom>
          <a:ln w="190500" cap="rnd">
            <a:solidFill>
              <a:srgbClr val="7030A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Рисунок 5" descr="8502.jpg"/>
          <p:cNvPicPr>
            <a:picLocks noChangeAspect="1"/>
          </p:cNvPicPr>
          <p:nvPr/>
        </p:nvPicPr>
        <p:blipFill>
          <a:blip r:embed="rId5" cstate="print"/>
          <a:stretch>
            <a:fillRect/>
          </a:stretch>
        </p:blipFill>
        <p:spPr>
          <a:xfrm>
            <a:off x="2627784" y="4149080"/>
            <a:ext cx="3810000" cy="2514600"/>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36765499"/>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260649"/>
            <a:ext cx="8229600" cy="3600400"/>
          </a:xfrm>
        </p:spPr>
        <p:style>
          <a:lnRef idx="0">
            <a:schemeClr val="accent4"/>
          </a:lnRef>
          <a:fillRef idx="3">
            <a:schemeClr val="accent4"/>
          </a:fillRef>
          <a:effectRef idx="3">
            <a:schemeClr val="accent4"/>
          </a:effectRef>
          <a:fontRef idx="minor">
            <a:schemeClr val="lt1"/>
          </a:fontRef>
        </p:style>
        <p:txBody>
          <a:bodyPr/>
          <a:lstStyle/>
          <a:p>
            <a:pPr>
              <a:buBlip>
                <a:blip r:embed="rId2"/>
              </a:buBlip>
            </a:pPr>
            <a:r>
              <a:rPr lang="ru-RU" dirty="0" smtClean="0">
                <a:latin typeface="Monotype Corsiva" pitchFamily="66" charset="0"/>
              </a:rPr>
              <a:t>Героиня не привлекает нас внешней красотой: «некрасивое, слабое тело», «худое лицо». Однако глубокие, лучистые, большие глаза княжны, освещая все лицо ее внутренним светом, делаются «привлекательнее красоты». В глазах этих отражается вся напряженная духовная жизнь княжны Марьи, богатство ее внутреннего мира.</a:t>
            </a:r>
            <a:endParaRPr lang="ru-RU" dirty="0">
              <a:latin typeface="Monotype Corsiva" pitchFamily="66" charset="0"/>
            </a:endParaRPr>
          </a:p>
        </p:txBody>
      </p:sp>
      <p:pic>
        <p:nvPicPr>
          <p:cNvPr id="4" name="Рисунок 3" descr="vimKnM2.jpg"/>
          <p:cNvPicPr>
            <a:picLocks noChangeAspect="1"/>
          </p:cNvPicPr>
          <p:nvPr/>
        </p:nvPicPr>
        <p:blipFill>
          <a:blip r:embed="rId3" cstate="print"/>
          <a:stretch>
            <a:fillRect/>
          </a:stretch>
        </p:blipFill>
        <p:spPr>
          <a:xfrm>
            <a:off x="1115616" y="3789040"/>
            <a:ext cx="6666667" cy="2880000"/>
          </a:xfrm>
          <a:prstGeom prst="rect">
            <a:avLst/>
          </a:prstGeom>
          <a:ln w="190500" cap="sq">
            <a:solidFill>
              <a:srgbClr val="7030A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1949989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rId3" action="ppaction://hlinkfile"/>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1278" r="1278"/>
          <a:stretch>
            <a:fillRect/>
          </a:stretch>
        </p:blipFill>
        <p:spPr>
          <a:xfrm>
            <a:off x="323528" y="260648"/>
            <a:ext cx="8568952" cy="6410687"/>
          </a:xfrm>
          <a:prstGeom prst="rect">
            <a:avLst/>
          </a:prstGeom>
          <a:ln>
            <a:noFill/>
          </a:ln>
          <a:effectLst>
            <a:softEdge rad="112500"/>
          </a:effectLst>
        </p:spPr>
      </p:pic>
      <p:sp>
        <p:nvSpPr>
          <p:cNvPr id="6" name="Текст 5"/>
          <p:cNvSpPr>
            <a:spLocks noGrp="1"/>
          </p:cNvSpPr>
          <p:nvPr>
            <p:ph type="body" sz="half" idx="2"/>
          </p:nvPr>
        </p:nvSpPr>
        <p:spPr>
          <a:xfrm>
            <a:off x="6084168" y="1052736"/>
            <a:ext cx="3059832" cy="5400600"/>
          </a:xfrm>
          <a:noFill/>
          <a:ln>
            <a:noFill/>
          </a:ln>
        </p:spPr>
        <p:txBody>
          <a:bodyPr>
            <a:noAutofit/>
          </a:bodyPr>
          <a:lstStyle/>
          <a:p>
            <a:r>
              <a:rPr lang="ru-RU" sz="1600" b="1" i="1" dirty="0" smtClean="0"/>
              <a:t>…действительно, глаза княжны, большие, глубокие и лучистые(как будто лучи теплого света иногда снопами выходили из них), были так хороши, что очень часто, несмотря на некрасивость всего лица, глаза эти делались привлекательнее красоты. Но княжна никогда не видела хорошего выражения своих глаз, того выражения, которое они принимали в те минуты. Когда она не думала о себе</a:t>
            </a:r>
            <a:endParaRPr lang="ru-RU" sz="1600" b="1" i="1" dirty="0"/>
          </a:p>
        </p:txBody>
      </p:sp>
      <p:sp>
        <p:nvSpPr>
          <p:cNvPr id="5" name="Прямоугольник 4"/>
          <p:cNvSpPr/>
          <p:nvPr/>
        </p:nvSpPr>
        <p:spPr>
          <a:xfrm>
            <a:off x="1547664" y="188640"/>
            <a:ext cx="5875326"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Bef>
                <a:spcPts val="0"/>
              </a:spcBef>
              <a:spcAft>
                <a:spcPts val="0"/>
              </a:spcAft>
            </a:pPr>
            <a:r>
              <a:rPr lang="ru-RU" sz="3600" b="1" cap="all" dirty="0" smtClean="0">
                <a:ln/>
                <a:solidFill>
                  <a:srgbClr val="FF0000"/>
                </a:solidFill>
                <a:effectLst>
                  <a:outerShdw blurRad="19685" dist="12700" dir="5400000" algn="tl" rotWithShape="0">
                    <a:srgbClr val="D34817">
                      <a:satMod val="130000"/>
                      <a:alpha val="60000"/>
                    </a:srgbClr>
                  </a:outerShdw>
                  <a:reflection blurRad="10000" stA="55000" endPos="48000" dist="500" dir="5400000" sy="-100000" algn="bl" rotWithShape="0"/>
                </a:effectLst>
                <a:latin typeface="Verdana"/>
              </a:rPr>
              <a:t>Марья Болконская</a:t>
            </a:r>
            <a:endParaRPr lang="ru-RU" sz="3600" b="1" cap="all" dirty="0">
              <a:ln/>
              <a:solidFill>
                <a:srgbClr val="FF0000"/>
              </a:solidFill>
              <a:effectLst>
                <a:outerShdw blurRad="19685" dist="12700" dir="5400000" algn="tl" rotWithShape="0">
                  <a:srgbClr val="D34817">
                    <a:satMod val="130000"/>
                    <a:alpha val="60000"/>
                  </a:srgbClr>
                </a:outerShdw>
                <a:reflection blurRad="10000" stA="55000" endPos="48000" dist="500" dir="5400000" sy="-100000" algn="bl" rotWithShape="0"/>
              </a:effectLst>
              <a:latin typeface="Verdana"/>
            </a:endParaRPr>
          </a:p>
        </p:txBody>
      </p:sp>
    </p:spTree>
    <p:extLst>
      <p:ext uri="{BB962C8B-B14F-4D97-AF65-F5344CB8AC3E}">
        <p14:creationId xmlns:p14="http://schemas.microsoft.com/office/powerpoint/2010/main" val="14098407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imKnB4.jpg"/>
          <p:cNvPicPr>
            <a:picLocks noChangeAspect="1"/>
          </p:cNvPicPr>
          <p:nvPr/>
        </p:nvPicPr>
        <p:blipFill>
          <a:blip r:embed="rId2" cstate="print"/>
          <a:stretch>
            <a:fillRect/>
          </a:stretch>
        </p:blipFill>
        <p:spPr>
          <a:xfrm>
            <a:off x="2051720" y="4581128"/>
            <a:ext cx="4770481" cy="2060848"/>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395536" y="260649"/>
            <a:ext cx="8229600" cy="4248472"/>
          </a:xfrm>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pPr indent="0">
              <a:spcAft>
                <a:spcPts val="0"/>
              </a:spcAft>
              <a:buNone/>
            </a:pPr>
            <a:r>
              <a:rPr lang="ru-RU" dirty="0" smtClean="0">
                <a:solidFill>
                  <a:srgbClr val="FF0000"/>
                </a:solidFill>
                <a:latin typeface="Times New Roman"/>
                <a:ea typeface="Times New Roman"/>
              </a:rPr>
              <a:t>Вывод:  </a:t>
            </a:r>
            <a:r>
              <a:rPr lang="ru-RU" dirty="0" smtClean="0">
                <a:solidFill>
                  <a:schemeClr val="bg1"/>
                </a:solidFill>
                <a:latin typeface="Times New Roman"/>
                <a:ea typeface="Times New Roman"/>
              </a:rPr>
              <a:t>Образ </a:t>
            </a:r>
            <a:r>
              <a:rPr lang="ru-RU" dirty="0">
                <a:solidFill>
                  <a:schemeClr val="bg1"/>
                </a:solidFill>
                <a:latin typeface="Times New Roman"/>
                <a:ea typeface="Times New Roman"/>
              </a:rPr>
              <a:t>княжны Марьи – один из самых ярких. В меру своих сил она стремится жить по заповедям; в романе она пример истинного смирения,  доброты, всепрощения. Княжна Марья находится в постоянном нравственном поиске, неустанном стремлении к духовной чистоте. История ее жизни – подлинный пример того, что бескорыстная любовь, терпение и надежда вознаграждаются, а за страданиями, потерями и болью приходит полнота счастья.</a:t>
            </a:r>
            <a:endParaRPr lang="ru-RU" sz="2400" dirty="0">
              <a:solidFill>
                <a:schemeClr val="bg1"/>
              </a:solidFill>
              <a:effectLst/>
              <a:latin typeface="Times New Roman"/>
              <a:ea typeface="Times New Roman"/>
            </a:endParaRPr>
          </a:p>
        </p:txBody>
      </p:sp>
    </p:spTree>
    <p:extLst>
      <p:ext uri="{BB962C8B-B14F-4D97-AF65-F5344CB8AC3E}">
        <p14:creationId xmlns:p14="http://schemas.microsoft.com/office/powerpoint/2010/main" val="192241121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6" y="2204864"/>
            <a:ext cx="8712968" cy="1728192"/>
          </a:xfrm>
        </p:spPr>
        <p:txBody>
          <a:bodyPr>
            <a:noAutofit/>
          </a:bodyPr>
          <a:lstStyle/>
          <a:p>
            <a:pPr algn="r"/>
            <a:r>
              <a:rPr lang="ru-RU" sz="3600" b="1" i="1" spc="-150" dirty="0" smtClean="0">
                <a:solidFill>
                  <a:srgbClr val="FF0000"/>
                </a:solidFill>
              </a:rPr>
              <a:t>... что есть красота,</a:t>
            </a:r>
            <a:br>
              <a:rPr lang="ru-RU" sz="3600" b="1" i="1" spc="-150" dirty="0" smtClean="0">
                <a:solidFill>
                  <a:srgbClr val="FF0000"/>
                </a:solidFill>
              </a:rPr>
            </a:br>
            <a:r>
              <a:rPr lang="ru-RU" sz="3600" b="1" i="1" spc="-150" dirty="0" smtClean="0">
                <a:solidFill>
                  <a:srgbClr val="FF0000"/>
                </a:solidFill>
              </a:rPr>
              <a:t>и почему ее обожествляют люди?</a:t>
            </a:r>
            <a:br>
              <a:rPr lang="ru-RU" sz="3600" b="1" i="1" spc="-150" dirty="0" smtClean="0">
                <a:solidFill>
                  <a:srgbClr val="FF0000"/>
                </a:solidFill>
              </a:rPr>
            </a:br>
            <a:r>
              <a:rPr lang="ru-RU" sz="3600" b="1" i="1" spc="-150" dirty="0" smtClean="0">
                <a:solidFill>
                  <a:srgbClr val="FF0000"/>
                </a:solidFill>
              </a:rPr>
              <a:t>Сосуд она, в котором пустота,</a:t>
            </a:r>
            <a:br>
              <a:rPr lang="ru-RU" sz="3600" b="1" i="1" spc="-150" dirty="0" smtClean="0">
                <a:solidFill>
                  <a:srgbClr val="FF0000"/>
                </a:solidFill>
              </a:rPr>
            </a:br>
            <a:r>
              <a:rPr lang="ru-RU" sz="3600" b="1" i="1" spc="-150" dirty="0" smtClean="0">
                <a:solidFill>
                  <a:srgbClr val="FF0000"/>
                </a:solidFill>
              </a:rPr>
              <a:t>Или огонь, мерцающий в сосуде.</a:t>
            </a:r>
            <a:br>
              <a:rPr lang="ru-RU" sz="3600" b="1" i="1" spc="-150" dirty="0" smtClean="0">
                <a:solidFill>
                  <a:srgbClr val="FF0000"/>
                </a:solidFill>
              </a:rPr>
            </a:br>
            <a:r>
              <a:rPr lang="ru-RU" sz="3600" b="1" i="1" spc="-150" dirty="0" smtClean="0">
                <a:solidFill>
                  <a:srgbClr val="FF0000"/>
                </a:solidFill>
              </a:rPr>
              <a:t/>
            </a:r>
            <a:br>
              <a:rPr lang="ru-RU" sz="3600" b="1" i="1" spc="-150" dirty="0" smtClean="0">
                <a:solidFill>
                  <a:srgbClr val="FF0000"/>
                </a:solidFill>
              </a:rPr>
            </a:br>
            <a:r>
              <a:rPr lang="ru-RU" sz="3600" b="1" i="1" spc="-150" dirty="0" smtClean="0">
                <a:solidFill>
                  <a:srgbClr val="FF0000"/>
                </a:solidFill>
              </a:rPr>
              <a:t>Николай Заболоцкий</a:t>
            </a:r>
            <a:endParaRPr lang="ru-RU" sz="3600" b="1" i="1" spc="-150" dirty="0" smtClean="0">
              <a:solidFill>
                <a:srgbClr val="FF0000"/>
              </a:solidFill>
            </a:endParaRPr>
          </a:p>
        </p:txBody>
      </p:sp>
      <p:sp>
        <p:nvSpPr>
          <p:cNvPr id="3" name="Содержимое 2"/>
          <p:cNvSpPr>
            <a:spLocks noGrp="1"/>
          </p:cNvSpPr>
          <p:nvPr>
            <p:ph idx="1"/>
          </p:nvPr>
        </p:nvSpPr>
        <p:spPr>
          <a:xfrm>
            <a:off x="-252536" y="2780928"/>
            <a:ext cx="8229600" cy="4572000"/>
          </a:xfrm>
        </p:spPr>
        <p:txBody>
          <a:bodyPr/>
          <a:lstStyle/>
          <a:p>
            <a:pPr>
              <a:buNone/>
            </a:pPr>
            <a:endParaRPr lang="ru-RU" dirty="0" smtClean="0"/>
          </a:p>
          <a:p>
            <a:pPr>
              <a:buNone/>
            </a:pPr>
            <a:endParaRPr lang="ru-RU" dirty="0" smtClean="0"/>
          </a:p>
          <a:p>
            <a:pPr>
              <a:buNone/>
            </a:pPr>
            <a:endParaRPr lang="ru-RU" dirty="0"/>
          </a:p>
        </p:txBody>
      </p:sp>
    </p:spTree>
    <p:extLst>
      <p:ext uri="{BB962C8B-B14F-4D97-AF65-F5344CB8AC3E}">
        <p14:creationId xmlns:p14="http://schemas.microsoft.com/office/powerpoint/2010/main" val="3597836787"/>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75686"/>
                <a:invGamma/>
              </a:schemeClr>
            </a:gs>
          </a:gsLst>
          <a:path path="rect">
            <a:fillToRect l="100000" b="100000"/>
          </a:path>
        </a:gradFill>
        <a:effectLst/>
      </p:bgPr>
    </p:bg>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381000" y="533400"/>
            <a:ext cx="8458200" cy="1671464"/>
          </a:xfrm>
        </p:spPr>
        <p:txBody>
          <a:bodyPr/>
          <a:lstStyle/>
          <a:p>
            <a:endParaRPr lang="ru-RU" sz="4000" dirty="0"/>
          </a:p>
        </p:txBody>
      </p:sp>
      <p:sp>
        <p:nvSpPr>
          <p:cNvPr id="302086" name="Rectangle 6"/>
          <p:cNvSpPr>
            <a:spLocks noGrp="1" noChangeArrowheads="1"/>
          </p:cNvSpPr>
          <p:nvPr>
            <p:ph type="body" idx="1"/>
          </p:nvPr>
        </p:nvSpPr>
        <p:spPr>
          <a:xfrm>
            <a:off x="685800" y="836712"/>
            <a:ext cx="8229600" cy="5411688"/>
          </a:xfrm>
        </p:spPr>
        <p:txBody>
          <a:bodyPr/>
          <a:lstStyle/>
          <a:p>
            <a:pPr>
              <a:buFont typeface="Wingdings" pitchFamily="2" charset="2"/>
              <a:buNone/>
            </a:pPr>
            <a:r>
              <a:rPr lang="ru-RU" sz="6000" b="1" dirty="0" smtClean="0">
                <a:solidFill>
                  <a:srgbClr val="FFFF00"/>
                </a:solidFill>
              </a:rPr>
              <a:t>Элен Курагина</a:t>
            </a:r>
            <a:endParaRPr lang="ru-RU" sz="6000" b="1" dirty="0">
              <a:solidFill>
                <a:srgbClr val="FFFF00"/>
              </a:solidFill>
            </a:endParaRPr>
          </a:p>
        </p:txBody>
      </p:sp>
      <p:sp>
        <p:nvSpPr>
          <p:cNvPr id="302089" name="AutoShape 9">
            <a:hlinkClick r:id="" action="ppaction://hlinkshowjump?jump=previousslide" highlightClick="1"/>
          </p:cNvPr>
          <p:cNvSpPr>
            <a:spLocks noChangeArrowheads="1"/>
          </p:cNvSpPr>
          <p:nvPr/>
        </p:nvSpPr>
        <p:spPr bwMode="auto">
          <a:xfrm>
            <a:off x="457200" y="6400800"/>
            <a:ext cx="762000" cy="228600"/>
          </a:xfrm>
          <a:prstGeom prst="actionButtonBackPrevious">
            <a:avLst/>
          </a:prstGeom>
          <a:gradFill rotWithShape="1">
            <a:gsLst>
              <a:gs pos="0">
                <a:schemeClr val="bg1"/>
              </a:gs>
              <a:gs pos="100000">
                <a:schemeClr val="bg1">
                  <a:gamma/>
                  <a:tint val="7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u-RU" sz="1800" smtClean="0">
              <a:solidFill>
                <a:srgbClr val="FFFFFF"/>
              </a:solidFill>
            </a:endParaRPr>
          </a:p>
        </p:txBody>
      </p:sp>
      <p:sp>
        <p:nvSpPr>
          <p:cNvPr id="302090" name="AutoShape 10">
            <a:hlinkClick r:id="" action="ppaction://hlinkshowjump?jump=nextslide" highlightClick="1"/>
          </p:cNvPr>
          <p:cNvSpPr>
            <a:spLocks noChangeArrowheads="1"/>
          </p:cNvSpPr>
          <p:nvPr/>
        </p:nvSpPr>
        <p:spPr bwMode="auto">
          <a:xfrm>
            <a:off x="8153400" y="6400800"/>
            <a:ext cx="762000" cy="228600"/>
          </a:xfrm>
          <a:prstGeom prst="actionButtonForwardNext">
            <a:avLst/>
          </a:prstGeom>
          <a:gradFill rotWithShape="1">
            <a:gsLst>
              <a:gs pos="0">
                <a:schemeClr val="bg1"/>
              </a:gs>
              <a:gs pos="100000">
                <a:schemeClr val="bg1">
                  <a:gamma/>
                  <a:tint val="50588"/>
                  <a:invGamma/>
                </a:schemeClr>
              </a:gs>
            </a:gsLst>
            <a:lin ang="5400000" scaled="1"/>
          </a:gradFill>
          <a:ln>
            <a:noFill/>
          </a:ln>
          <a:effectLst/>
          <a:extLst>
            <a:ext uri="{91240B29-F687-4F45-9708-019B960494DF}">
              <a14:hiddenLine xmlns:a14="http://schemas.microsoft.com/office/drawing/2010/main" w="9525">
                <a:solidFill>
                  <a:srgbClr val="8EB2D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smtClean="0">
              <a:solidFill>
                <a:srgbClr val="2B5481"/>
              </a:solidFill>
            </a:endParaRPr>
          </a:p>
        </p:txBody>
      </p:sp>
      <p:pic>
        <p:nvPicPr>
          <p:cNvPr id="2" name="Picture 2" descr="ÐÐ±ÑÐ°Ð· Ð­Ð»ÐµÐ½ ÐÑÑÐ°Ð³Ð¸Ð½Ð¾Ð¹ Ð¸Ð· ÑÐ¾Ð¼Ð°Ð½Ð° &quot;ÐÐ¾Ð¹Ð½Ð° Ð¸ Ð¼Ð¸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4320480" cy="41365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788024" y="2998113"/>
            <a:ext cx="4127376" cy="3693319"/>
          </a:xfrm>
          <a:prstGeom prst="rect">
            <a:avLst/>
          </a:prstGeom>
        </p:spPr>
        <p:txBody>
          <a:bodyPr wrap="square">
            <a:spAutoFit/>
          </a:bodyPr>
          <a:lstStyle/>
          <a:p>
            <a:r>
              <a:rPr lang="ru-RU" sz="2800" dirty="0"/>
              <a:t>Холодная душа в холодной красоте,</a:t>
            </a:r>
          </a:p>
          <a:p>
            <a:r>
              <a:rPr lang="ru-RU" sz="2800" dirty="0"/>
              <a:t>Холодное лицо с холодными глазами,</a:t>
            </a:r>
          </a:p>
          <a:p>
            <a:r>
              <a:rPr lang="ru-RU" sz="2800" dirty="0"/>
              <a:t>Холодный разум и холодный смех,</a:t>
            </a:r>
          </a:p>
          <a:p>
            <a:r>
              <a:rPr lang="ru-RU" sz="2800" dirty="0"/>
              <a:t>Холодный плач со льдинками-слезами. </a:t>
            </a:r>
          </a:p>
          <a:p>
            <a:endParaRPr lang="ru-RU" dirty="0"/>
          </a:p>
        </p:txBody>
      </p:sp>
    </p:spTree>
    <p:extLst>
      <p:ext uri="{BB962C8B-B14F-4D97-AF65-F5344CB8AC3E}">
        <p14:creationId xmlns:p14="http://schemas.microsoft.com/office/powerpoint/2010/main" val="393779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nodePh="1">
                                  <p:stCondLst>
                                    <p:cond delay="0"/>
                                  </p:stCondLst>
                                  <p:endCondLst>
                                    <p:cond evt="begin" delay="0">
                                      <p:tn val="5"/>
                                    </p:cond>
                                  </p:endCondLst>
                                  <p:childTnLst>
                                    <p:set>
                                      <p:cBhvr>
                                        <p:cTn id="6" dur="1" fill="hold">
                                          <p:stCondLst>
                                            <p:cond delay="0"/>
                                          </p:stCondLst>
                                        </p:cTn>
                                        <p:tgtEl>
                                          <p:spTgt spid="302085"/>
                                        </p:tgtEl>
                                        <p:attrNameLst>
                                          <p:attrName>style.visibility</p:attrName>
                                        </p:attrNameLst>
                                      </p:cBhvr>
                                      <p:to>
                                        <p:strVal val="visible"/>
                                      </p:to>
                                    </p:set>
                                    <p:anim calcmode="lin" valueType="num">
                                      <p:cBhvr>
                                        <p:cTn id="7" dur="1000" fill="hold"/>
                                        <p:tgtEl>
                                          <p:spTgt spid="302085"/>
                                        </p:tgtEl>
                                        <p:attrNameLst>
                                          <p:attrName>ppt_w</p:attrName>
                                        </p:attrNameLst>
                                      </p:cBhvr>
                                      <p:tavLst>
                                        <p:tav tm="0">
                                          <p:val>
                                            <p:fltVal val="0"/>
                                          </p:val>
                                        </p:tav>
                                        <p:tav tm="100000">
                                          <p:val>
                                            <p:strVal val="#ppt_w"/>
                                          </p:val>
                                        </p:tav>
                                      </p:tavLst>
                                    </p:anim>
                                    <p:anim calcmode="lin" valueType="num">
                                      <p:cBhvr>
                                        <p:cTn id="8" dur="1000" fill="hold"/>
                                        <p:tgtEl>
                                          <p:spTgt spid="302085"/>
                                        </p:tgtEl>
                                        <p:attrNameLst>
                                          <p:attrName>ppt_h</p:attrName>
                                        </p:attrNameLst>
                                      </p:cBhvr>
                                      <p:tavLst>
                                        <p:tav tm="0">
                                          <p:val>
                                            <p:fltVal val="0"/>
                                          </p:val>
                                        </p:tav>
                                        <p:tav tm="100000">
                                          <p:val>
                                            <p:strVal val="#ppt_h"/>
                                          </p:val>
                                        </p:tav>
                                      </p:tavLst>
                                    </p:anim>
                                    <p:animEffect transition="in" filter="fade">
                                      <p:cBhvr>
                                        <p:cTn id="9" dur="1000"/>
                                        <p:tgtEl>
                                          <p:spTgt spid="302085"/>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02086">
                                            <p:txEl>
                                              <p:pRg st="0" end="0"/>
                                            </p:txEl>
                                          </p:spTgt>
                                        </p:tgtEl>
                                        <p:attrNameLst>
                                          <p:attrName>style.visibility</p:attrName>
                                        </p:attrNameLst>
                                      </p:cBhvr>
                                      <p:to>
                                        <p:strVal val="visible"/>
                                      </p:to>
                                    </p:set>
                                    <p:animEffect transition="in" filter="fade">
                                      <p:cBhvr>
                                        <p:cTn id="13" dur="500"/>
                                        <p:tgtEl>
                                          <p:spTgt spid="302086">
                                            <p:txEl>
                                              <p:pRg st="0" end="0"/>
                                            </p:txEl>
                                          </p:spTgt>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02089"/>
                                        </p:tgtEl>
                                        <p:attrNameLst>
                                          <p:attrName>style.visibility</p:attrName>
                                        </p:attrNameLst>
                                      </p:cBhvr>
                                      <p:to>
                                        <p:strVal val="visible"/>
                                      </p:to>
                                    </p:set>
                                    <p:anim calcmode="lin" valueType="num">
                                      <p:cBhvr additive="base">
                                        <p:cTn id="16" dur="500" fill="hold"/>
                                        <p:tgtEl>
                                          <p:spTgt spid="302089"/>
                                        </p:tgtEl>
                                        <p:attrNameLst>
                                          <p:attrName>ppt_x</p:attrName>
                                        </p:attrNameLst>
                                      </p:cBhvr>
                                      <p:tavLst>
                                        <p:tav tm="0">
                                          <p:val>
                                            <p:strVal val="#ppt_x"/>
                                          </p:val>
                                        </p:tav>
                                        <p:tav tm="100000">
                                          <p:val>
                                            <p:strVal val="#ppt_x"/>
                                          </p:val>
                                        </p:tav>
                                      </p:tavLst>
                                    </p:anim>
                                    <p:anim calcmode="lin" valueType="num">
                                      <p:cBhvr additive="base">
                                        <p:cTn id="17" dur="500" fill="hold"/>
                                        <p:tgtEl>
                                          <p:spTgt spid="30208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02090"/>
                                        </p:tgtEl>
                                        <p:attrNameLst>
                                          <p:attrName>style.visibility</p:attrName>
                                        </p:attrNameLst>
                                      </p:cBhvr>
                                      <p:to>
                                        <p:strVal val="visible"/>
                                      </p:to>
                                    </p:set>
                                    <p:anim calcmode="lin" valueType="num">
                                      <p:cBhvr additive="base">
                                        <p:cTn id="20" dur="500" fill="hold"/>
                                        <p:tgtEl>
                                          <p:spTgt spid="302090"/>
                                        </p:tgtEl>
                                        <p:attrNameLst>
                                          <p:attrName>ppt_x</p:attrName>
                                        </p:attrNameLst>
                                      </p:cBhvr>
                                      <p:tavLst>
                                        <p:tav tm="0">
                                          <p:val>
                                            <p:strVal val="#ppt_x"/>
                                          </p:val>
                                        </p:tav>
                                        <p:tav tm="100000">
                                          <p:val>
                                            <p:strVal val="#ppt_x"/>
                                          </p:val>
                                        </p:tav>
                                      </p:tavLst>
                                    </p:anim>
                                    <p:anim calcmode="lin" valueType="num">
                                      <p:cBhvr additive="base">
                                        <p:cTn id="21" dur="500" fill="hold"/>
                                        <p:tgtEl>
                                          <p:spTgt spid="302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p:bldP spid="302086" grpId="0" build="p"/>
      <p:bldP spid="302089" grpId="0" animBg="1"/>
      <p:bldP spid="3020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57647"/>
                <a:invGamma/>
              </a:schemeClr>
            </a:gs>
          </a:gsLst>
          <a:lin ang="18900000" scaled="1"/>
        </a:gradFill>
        <a:effectLst/>
      </p:bgPr>
    </p:bg>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a:xfrm>
            <a:off x="0" y="0"/>
            <a:ext cx="8229600" cy="4879504"/>
          </a:xfrm>
        </p:spPr>
        <p:txBody>
          <a:bodyPr/>
          <a:lstStyle/>
          <a:p>
            <a:r>
              <a:rPr lang="ru-RU" dirty="0"/>
              <a:t>Элен была так хороша, что не только не было в ней заметно и тени кокетства, но, напротив, ей как будто совестно было за свою несомненную и слишком сильно и победительно-действующую красоту. Она как</a:t>
            </a:r>
            <a:r>
              <a:rPr lang="ru-RU" sz="2800" dirty="0"/>
              <a:t> </a:t>
            </a:r>
            <a:r>
              <a:rPr lang="ru-RU" dirty="0"/>
              <a:t>будто желала и не могла умалить действие своей красоты.  </a:t>
            </a:r>
          </a:p>
          <a:p>
            <a:endParaRPr lang="ru-RU" dirty="0"/>
          </a:p>
        </p:txBody>
      </p:sp>
      <p:sp>
        <p:nvSpPr>
          <p:cNvPr id="299015" name="AutoShape 7">
            <a:hlinkClick r:id="" action="ppaction://hlinkshowjump?jump=nextslide" highlightClick="1"/>
          </p:cNvPr>
          <p:cNvSpPr>
            <a:spLocks noChangeArrowheads="1"/>
          </p:cNvSpPr>
          <p:nvPr/>
        </p:nvSpPr>
        <p:spPr bwMode="auto">
          <a:xfrm>
            <a:off x="8153400" y="6400800"/>
            <a:ext cx="762000" cy="228600"/>
          </a:xfrm>
          <a:prstGeom prst="actionButtonForwardNext">
            <a:avLst/>
          </a:prstGeom>
          <a:gradFill rotWithShape="1">
            <a:gsLst>
              <a:gs pos="0">
                <a:schemeClr val="bg1"/>
              </a:gs>
              <a:gs pos="100000">
                <a:schemeClr val="bg1">
                  <a:gamma/>
                  <a:tint val="50588"/>
                  <a:invGamma/>
                </a:schemeClr>
              </a:gs>
            </a:gsLst>
            <a:lin ang="5400000" scaled="1"/>
          </a:gradFill>
          <a:ln>
            <a:noFill/>
          </a:ln>
          <a:effectLst/>
          <a:extLst>
            <a:ext uri="{91240B29-F687-4F45-9708-019B960494DF}">
              <a14:hiddenLine xmlns:a14="http://schemas.microsoft.com/office/drawing/2010/main" w="9525">
                <a:solidFill>
                  <a:srgbClr val="8EB2D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smtClean="0">
              <a:solidFill>
                <a:srgbClr val="2B5481"/>
              </a:solidFill>
            </a:endParaRPr>
          </a:p>
        </p:txBody>
      </p:sp>
      <p:sp>
        <p:nvSpPr>
          <p:cNvPr id="299016" name="AutoShape 8">
            <a:hlinkClick r:id="" action="ppaction://hlinkshowjump?jump=previousslide" highlightClick="1"/>
          </p:cNvPr>
          <p:cNvSpPr>
            <a:spLocks noChangeArrowheads="1"/>
          </p:cNvSpPr>
          <p:nvPr/>
        </p:nvSpPr>
        <p:spPr bwMode="auto">
          <a:xfrm>
            <a:off x="457200" y="6400800"/>
            <a:ext cx="762000" cy="228600"/>
          </a:xfrm>
          <a:prstGeom prst="actionButtonBackPrevious">
            <a:avLst/>
          </a:prstGeom>
          <a:gradFill rotWithShape="1">
            <a:gsLst>
              <a:gs pos="0">
                <a:schemeClr val="bg1"/>
              </a:gs>
              <a:gs pos="100000">
                <a:schemeClr val="bg1">
                  <a:gamma/>
                  <a:tint val="7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u-RU" sz="1800" smtClean="0">
              <a:solidFill>
                <a:srgbClr val="FFFFFF"/>
              </a:solidFill>
            </a:endParaRPr>
          </a:p>
        </p:txBody>
      </p:sp>
      <p:pic>
        <p:nvPicPr>
          <p:cNvPr id="1026" name="Picture 2" descr="Ð­Ð»ÐµÐ½ ÐÑÑÐ°Ð³Ð¸Ð½Ð° Ð¸ ÐÑÐµÑ ÐÐµÐ·ÑÑÐ¾Ð²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645024"/>
            <a:ext cx="6161112"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6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9015"/>
                                        </p:tgtEl>
                                        <p:attrNameLst>
                                          <p:attrName>style.visibility</p:attrName>
                                        </p:attrNameLst>
                                      </p:cBhvr>
                                      <p:to>
                                        <p:strVal val="visible"/>
                                      </p:to>
                                    </p:set>
                                    <p:anim calcmode="lin" valueType="num">
                                      <p:cBhvr additive="base">
                                        <p:cTn id="7" dur="500" fill="hold"/>
                                        <p:tgtEl>
                                          <p:spTgt spid="299015"/>
                                        </p:tgtEl>
                                        <p:attrNameLst>
                                          <p:attrName>ppt_x</p:attrName>
                                        </p:attrNameLst>
                                      </p:cBhvr>
                                      <p:tavLst>
                                        <p:tav tm="0">
                                          <p:val>
                                            <p:strVal val="#ppt_x"/>
                                          </p:val>
                                        </p:tav>
                                        <p:tav tm="100000">
                                          <p:val>
                                            <p:strVal val="#ppt_x"/>
                                          </p:val>
                                        </p:tav>
                                      </p:tavLst>
                                    </p:anim>
                                    <p:anim calcmode="lin" valueType="num">
                                      <p:cBhvr additive="base">
                                        <p:cTn id="8" dur="500" fill="hold"/>
                                        <p:tgtEl>
                                          <p:spTgt spid="2990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9016"/>
                                        </p:tgtEl>
                                        <p:attrNameLst>
                                          <p:attrName>style.visibility</p:attrName>
                                        </p:attrNameLst>
                                      </p:cBhvr>
                                      <p:to>
                                        <p:strVal val="visible"/>
                                      </p:to>
                                    </p:set>
                                    <p:anim calcmode="lin" valueType="num">
                                      <p:cBhvr additive="base">
                                        <p:cTn id="11" dur="500" fill="hold"/>
                                        <p:tgtEl>
                                          <p:spTgt spid="299016"/>
                                        </p:tgtEl>
                                        <p:attrNameLst>
                                          <p:attrName>ppt_x</p:attrName>
                                        </p:attrNameLst>
                                      </p:cBhvr>
                                      <p:tavLst>
                                        <p:tav tm="0">
                                          <p:val>
                                            <p:strVal val="#ppt_x"/>
                                          </p:val>
                                        </p:tav>
                                        <p:tav tm="100000">
                                          <p:val>
                                            <p:strVal val="#ppt_x"/>
                                          </p:val>
                                        </p:tav>
                                      </p:tavLst>
                                    </p:anim>
                                    <p:anim calcmode="lin" valueType="num">
                                      <p:cBhvr additive="base">
                                        <p:cTn id="12" dur="500" fill="hold"/>
                                        <p:tgtEl>
                                          <p:spTgt spid="299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5" grpId="0" animBg="1"/>
      <p:bldP spid="2990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55294"/>
                <a:invGamma/>
              </a:schemeClr>
            </a:gs>
          </a:gsLst>
          <a:lin ang="18900000" scaled="1"/>
        </a:gradFill>
        <a:effectLst/>
      </p:bgPr>
    </p:bg>
    <p:spTree>
      <p:nvGrpSpPr>
        <p:cNvPr id="1" name=""/>
        <p:cNvGrpSpPr/>
        <p:nvPr/>
      </p:nvGrpSpPr>
      <p:grpSpPr>
        <a:xfrm>
          <a:off x="0" y="0"/>
          <a:ext cx="0" cy="0"/>
          <a:chOff x="0" y="0"/>
          <a:chExt cx="0" cy="0"/>
        </a:xfrm>
      </p:grpSpPr>
      <p:sp>
        <p:nvSpPr>
          <p:cNvPr id="211971" name="Rectangle 3"/>
          <p:cNvSpPr>
            <a:spLocks noGrp="1" noChangeArrowheads="1"/>
          </p:cNvSpPr>
          <p:nvPr>
            <p:ph type="body" sz="half" idx="1"/>
          </p:nvPr>
        </p:nvSpPr>
        <p:spPr>
          <a:xfrm>
            <a:off x="5029200" y="533400"/>
            <a:ext cx="3505200" cy="5334000"/>
          </a:xfrm>
        </p:spPr>
        <p:txBody>
          <a:bodyPr/>
          <a:lstStyle/>
          <a:p>
            <a:pPr>
              <a:lnSpc>
                <a:spcPct val="90000"/>
              </a:lnSpc>
            </a:pPr>
            <a:r>
              <a:rPr lang="ru-RU" sz="2000"/>
              <a:t>Элен – это воплощение внешней красоты и внутренней пустоты, окаменелости. Она умеет быть молчаливо-достойна в свете, производя впечатление тактичной и умной женщины, что в соединении с красотой обеспечивает ей постоянный успех. Толстой постоянно упоминает её </a:t>
            </a:r>
            <a:r>
              <a:rPr lang="en-US" sz="2000"/>
              <a:t>“</a:t>
            </a:r>
            <a:r>
              <a:rPr lang="ru-RU" sz="2000"/>
              <a:t>однообразную</a:t>
            </a:r>
            <a:r>
              <a:rPr lang="en-US" sz="2000"/>
              <a:t>”</a:t>
            </a:r>
            <a:r>
              <a:rPr lang="ru-RU" sz="2000"/>
              <a:t>, </a:t>
            </a:r>
            <a:r>
              <a:rPr lang="en-US" sz="2000"/>
              <a:t>“</a:t>
            </a:r>
            <a:r>
              <a:rPr lang="ru-RU" sz="2000"/>
              <a:t>неизменяющуюся</a:t>
            </a:r>
            <a:r>
              <a:rPr lang="en-US" sz="2000"/>
              <a:t>”</a:t>
            </a:r>
            <a:r>
              <a:rPr lang="ru-RU" sz="2000"/>
              <a:t> улыбку и </a:t>
            </a:r>
            <a:r>
              <a:rPr lang="en-US" sz="2000"/>
              <a:t>“</a:t>
            </a:r>
            <a:r>
              <a:rPr lang="ru-RU" sz="2000"/>
              <a:t>античную красоту тела</a:t>
            </a:r>
            <a:r>
              <a:rPr lang="en-US" sz="2000"/>
              <a:t>”</a:t>
            </a:r>
            <a:r>
              <a:rPr lang="ru-RU" sz="2000"/>
              <a:t>, она напоминает прекрасную бездушную статую. </a:t>
            </a:r>
          </a:p>
        </p:txBody>
      </p:sp>
      <p:sp>
        <p:nvSpPr>
          <p:cNvPr id="211984" name="AutoShape 16">
            <a:hlinkClick r:id="" action="ppaction://hlinkshowjump?jump=nextslide" highlightClick="1"/>
          </p:cNvPr>
          <p:cNvSpPr>
            <a:spLocks noChangeArrowheads="1"/>
          </p:cNvSpPr>
          <p:nvPr/>
        </p:nvSpPr>
        <p:spPr bwMode="auto">
          <a:xfrm>
            <a:off x="8153400" y="6400800"/>
            <a:ext cx="762000" cy="228600"/>
          </a:xfrm>
          <a:prstGeom prst="actionButtonForwardNext">
            <a:avLst/>
          </a:prstGeom>
          <a:gradFill rotWithShape="1">
            <a:gsLst>
              <a:gs pos="0">
                <a:schemeClr val="bg1"/>
              </a:gs>
              <a:gs pos="100000">
                <a:schemeClr val="bg1">
                  <a:gamma/>
                  <a:tint val="50588"/>
                  <a:invGamma/>
                </a:schemeClr>
              </a:gs>
            </a:gsLst>
            <a:lin ang="5400000" scaled="1"/>
          </a:gradFill>
          <a:ln>
            <a:noFill/>
          </a:ln>
          <a:effectLst/>
          <a:extLst>
            <a:ext uri="{91240B29-F687-4F45-9708-019B960494DF}">
              <a14:hiddenLine xmlns:a14="http://schemas.microsoft.com/office/drawing/2010/main" w="9525">
                <a:solidFill>
                  <a:srgbClr val="8EB2D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smtClean="0">
              <a:solidFill>
                <a:srgbClr val="2B5481"/>
              </a:solidFill>
            </a:endParaRPr>
          </a:p>
        </p:txBody>
      </p:sp>
      <p:sp>
        <p:nvSpPr>
          <p:cNvPr id="211985" name="AutoShape 17">
            <a:hlinkClick r:id="" action="ppaction://hlinkshowjump?jump=previousslide" highlightClick="1"/>
          </p:cNvPr>
          <p:cNvSpPr>
            <a:spLocks noChangeArrowheads="1"/>
          </p:cNvSpPr>
          <p:nvPr/>
        </p:nvSpPr>
        <p:spPr bwMode="auto">
          <a:xfrm>
            <a:off x="304800" y="6400800"/>
            <a:ext cx="762000" cy="228600"/>
          </a:xfrm>
          <a:prstGeom prst="actionButtonBackPrevious">
            <a:avLst/>
          </a:prstGeom>
          <a:gradFill rotWithShape="1">
            <a:gsLst>
              <a:gs pos="0">
                <a:schemeClr val="bg1"/>
              </a:gs>
              <a:gs pos="100000">
                <a:schemeClr val="bg1">
                  <a:gamma/>
                  <a:tint val="7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u-RU" sz="1800" smtClean="0">
              <a:solidFill>
                <a:srgbClr val="FFFFFF"/>
              </a:solidFill>
            </a:endParaRPr>
          </a:p>
        </p:txBody>
      </p:sp>
      <p:pic>
        <p:nvPicPr>
          <p:cNvPr id="211986" name="Picture 18" descr="d01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609600"/>
            <a:ext cx="42132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66FF66"/>
                </a:solidFill>
                <a:miter lim="800000"/>
                <a:headEnd/>
                <a:tailEnd/>
              </a14:hiddenLine>
            </a:ext>
          </a:extLst>
        </p:spPr>
      </p:pic>
    </p:spTree>
    <p:extLst>
      <p:ext uri="{BB962C8B-B14F-4D97-AF65-F5344CB8AC3E}">
        <p14:creationId xmlns:p14="http://schemas.microsoft.com/office/powerpoint/2010/main" val="2758164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wedge">
                                      <p:cBhvr>
                                        <p:cTn id="7" dur="2000"/>
                                        <p:tgtEl>
                                          <p:spTgt spid="211971">
                                            <p:txEl>
                                              <p:pRg st="0" end="0"/>
                                            </p:txEl>
                                          </p:spTgt>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11984"/>
                                        </p:tgtEl>
                                        <p:attrNameLst>
                                          <p:attrName>style.visibility</p:attrName>
                                        </p:attrNameLst>
                                      </p:cBhvr>
                                      <p:to>
                                        <p:strVal val="visible"/>
                                      </p:to>
                                    </p:set>
                                    <p:anim calcmode="lin" valueType="num">
                                      <p:cBhvr additive="base">
                                        <p:cTn id="11" dur="500" fill="hold"/>
                                        <p:tgtEl>
                                          <p:spTgt spid="211984"/>
                                        </p:tgtEl>
                                        <p:attrNameLst>
                                          <p:attrName>ppt_x</p:attrName>
                                        </p:attrNameLst>
                                      </p:cBhvr>
                                      <p:tavLst>
                                        <p:tav tm="0">
                                          <p:val>
                                            <p:strVal val="#ppt_x"/>
                                          </p:val>
                                        </p:tav>
                                        <p:tav tm="100000">
                                          <p:val>
                                            <p:strVal val="#ppt_x"/>
                                          </p:val>
                                        </p:tav>
                                      </p:tavLst>
                                    </p:anim>
                                    <p:anim calcmode="lin" valueType="num">
                                      <p:cBhvr additive="base">
                                        <p:cTn id="12" dur="500" fill="hold"/>
                                        <p:tgtEl>
                                          <p:spTgt spid="2119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1985"/>
                                        </p:tgtEl>
                                        <p:attrNameLst>
                                          <p:attrName>style.visibility</p:attrName>
                                        </p:attrNameLst>
                                      </p:cBhvr>
                                      <p:to>
                                        <p:strVal val="visible"/>
                                      </p:to>
                                    </p:set>
                                    <p:anim calcmode="lin" valueType="num">
                                      <p:cBhvr additive="base">
                                        <p:cTn id="15" dur="500" fill="hold"/>
                                        <p:tgtEl>
                                          <p:spTgt spid="211985"/>
                                        </p:tgtEl>
                                        <p:attrNameLst>
                                          <p:attrName>ppt_x</p:attrName>
                                        </p:attrNameLst>
                                      </p:cBhvr>
                                      <p:tavLst>
                                        <p:tav tm="0">
                                          <p:val>
                                            <p:strVal val="#ppt_x"/>
                                          </p:val>
                                        </p:tav>
                                        <p:tav tm="100000">
                                          <p:val>
                                            <p:strVal val="#ppt_x"/>
                                          </p:val>
                                        </p:tav>
                                      </p:tavLst>
                                    </p:anim>
                                    <p:anim calcmode="lin" valueType="num">
                                      <p:cBhvr additive="base">
                                        <p:cTn id="16" dur="500" fill="hold"/>
                                        <p:tgtEl>
                                          <p:spTgt spid="211985"/>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2500"/>
                            </p:stCondLst>
                            <p:childTnLst>
                              <p:par>
                                <p:cTn id="18" presetID="4" presetClass="entr" presetSubtype="32" fill="hold" nodeType="afterEffect">
                                  <p:stCondLst>
                                    <p:cond delay="0"/>
                                  </p:stCondLst>
                                  <p:childTnLst>
                                    <p:set>
                                      <p:cBhvr>
                                        <p:cTn id="19" dur="1" fill="hold">
                                          <p:stCondLst>
                                            <p:cond delay="0"/>
                                          </p:stCondLst>
                                        </p:cTn>
                                        <p:tgtEl>
                                          <p:spTgt spid="211986"/>
                                        </p:tgtEl>
                                        <p:attrNameLst>
                                          <p:attrName>style.visibility</p:attrName>
                                        </p:attrNameLst>
                                      </p:cBhvr>
                                      <p:to>
                                        <p:strVal val="visible"/>
                                      </p:to>
                                    </p:set>
                                    <p:animEffect transition="in" filter="box(out)">
                                      <p:cBhvr>
                                        <p:cTn id="20" dur="2000"/>
                                        <p:tgtEl>
                                          <p:spTgt spid="21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p:bldP spid="211984" grpId="0" animBg="1"/>
      <p:bldP spid="2119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75686"/>
                <a:invGamma/>
              </a:schemeClr>
            </a:gs>
          </a:gsLst>
          <a:path path="rect">
            <a:fillToRect l="100000" b="100000"/>
          </a:path>
        </a:gradFill>
        <a:effectLst/>
      </p:bgPr>
    </p:bg>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381000" y="533400"/>
            <a:ext cx="8458200" cy="1671464"/>
          </a:xfrm>
        </p:spPr>
        <p:txBody>
          <a:bodyPr/>
          <a:lstStyle/>
          <a:p>
            <a:endParaRPr lang="ru-RU" sz="4000" dirty="0"/>
          </a:p>
        </p:txBody>
      </p:sp>
      <p:sp>
        <p:nvSpPr>
          <p:cNvPr id="302086" name="Rectangle 6"/>
          <p:cNvSpPr>
            <a:spLocks noGrp="1" noChangeArrowheads="1"/>
          </p:cNvSpPr>
          <p:nvPr>
            <p:ph type="body" idx="1"/>
          </p:nvPr>
        </p:nvSpPr>
        <p:spPr>
          <a:xfrm>
            <a:off x="685800" y="836712"/>
            <a:ext cx="8229600" cy="5411688"/>
          </a:xfrm>
        </p:spPr>
        <p:txBody>
          <a:bodyPr/>
          <a:lstStyle/>
          <a:p>
            <a:pPr algn="ctr">
              <a:buFont typeface="Wingdings" pitchFamily="2" charset="2"/>
              <a:buNone/>
            </a:pPr>
            <a:r>
              <a:rPr lang="ru-RU" sz="4400" dirty="0" smtClean="0"/>
              <a:t>Есть </a:t>
            </a:r>
            <a:r>
              <a:rPr lang="ru-RU" sz="4400" dirty="0"/>
              <a:t>ли «сердце» у Элен?</a:t>
            </a:r>
          </a:p>
          <a:p>
            <a:pPr>
              <a:buFont typeface="Wingdings" pitchFamily="2" charset="2"/>
              <a:buNone/>
            </a:pPr>
            <a:endParaRPr lang="ru-RU" sz="4400" dirty="0"/>
          </a:p>
        </p:txBody>
      </p:sp>
      <p:sp>
        <p:nvSpPr>
          <p:cNvPr id="302089" name="AutoShape 9">
            <a:hlinkClick r:id="" action="ppaction://hlinkshowjump?jump=previousslide" highlightClick="1"/>
          </p:cNvPr>
          <p:cNvSpPr>
            <a:spLocks noChangeArrowheads="1"/>
          </p:cNvSpPr>
          <p:nvPr/>
        </p:nvSpPr>
        <p:spPr bwMode="auto">
          <a:xfrm>
            <a:off x="457200" y="6400800"/>
            <a:ext cx="762000" cy="228600"/>
          </a:xfrm>
          <a:prstGeom prst="actionButtonBackPrevious">
            <a:avLst/>
          </a:prstGeom>
          <a:gradFill rotWithShape="1">
            <a:gsLst>
              <a:gs pos="0">
                <a:schemeClr val="bg1"/>
              </a:gs>
              <a:gs pos="100000">
                <a:schemeClr val="bg1">
                  <a:gamma/>
                  <a:tint val="7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u-RU" sz="1800" smtClean="0">
              <a:solidFill>
                <a:srgbClr val="FFFFFF"/>
              </a:solidFill>
            </a:endParaRPr>
          </a:p>
        </p:txBody>
      </p:sp>
      <p:sp>
        <p:nvSpPr>
          <p:cNvPr id="302090" name="AutoShape 10">
            <a:hlinkClick r:id="" action="ppaction://hlinkshowjump?jump=nextslide" highlightClick="1"/>
          </p:cNvPr>
          <p:cNvSpPr>
            <a:spLocks noChangeArrowheads="1"/>
          </p:cNvSpPr>
          <p:nvPr/>
        </p:nvSpPr>
        <p:spPr bwMode="auto">
          <a:xfrm>
            <a:off x="8153400" y="6400800"/>
            <a:ext cx="762000" cy="228600"/>
          </a:xfrm>
          <a:prstGeom prst="actionButtonForwardNext">
            <a:avLst/>
          </a:prstGeom>
          <a:gradFill rotWithShape="1">
            <a:gsLst>
              <a:gs pos="0">
                <a:schemeClr val="bg1"/>
              </a:gs>
              <a:gs pos="100000">
                <a:schemeClr val="bg1">
                  <a:gamma/>
                  <a:tint val="50588"/>
                  <a:invGamma/>
                </a:schemeClr>
              </a:gs>
            </a:gsLst>
            <a:lin ang="5400000" scaled="1"/>
          </a:gradFill>
          <a:ln>
            <a:noFill/>
          </a:ln>
          <a:effectLst/>
          <a:extLst>
            <a:ext uri="{91240B29-F687-4F45-9708-019B960494DF}">
              <a14:hiddenLine xmlns:a14="http://schemas.microsoft.com/office/drawing/2010/main" w="9525">
                <a:solidFill>
                  <a:srgbClr val="8EB2D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smtClean="0">
              <a:solidFill>
                <a:srgbClr val="2B548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32856"/>
            <a:ext cx="4104456" cy="44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936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nodePh="1">
                                  <p:stCondLst>
                                    <p:cond delay="0"/>
                                  </p:stCondLst>
                                  <p:endCondLst>
                                    <p:cond evt="begin" delay="0">
                                      <p:tn val="5"/>
                                    </p:cond>
                                  </p:endCondLst>
                                  <p:childTnLst>
                                    <p:set>
                                      <p:cBhvr>
                                        <p:cTn id="6" dur="1" fill="hold">
                                          <p:stCondLst>
                                            <p:cond delay="0"/>
                                          </p:stCondLst>
                                        </p:cTn>
                                        <p:tgtEl>
                                          <p:spTgt spid="302085"/>
                                        </p:tgtEl>
                                        <p:attrNameLst>
                                          <p:attrName>style.visibility</p:attrName>
                                        </p:attrNameLst>
                                      </p:cBhvr>
                                      <p:to>
                                        <p:strVal val="visible"/>
                                      </p:to>
                                    </p:set>
                                    <p:anim calcmode="lin" valueType="num">
                                      <p:cBhvr>
                                        <p:cTn id="7" dur="1000" fill="hold"/>
                                        <p:tgtEl>
                                          <p:spTgt spid="302085"/>
                                        </p:tgtEl>
                                        <p:attrNameLst>
                                          <p:attrName>ppt_w</p:attrName>
                                        </p:attrNameLst>
                                      </p:cBhvr>
                                      <p:tavLst>
                                        <p:tav tm="0">
                                          <p:val>
                                            <p:fltVal val="0"/>
                                          </p:val>
                                        </p:tav>
                                        <p:tav tm="100000">
                                          <p:val>
                                            <p:strVal val="#ppt_w"/>
                                          </p:val>
                                        </p:tav>
                                      </p:tavLst>
                                    </p:anim>
                                    <p:anim calcmode="lin" valueType="num">
                                      <p:cBhvr>
                                        <p:cTn id="8" dur="1000" fill="hold"/>
                                        <p:tgtEl>
                                          <p:spTgt spid="302085"/>
                                        </p:tgtEl>
                                        <p:attrNameLst>
                                          <p:attrName>ppt_h</p:attrName>
                                        </p:attrNameLst>
                                      </p:cBhvr>
                                      <p:tavLst>
                                        <p:tav tm="0">
                                          <p:val>
                                            <p:fltVal val="0"/>
                                          </p:val>
                                        </p:tav>
                                        <p:tav tm="100000">
                                          <p:val>
                                            <p:strVal val="#ppt_h"/>
                                          </p:val>
                                        </p:tav>
                                      </p:tavLst>
                                    </p:anim>
                                    <p:animEffect transition="in" filter="fade">
                                      <p:cBhvr>
                                        <p:cTn id="9" dur="1000"/>
                                        <p:tgtEl>
                                          <p:spTgt spid="302085"/>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02086">
                                            <p:txEl>
                                              <p:pRg st="0" end="0"/>
                                            </p:txEl>
                                          </p:spTgt>
                                        </p:tgtEl>
                                        <p:attrNameLst>
                                          <p:attrName>style.visibility</p:attrName>
                                        </p:attrNameLst>
                                      </p:cBhvr>
                                      <p:to>
                                        <p:strVal val="visible"/>
                                      </p:to>
                                    </p:set>
                                    <p:animEffect transition="in" filter="fade">
                                      <p:cBhvr>
                                        <p:cTn id="13" dur="500"/>
                                        <p:tgtEl>
                                          <p:spTgt spid="302086">
                                            <p:txEl>
                                              <p:pRg st="0" end="0"/>
                                            </p:txEl>
                                          </p:spTgt>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02089"/>
                                        </p:tgtEl>
                                        <p:attrNameLst>
                                          <p:attrName>style.visibility</p:attrName>
                                        </p:attrNameLst>
                                      </p:cBhvr>
                                      <p:to>
                                        <p:strVal val="visible"/>
                                      </p:to>
                                    </p:set>
                                    <p:anim calcmode="lin" valueType="num">
                                      <p:cBhvr additive="base">
                                        <p:cTn id="16" dur="500" fill="hold"/>
                                        <p:tgtEl>
                                          <p:spTgt spid="302089"/>
                                        </p:tgtEl>
                                        <p:attrNameLst>
                                          <p:attrName>ppt_x</p:attrName>
                                        </p:attrNameLst>
                                      </p:cBhvr>
                                      <p:tavLst>
                                        <p:tav tm="0">
                                          <p:val>
                                            <p:strVal val="#ppt_x"/>
                                          </p:val>
                                        </p:tav>
                                        <p:tav tm="100000">
                                          <p:val>
                                            <p:strVal val="#ppt_x"/>
                                          </p:val>
                                        </p:tav>
                                      </p:tavLst>
                                    </p:anim>
                                    <p:anim calcmode="lin" valueType="num">
                                      <p:cBhvr additive="base">
                                        <p:cTn id="17" dur="500" fill="hold"/>
                                        <p:tgtEl>
                                          <p:spTgt spid="30208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02090"/>
                                        </p:tgtEl>
                                        <p:attrNameLst>
                                          <p:attrName>style.visibility</p:attrName>
                                        </p:attrNameLst>
                                      </p:cBhvr>
                                      <p:to>
                                        <p:strVal val="visible"/>
                                      </p:to>
                                    </p:set>
                                    <p:anim calcmode="lin" valueType="num">
                                      <p:cBhvr additive="base">
                                        <p:cTn id="20" dur="500" fill="hold"/>
                                        <p:tgtEl>
                                          <p:spTgt spid="302090"/>
                                        </p:tgtEl>
                                        <p:attrNameLst>
                                          <p:attrName>ppt_x</p:attrName>
                                        </p:attrNameLst>
                                      </p:cBhvr>
                                      <p:tavLst>
                                        <p:tav tm="0">
                                          <p:val>
                                            <p:strVal val="#ppt_x"/>
                                          </p:val>
                                        </p:tav>
                                        <p:tav tm="100000">
                                          <p:val>
                                            <p:strVal val="#ppt_x"/>
                                          </p:val>
                                        </p:tav>
                                      </p:tavLst>
                                    </p:anim>
                                    <p:anim calcmode="lin" valueType="num">
                                      <p:cBhvr additive="base">
                                        <p:cTn id="21" dur="500" fill="hold"/>
                                        <p:tgtEl>
                                          <p:spTgt spid="302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p:bldP spid="302086" grpId="0" build="p"/>
      <p:bldP spid="302089" grpId="0" animBg="1"/>
      <p:bldP spid="3020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tint val="55294"/>
                <a:invGamma/>
              </a:schemeClr>
            </a:gs>
            <a:gs pos="50000">
              <a:schemeClr val="bg1"/>
            </a:gs>
            <a:gs pos="100000">
              <a:schemeClr val="bg1">
                <a:gamma/>
                <a:tint val="55294"/>
                <a:invGamma/>
              </a:schemeClr>
            </a:gs>
          </a:gsLst>
          <a:lin ang="2700000" scaled="1"/>
        </a:gradFill>
        <a:effectLst/>
      </p:bgPr>
    </p:bg>
    <p:spTree>
      <p:nvGrpSpPr>
        <p:cNvPr id="1" name=""/>
        <p:cNvGrpSpPr/>
        <p:nvPr/>
      </p:nvGrpSpPr>
      <p:grpSpPr>
        <a:xfrm>
          <a:off x="0" y="0"/>
          <a:ext cx="0" cy="0"/>
          <a:chOff x="0" y="0"/>
          <a:chExt cx="0" cy="0"/>
        </a:xfrm>
      </p:grpSpPr>
      <p:sp>
        <p:nvSpPr>
          <p:cNvPr id="214023" name="Rectangle 7"/>
          <p:cNvSpPr>
            <a:spLocks noGrp="1" noChangeArrowheads="1"/>
          </p:cNvSpPr>
          <p:nvPr>
            <p:ph type="title"/>
          </p:nvPr>
        </p:nvSpPr>
        <p:spPr>
          <a:xfrm>
            <a:off x="457200" y="381000"/>
            <a:ext cx="8229600" cy="76200"/>
          </a:xfrm>
        </p:spPr>
        <p:txBody>
          <a:bodyPr/>
          <a:lstStyle/>
          <a:p>
            <a:endParaRPr lang="ru-RU" sz="4000"/>
          </a:p>
        </p:txBody>
      </p:sp>
      <p:sp>
        <p:nvSpPr>
          <p:cNvPr id="214019" name="Rectangle 3"/>
          <p:cNvSpPr>
            <a:spLocks noGrp="1" noChangeArrowheads="1"/>
          </p:cNvSpPr>
          <p:nvPr>
            <p:ph type="body" sz="half" idx="2"/>
          </p:nvPr>
        </p:nvSpPr>
        <p:spPr>
          <a:xfrm>
            <a:off x="3810000" y="838200"/>
            <a:ext cx="4876800" cy="5486400"/>
          </a:xfrm>
        </p:spPr>
        <p:txBody>
          <a:bodyPr/>
          <a:lstStyle/>
          <a:p>
            <a:r>
              <a:rPr lang="ru-RU" sz="2400"/>
              <a:t>Элен Курагина никого никогда не любила, сердце у неё мертво. Она не просто увлекается и ошибается, переходя от поклонника к поклоннику, а это у неё сознательная линия поведения. Именно потому и появляются разврат и зло, что у неё нет сердца, а есть только низменные инстинкты. В романе Наполеон говорит о ней: </a:t>
            </a:r>
            <a:r>
              <a:rPr lang="en-US" sz="2400"/>
              <a:t>“</a:t>
            </a:r>
            <a:r>
              <a:rPr lang="ru-RU" sz="2400"/>
              <a:t>Это прекрасное животное</a:t>
            </a:r>
            <a:r>
              <a:rPr lang="en-US" sz="2400"/>
              <a:t>”</a:t>
            </a:r>
            <a:r>
              <a:rPr lang="ru-RU" sz="2400"/>
              <a:t>. </a:t>
            </a:r>
          </a:p>
        </p:txBody>
      </p:sp>
      <p:sp>
        <p:nvSpPr>
          <p:cNvPr id="214025" name="AutoShape 9">
            <a:hlinkClick r:id="" action="ppaction://hlinkshowjump?jump=nextslide" highlightClick="1"/>
          </p:cNvPr>
          <p:cNvSpPr>
            <a:spLocks noChangeArrowheads="1"/>
          </p:cNvSpPr>
          <p:nvPr/>
        </p:nvSpPr>
        <p:spPr bwMode="auto">
          <a:xfrm>
            <a:off x="8153400" y="6400800"/>
            <a:ext cx="762000" cy="228600"/>
          </a:xfrm>
          <a:prstGeom prst="actionButtonForwardNext">
            <a:avLst/>
          </a:prstGeom>
          <a:gradFill rotWithShape="1">
            <a:gsLst>
              <a:gs pos="0">
                <a:schemeClr val="bg1"/>
              </a:gs>
              <a:gs pos="100000">
                <a:schemeClr val="bg1">
                  <a:gamma/>
                  <a:tint val="50588"/>
                  <a:invGamma/>
                </a:schemeClr>
              </a:gs>
            </a:gsLst>
            <a:lin ang="5400000" scaled="1"/>
          </a:gradFill>
          <a:ln>
            <a:noFill/>
          </a:ln>
          <a:effectLst/>
          <a:extLst>
            <a:ext uri="{91240B29-F687-4F45-9708-019B960494DF}">
              <a14:hiddenLine xmlns:a14="http://schemas.microsoft.com/office/drawing/2010/main" w="9525">
                <a:solidFill>
                  <a:srgbClr val="8EB2D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smtClean="0">
              <a:solidFill>
                <a:srgbClr val="2B5481"/>
              </a:solidFill>
            </a:endParaRPr>
          </a:p>
        </p:txBody>
      </p:sp>
      <p:sp>
        <p:nvSpPr>
          <p:cNvPr id="214026" name="AutoShape 10">
            <a:hlinkClick r:id="" action="ppaction://hlinkshowjump?jump=previousslide" highlightClick="1"/>
          </p:cNvPr>
          <p:cNvSpPr>
            <a:spLocks noChangeArrowheads="1"/>
          </p:cNvSpPr>
          <p:nvPr/>
        </p:nvSpPr>
        <p:spPr bwMode="auto">
          <a:xfrm>
            <a:off x="457200" y="6400800"/>
            <a:ext cx="762000" cy="228600"/>
          </a:xfrm>
          <a:prstGeom prst="actionButtonBackPrevious">
            <a:avLst/>
          </a:prstGeom>
          <a:gradFill rotWithShape="1">
            <a:gsLst>
              <a:gs pos="0">
                <a:schemeClr val="bg1"/>
              </a:gs>
              <a:gs pos="100000">
                <a:schemeClr val="bg1">
                  <a:gamma/>
                  <a:tint val="71373"/>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ru-RU" sz="1800" smtClean="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2656"/>
            <a:ext cx="3250704" cy="606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89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 calcmode="lin" valueType="num">
                                      <p:cBhvr>
                                        <p:cTn id="7" dur="500" fill="hold"/>
                                        <p:tgtEl>
                                          <p:spTgt spid="214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4019">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4025"/>
                                        </p:tgtEl>
                                        <p:attrNameLst>
                                          <p:attrName>style.visibility</p:attrName>
                                        </p:attrNameLst>
                                      </p:cBhvr>
                                      <p:to>
                                        <p:strVal val="visible"/>
                                      </p:to>
                                    </p:set>
                                    <p:anim calcmode="lin" valueType="num">
                                      <p:cBhvr additive="base">
                                        <p:cTn id="12" dur="500" fill="hold"/>
                                        <p:tgtEl>
                                          <p:spTgt spid="214025"/>
                                        </p:tgtEl>
                                        <p:attrNameLst>
                                          <p:attrName>ppt_x</p:attrName>
                                        </p:attrNameLst>
                                      </p:cBhvr>
                                      <p:tavLst>
                                        <p:tav tm="0">
                                          <p:val>
                                            <p:strVal val="#ppt_x"/>
                                          </p:val>
                                        </p:tav>
                                        <p:tav tm="100000">
                                          <p:val>
                                            <p:strVal val="#ppt_x"/>
                                          </p:val>
                                        </p:tav>
                                      </p:tavLst>
                                    </p:anim>
                                    <p:anim calcmode="lin" valueType="num">
                                      <p:cBhvr additive="base">
                                        <p:cTn id="13" dur="500" fill="hold"/>
                                        <p:tgtEl>
                                          <p:spTgt spid="21402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4026"/>
                                        </p:tgtEl>
                                        <p:attrNameLst>
                                          <p:attrName>style.visibility</p:attrName>
                                        </p:attrNameLst>
                                      </p:cBhvr>
                                      <p:to>
                                        <p:strVal val="visible"/>
                                      </p:to>
                                    </p:set>
                                    <p:anim calcmode="lin" valueType="num">
                                      <p:cBhvr additive="base">
                                        <p:cTn id="16" dur="500" fill="hold"/>
                                        <p:tgtEl>
                                          <p:spTgt spid="214026"/>
                                        </p:tgtEl>
                                        <p:attrNameLst>
                                          <p:attrName>ppt_x</p:attrName>
                                        </p:attrNameLst>
                                      </p:cBhvr>
                                      <p:tavLst>
                                        <p:tav tm="0">
                                          <p:val>
                                            <p:strVal val="#ppt_x"/>
                                          </p:val>
                                        </p:tav>
                                        <p:tav tm="100000">
                                          <p:val>
                                            <p:strVal val="#ppt_x"/>
                                          </p:val>
                                        </p:tav>
                                      </p:tavLst>
                                    </p:anim>
                                    <p:anim calcmode="lin" valueType="num">
                                      <p:cBhvr additive="base">
                                        <p:cTn id="17" dur="500" fill="hold"/>
                                        <p:tgtEl>
                                          <p:spTgt spid="214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P spid="214025" grpId="0" animBg="1"/>
      <p:bldP spid="2140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Прямоугольник 1"/>
          <p:cNvSpPr>
            <a:spLocks noChangeArrowheads="1"/>
          </p:cNvSpPr>
          <p:nvPr/>
        </p:nvSpPr>
        <p:spPr bwMode="auto">
          <a:xfrm>
            <a:off x="1000125" y="1428750"/>
            <a:ext cx="7964488" cy="3016250"/>
          </a:xfrm>
          <a:prstGeom prst="rect">
            <a:avLst/>
          </a:prstGeom>
          <a:noFill/>
          <a:ln w="9525">
            <a:noFill/>
            <a:miter lim="800000"/>
            <a:headEnd/>
            <a:tailEnd/>
          </a:ln>
        </p:spPr>
        <p:txBody>
          <a:bodyPr>
            <a:spAutoFit/>
          </a:bodyPr>
          <a:lstStyle/>
          <a:p>
            <a:pPr eaLnBrk="1" hangingPunct="1"/>
            <a:r>
              <a:rPr lang="ru-RU" sz="1800" b="1" i="1" dirty="0">
                <a:solidFill>
                  <a:prstClr val="black"/>
                </a:solidFill>
                <a:latin typeface="Arial" charset="0"/>
                <a:cs typeface="Arial" charset="0"/>
              </a:rPr>
              <a:t>               </a:t>
            </a:r>
            <a:r>
              <a:rPr lang="ru-RU" sz="3200" b="1" i="1" dirty="0">
                <a:solidFill>
                  <a:prstClr val="white"/>
                </a:solidFill>
                <a:latin typeface="Arial" charset="0"/>
                <a:cs typeface="Arial" charset="0"/>
              </a:rPr>
              <a:t>Эта девушка такое сокровище</a:t>
            </a:r>
          </a:p>
          <a:p>
            <a:pPr eaLnBrk="1" hangingPunct="1"/>
            <a:r>
              <a:rPr lang="ru-RU" sz="3200" b="1" i="1" dirty="0">
                <a:solidFill>
                  <a:prstClr val="white"/>
                </a:solidFill>
                <a:latin typeface="Arial" charset="0"/>
                <a:cs typeface="Arial" charset="0"/>
              </a:rPr>
              <a:t>        Это редкая девушка. </a:t>
            </a:r>
          </a:p>
          <a:p>
            <a:pPr eaLnBrk="1" hangingPunct="1"/>
            <a:r>
              <a:rPr lang="ru-RU" sz="3200" b="1" i="1" dirty="0">
                <a:solidFill>
                  <a:prstClr val="white"/>
                </a:solidFill>
                <a:latin typeface="Arial" charset="0"/>
                <a:cs typeface="Arial" charset="0"/>
              </a:rPr>
              <a:t>                                     Пьер Безухов</a:t>
            </a:r>
          </a:p>
          <a:p>
            <a:pPr algn="r" eaLnBrk="1" hangingPunct="1"/>
            <a:r>
              <a:rPr lang="ru-RU" sz="3200" b="1" i="1" dirty="0">
                <a:solidFill>
                  <a:prstClr val="black"/>
                </a:solidFill>
                <a:latin typeface="Arial" charset="0"/>
                <a:cs typeface="Arial" charset="0"/>
              </a:rPr>
              <a:t>                                                                                                                                      </a:t>
            </a:r>
          </a:p>
          <a:p>
            <a:pPr eaLnBrk="1" hangingPunct="1"/>
            <a:r>
              <a:rPr lang="ru-RU" sz="3200" b="1" i="1" dirty="0">
                <a:solidFill>
                  <a:srgbClr val="002060"/>
                </a:solidFill>
                <a:latin typeface="Constantia" pitchFamily="18" charset="0"/>
                <a:cs typeface="Arial" charset="0"/>
              </a:rPr>
              <a:t>           </a:t>
            </a:r>
            <a:r>
              <a:rPr lang="ru-RU" sz="3200" b="1" i="1" dirty="0">
                <a:solidFill>
                  <a:prstClr val="white"/>
                </a:solidFill>
                <a:latin typeface="Constantia" pitchFamily="18" charset="0"/>
                <a:cs typeface="Arial" charset="0"/>
              </a:rPr>
              <a:t>Сущность её жизни –</a:t>
            </a:r>
            <a:r>
              <a:rPr lang="ru-RU" sz="3200" b="1" i="1" dirty="0">
                <a:solidFill>
                  <a:srgbClr val="002060"/>
                </a:solidFill>
                <a:latin typeface="Constantia" pitchFamily="18" charset="0"/>
                <a:cs typeface="Arial" charset="0"/>
              </a:rPr>
              <a:t> </a:t>
            </a:r>
            <a:r>
              <a:rPr lang="ru-RU" sz="3200" b="1" i="1" dirty="0">
                <a:solidFill>
                  <a:srgbClr val="901929"/>
                </a:solidFill>
                <a:latin typeface="Constantia" pitchFamily="18" charset="0"/>
                <a:cs typeface="Arial" charset="0"/>
              </a:rPr>
              <a:t>любовь.</a:t>
            </a:r>
            <a:endParaRPr lang="ru-RU" sz="3200" b="1" i="1" dirty="0">
              <a:solidFill>
                <a:srgbClr val="002060"/>
              </a:solidFill>
              <a:latin typeface="Constantia" pitchFamily="18" charset="0"/>
              <a:cs typeface="Arial" charset="0"/>
            </a:endParaRPr>
          </a:p>
          <a:p>
            <a:pPr eaLnBrk="1" hangingPunct="1"/>
            <a:r>
              <a:rPr lang="ru-RU" sz="3200" b="1" i="1" dirty="0">
                <a:solidFill>
                  <a:srgbClr val="002060"/>
                </a:solidFill>
                <a:latin typeface="Constantia" pitchFamily="18" charset="0"/>
                <a:cs typeface="Arial" charset="0"/>
              </a:rPr>
              <a:t>                                            </a:t>
            </a:r>
            <a:r>
              <a:rPr lang="ru-RU" sz="3200" b="1" i="1" dirty="0" err="1">
                <a:solidFill>
                  <a:prstClr val="white"/>
                </a:solidFill>
                <a:latin typeface="Constantia" pitchFamily="18" charset="0"/>
                <a:cs typeface="Arial" charset="0"/>
              </a:rPr>
              <a:t>Л.Н.Толстой</a:t>
            </a:r>
            <a:endParaRPr lang="ru-RU" sz="3200" b="1" i="1" dirty="0">
              <a:solidFill>
                <a:prstClr val="white"/>
              </a:solidFill>
              <a:latin typeface="Constantia" pitchFamily="18" charset="0"/>
              <a:cs typeface="Arial" charset="0"/>
            </a:endParaRPr>
          </a:p>
        </p:txBody>
      </p:sp>
      <p:sp>
        <p:nvSpPr>
          <p:cNvPr id="17411" name="WordArt 4"/>
          <p:cNvSpPr>
            <a:spLocks noChangeArrowheads="1" noChangeShapeType="1" noTextEdit="1"/>
          </p:cNvSpPr>
          <p:nvPr/>
        </p:nvSpPr>
        <p:spPr bwMode="auto">
          <a:xfrm>
            <a:off x="1979613" y="333375"/>
            <a:ext cx="5184775" cy="958850"/>
          </a:xfrm>
          <a:prstGeom prst="rect">
            <a:avLst/>
          </a:prstGeom>
        </p:spPr>
        <p:txBody>
          <a:bodyPr wrap="none" fromWordArt="1">
            <a:prstTxWarp prst="textPlain">
              <a:avLst>
                <a:gd name="adj" fmla="val 50000"/>
              </a:avLst>
            </a:prstTxWarp>
          </a:bodyPr>
          <a:lstStyle/>
          <a:p>
            <a:pPr algn="ctr" eaLnBrk="1" hangingPunct="1"/>
            <a:r>
              <a:rPr lang="ru-RU" sz="3600" kern="10" dirty="0" smtClean="0">
                <a:ln w="9525">
                  <a:noFill/>
                  <a:round/>
                  <a:headEnd/>
                  <a:tailEnd/>
                </a:ln>
                <a:solidFill>
                  <a:srgbClr val="F06684"/>
                </a:solidFill>
                <a:effectLst>
                  <a:outerShdw dist="35921" dir="2700000" algn="ctr" rotWithShape="0">
                    <a:srgbClr val="C0C0C0">
                      <a:alpha val="79999"/>
                    </a:srgbClr>
                  </a:outerShdw>
                </a:effectLst>
                <a:latin typeface="Impact"/>
                <a:cs typeface="Arial" charset="0"/>
              </a:rPr>
              <a:t>Наташа Ростова</a:t>
            </a:r>
            <a:endParaRPr lang="ru-RU" sz="3600" kern="10" dirty="0">
              <a:ln w="9525">
                <a:noFill/>
                <a:round/>
                <a:headEnd/>
                <a:tailEnd/>
              </a:ln>
              <a:solidFill>
                <a:srgbClr val="F06684"/>
              </a:solidFill>
              <a:effectLst>
                <a:outerShdw dist="35921" dir="2700000" algn="ctr" rotWithShape="0">
                  <a:srgbClr val="C0C0C0">
                    <a:alpha val="79999"/>
                  </a:srgbClr>
                </a:outerShdw>
              </a:effectLst>
              <a:latin typeface="Impact"/>
              <a:cs typeface="Arial" charset="0"/>
            </a:endParaRPr>
          </a:p>
        </p:txBody>
      </p:sp>
      <p:pic>
        <p:nvPicPr>
          <p:cNvPr id="5" name="Picture 6" descr="ÐÐ¾ÑÐ¾Ð¶ÐµÐµ Ð¸Ð·Ð¾Ð±ÑÐ°Ð¶ÐµÐ½Ð¸Ðµ"/>
          <p:cNvPicPr>
            <a:picLocks noChangeAspect="1" noChangeArrowheads="1"/>
          </p:cNvPicPr>
          <p:nvPr/>
        </p:nvPicPr>
        <p:blipFill>
          <a:blip r:embed="rId2"/>
          <a:srcRect/>
          <a:stretch>
            <a:fillRect/>
          </a:stretch>
        </p:blipFill>
        <p:spPr bwMode="auto">
          <a:xfrm>
            <a:off x="0" y="3933056"/>
            <a:ext cx="2483769" cy="2924944"/>
          </a:xfrm>
          <a:prstGeom prst="rect">
            <a:avLst/>
          </a:prstGeom>
          <a:noFill/>
          <a:ln w="9525">
            <a:noFill/>
            <a:miter lim="800000"/>
            <a:headEnd/>
            <a:tailEnd/>
          </a:ln>
        </p:spPr>
      </p:pic>
    </p:spTree>
    <p:extLst>
      <p:ext uri="{BB962C8B-B14F-4D97-AF65-F5344CB8AC3E}">
        <p14:creationId xmlns:p14="http://schemas.microsoft.com/office/powerpoint/2010/main" val="1462043328"/>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500" fill="hold"/>
                                        <p:tgtEl>
                                          <p:spTgt spid="17411"/>
                                        </p:tgtEl>
                                        <p:attrNameLst>
                                          <p:attrName>ppt_w</p:attrName>
                                        </p:attrNameLst>
                                      </p:cBhvr>
                                      <p:tavLst>
                                        <p:tav tm="0">
                                          <p:val>
                                            <p:fltVal val="0"/>
                                          </p:val>
                                        </p:tav>
                                        <p:tav tm="100000">
                                          <p:val>
                                            <p:strVal val="#ppt_w"/>
                                          </p:val>
                                        </p:tav>
                                      </p:tavLst>
                                    </p:anim>
                                    <p:anim calcmode="lin" valueType="num">
                                      <p:cBhvr>
                                        <p:cTn id="8" dur="500" fill="hold"/>
                                        <p:tgtEl>
                                          <p:spTgt spid="174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WordArt 4"/>
          <p:cNvSpPr>
            <a:spLocks noChangeArrowheads="1" noChangeShapeType="1" noTextEdit="1"/>
          </p:cNvSpPr>
          <p:nvPr/>
        </p:nvSpPr>
        <p:spPr bwMode="auto">
          <a:xfrm>
            <a:off x="1476375" y="333375"/>
            <a:ext cx="6191250" cy="719138"/>
          </a:xfrm>
          <a:prstGeom prst="rect">
            <a:avLst/>
          </a:prstGeom>
        </p:spPr>
        <p:txBody>
          <a:bodyPr wrap="none" fromWordArt="1">
            <a:prstTxWarp prst="textPlain">
              <a:avLst>
                <a:gd name="adj" fmla="val 50000"/>
              </a:avLst>
            </a:prstTxWarp>
          </a:bodyPr>
          <a:lstStyle/>
          <a:p>
            <a:pPr algn="ctr" eaLnBrk="1" hangingPunct="1"/>
            <a:r>
              <a:rPr lang="ru-RU" sz="3600" kern="10">
                <a:ln w="9525">
                  <a:noFill/>
                  <a:round/>
                  <a:headEnd/>
                  <a:tailEnd/>
                </a:ln>
                <a:solidFill>
                  <a:srgbClr val="F06684"/>
                </a:solidFill>
                <a:effectLst>
                  <a:outerShdw dist="35921" dir="2700000" algn="ctr" rotWithShape="0">
                    <a:srgbClr val="C0C0C0">
                      <a:alpha val="79999"/>
                    </a:srgbClr>
                  </a:outerShdw>
                </a:effectLst>
                <a:latin typeface="Impact"/>
                <a:cs typeface="Arial" charset="0"/>
              </a:rPr>
              <a:t>Прототипы Наташи Ростовой</a:t>
            </a:r>
          </a:p>
        </p:txBody>
      </p:sp>
      <p:pic>
        <p:nvPicPr>
          <p:cNvPr id="19458" name="Picture 2" descr="C:\Documents and Settings\User\Desktop\p_1_t_bers.jpg"/>
          <p:cNvPicPr>
            <a:picLocks noChangeAspect="1" noChangeArrowheads="1"/>
          </p:cNvPicPr>
          <p:nvPr/>
        </p:nvPicPr>
        <p:blipFill>
          <a:blip r:embed="rId2"/>
          <a:srcRect/>
          <a:stretch>
            <a:fillRect/>
          </a:stretch>
        </p:blipFill>
        <p:spPr bwMode="auto">
          <a:xfrm>
            <a:off x="395288" y="1484313"/>
            <a:ext cx="4032250" cy="4706937"/>
          </a:xfrm>
          <a:prstGeom prst="rect">
            <a:avLst/>
          </a:prstGeom>
          <a:noFill/>
          <a:ln w="9525">
            <a:noFill/>
            <a:miter lim="800000"/>
            <a:headEnd/>
            <a:tailEnd/>
          </a:ln>
        </p:spPr>
      </p:pic>
      <p:pic>
        <p:nvPicPr>
          <p:cNvPr id="19459" name="Picture 3" descr="C:\Documents and Settings\User\Desktop\p_3_s_a_tolstaya_3.jpg"/>
          <p:cNvPicPr>
            <a:picLocks noChangeAspect="1" noChangeArrowheads="1"/>
          </p:cNvPicPr>
          <p:nvPr/>
        </p:nvPicPr>
        <p:blipFill>
          <a:blip r:embed="rId3"/>
          <a:srcRect/>
          <a:stretch>
            <a:fillRect/>
          </a:stretch>
        </p:blipFill>
        <p:spPr bwMode="auto">
          <a:xfrm>
            <a:off x="4787900" y="1484313"/>
            <a:ext cx="3971925" cy="4641850"/>
          </a:xfrm>
          <a:prstGeom prst="rect">
            <a:avLst/>
          </a:prstGeom>
          <a:noFill/>
          <a:ln w="9525">
            <a:noFill/>
            <a:miter lim="800000"/>
            <a:headEnd/>
            <a:tailEnd/>
          </a:ln>
        </p:spPr>
      </p:pic>
      <p:sp>
        <p:nvSpPr>
          <p:cNvPr id="19460" name="Rectangle 7"/>
          <p:cNvSpPr>
            <a:spLocks noChangeArrowheads="1"/>
          </p:cNvSpPr>
          <p:nvPr/>
        </p:nvSpPr>
        <p:spPr bwMode="auto">
          <a:xfrm>
            <a:off x="539750" y="5589588"/>
            <a:ext cx="3671888" cy="530225"/>
          </a:xfrm>
          <a:prstGeom prst="rect">
            <a:avLst/>
          </a:prstGeom>
          <a:noFill/>
          <a:ln w="9525">
            <a:noFill/>
            <a:miter lim="800000"/>
            <a:headEnd/>
            <a:tailEnd/>
          </a:ln>
        </p:spPr>
        <p:txBody>
          <a:bodyPr>
            <a:spAutoFit/>
          </a:bodyPr>
          <a:lstStyle/>
          <a:p>
            <a:pPr algn="ctr" eaLnBrk="1" hangingPunct="1">
              <a:lnSpc>
                <a:spcPct val="80000"/>
              </a:lnSpc>
              <a:spcBef>
                <a:spcPts val="300"/>
              </a:spcBef>
              <a:buClr>
                <a:srgbClr val="A04DA3"/>
              </a:buClr>
              <a:buFont typeface="Georgia" pitchFamily="18" charset="0"/>
              <a:buNone/>
            </a:pPr>
            <a:r>
              <a:rPr lang="ru-RU" sz="1800" b="1">
                <a:solidFill>
                  <a:prstClr val="black"/>
                </a:solidFill>
                <a:latin typeface="Arial" charset="0"/>
                <a:cs typeface="Arial" charset="0"/>
              </a:rPr>
              <a:t>Татьяна Андреевна Кузминская-Берс</a:t>
            </a:r>
          </a:p>
        </p:txBody>
      </p:sp>
      <p:sp>
        <p:nvSpPr>
          <p:cNvPr id="19461" name="Rectangle 8"/>
          <p:cNvSpPr>
            <a:spLocks noChangeArrowheads="1"/>
          </p:cNvSpPr>
          <p:nvPr/>
        </p:nvSpPr>
        <p:spPr bwMode="auto">
          <a:xfrm>
            <a:off x="5003800" y="5375275"/>
            <a:ext cx="3600450" cy="641350"/>
          </a:xfrm>
          <a:prstGeom prst="rect">
            <a:avLst/>
          </a:prstGeom>
          <a:noFill/>
          <a:ln w="9525">
            <a:noFill/>
            <a:miter lim="800000"/>
            <a:headEnd/>
            <a:tailEnd/>
          </a:ln>
        </p:spPr>
        <p:txBody>
          <a:bodyPr>
            <a:spAutoFit/>
          </a:bodyPr>
          <a:lstStyle/>
          <a:p>
            <a:pPr algn="ctr" eaLnBrk="1" hangingPunct="1"/>
            <a:r>
              <a:rPr lang="ru-RU" sz="1800" b="1">
                <a:solidFill>
                  <a:prstClr val="black"/>
                </a:solidFill>
                <a:latin typeface="Arial" charset="0"/>
                <a:cs typeface="Arial" charset="0"/>
              </a:rPr>
              <a:t>Софья Андреевна</a:t>
            </a:r>
            <a:br>
              <a:rPr lang="ru-RU" sz="1800" b="1">
                <a:solidFill>
                  <a:prstClr val="black"/>
                </a:solidFill>
                <a:latin typeface="Arial" charset="0"/>
                <a:cs typeface="Arial" charset="0"/>
              </a:rPr>
            </a:br>
            <a:r>
              <a:rPr lang="ru-RU" sz="1800" b="1">
                <a:solidFill>
                  <a:prstClr val="black"/>
                </a:solidFill>
                <a:latin typeface="Arial" charset="0"/>
                <a:cs typeface="Arial" charset="0"/>
              </a:rPr>
              <a:t>Толстая</a:t>
            </a:r>
          </a:p>
        </p:txBody>
      </p:sp>
    </p:spTree>
    <p:extLst>
      <p:ext uri="{BB962C8B-B14F-4D97-AF65-F5344CB8AC3E}">
        <p14:creationId xmlns:p14="http://schemas.microsoft.com/office/powerpoint/2010/main" val="3812579782"/>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457"/>
                                        </p:tgtEl>
                                        <p:attrNameLst>
                                          <p:attrName>style.visibility</p:attrName>
                                        </p:attrNameLst>
                                      </p:cBhvr>
                                      <p:to>
                                        <p:strVal val="visible"/>
                                      </p:to>
                                    </p:set>
                                    <p:anim calcmode="lin" valueType="num">
                                      <p:cBhvr>
                                        <p:cTn id="7" dur="500" fill="hold"/>
                                        <p:tgtEl>
                                          <p:spTgt spid="19457"/>
                                        </p:tgtEl>
                                        <p:attrNameLst>
                                          <p:attrName>ppt_w</p:attrName>
                                        </p:attrNameLst>
                                      </p:cBhvr>
                                      <p:tavLst>
                                        <p:tav tm="0">
                                          <p:val>
                                            <p:fltVal val="0"/>
                                          </p:val>
                                        </p:tav>
                                        <p:tav tm="100000">
                                          <p:val>
                                            <p:strVal val="#ppt_w"/>
                                          </p:val>
                                        </p:tav>
                                      </p:tavLst>
                                    </p:anim>
                                    <p:anim calcmode="lin" valueType="num">
                                      <p:cBhvr>
                                        <p:cTn id="8" dur="500" fill="hold"/>
                                        <p:tgtEl>
                                          <p:spTgt spid="19457"/>
                                        </p:tgtEl>
                                        <p:attrNameLst>
                                          <p:attrName>ppt_h</p:attrName>
                                        </p:attrNameLst>
                                      </p:cBhvr>
                                      <p:tavLst>
                                        <p:tav tm="0">
                                          <p:val>
                                            <p:fltVal val="0"/>
                                          </p:val>
                                        </p:tav>
                                        <p:tav tm="100000">
                                          <p:val>
                                            <p:strVal val="#ppt_h"/>
                                          </p:val>
                                        </p:tav>
                                      </p:tavLst>
                                    </p:anim>
                                    <p:animEffect transition="in" filter="fade">
                                      <p:cBhvr>
                                        <p:cTn id="9" dur="500"/>
                                        <p:tgtEl>
                                          <p:spTgt spid="19457"/>
                                        </p:tgtEl>
                                      </p:cBhvr>
                                    </p:animEffect>
                                  </p:childTnLst>
                                </p:cTn>
                              </p:par>
                              <p:par>
                                <p:cTn id="10" presetID="5" presetClass="entr" presetSubtype="1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checkerboard(across)">
                                      <p:cBhvr>
                                        <p:cTn id="12" dur="500"/>
                                        <p:tgtEl>
                                          <p:spTgt spid="19458"/>
                                        </p:tgtEl>
                                      </p:cBhvr>
                                    </p:animEffect>
                                  </p:childTnLst>
                                </p:cTn>
                              </p:par>
                              <p:par>
                                <p:cTn id="13" presetID="42" presetClass="entr" presetSubtype="0" fill="hold" nodeType="with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fade">
                                      <p:cBhvr>
                                        <p:cTn id="15" dur="1000"/>
                                        <p:tgtEl>
                                          <p:spTgt spid="19459"/>
                                        </p:tgtEl>
                                      </p:cBhvr>
                                    </p:animEffect>
                                    <p:anim calcmode="lin" valueType="num">
                                      <p:cBhvr>
                                        <p:cTn id="16" dur="1000" fill="hold"/>
                                        <p:tgtEl>
                                          <p:spTgt spid="19459"/>
                                        </p:tgtEl>
                                        <p:attrNameLst>
                                          <p:attrName>ppt_x</p:attrName>
                                        </p:attrNameLst>
                                      </p:cBhvr>
                                      <p:tavLst>
                                        <p:tav tm="0">
                                          <p:val>
                                            <p:strVal val="#ppt_x"/>
                                          </p:val>
                                        </p:tav>
                                        <p:tav tm="100000">
                                          <p:val>
                                            <p:strVal val="#ppt_x"/>
                                          </p:val>
                                        </p:tav>
                                      </p:tavLst>
                                    </p:anim>
                                    <p:anim calcmode="lin" valueType="num">
                                      <p:cBhvr>
                                        <p:cTn id="17"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Прямоугольник 4"/>
          <p:cNvSpPr>
            <a:spLocks noChangeArrowheads="1"/>
          </p:cNvSpPr>
          <p:nvPr/>
        </p:nvSpPr>
        <p:spPr bwMode="auto">
          <a:xfrm>
            <a:off x="2286000" y="2274888"/>
            <a:ext cx="4572000" cy="369887"/>
          </a:xfrm>
          <a:prstGeom prst="rect">
            <a:avLst/>
          </a:prstGeom>
          <a:noFill/>
          <a:ln w="9525">
            <a:noFill/>
            <a:miter lim="800000"/>
            <a:headEnd/>
            <a:tailEnd/>
          </a:ln>
        </p:spPr>
        <p:txBody>
          <a:bodyPr>
            <a:spAutoFit/>
          </a:bodyPr>
          <a:lstStyle/>
          <a:p>
            <a:pPr eaLnBrk="1" hangingPunct="1"/>
            <a:r>
              <a:rPr lang="ru-RU" sz="1800">
                <a:solidFill>
                  <a:prstClr val="black"/>
                </a:solidFill>
                <a:latin typeface="Constantia" pitchFamily="18" charset="0"/>
                <a:cs typeface="Arial" charset="0"/>
              </a:rPr>
              <a:t>“</a:t>
            </a:r>
          </a:p>
        </p:txBody>
      </p:sp>
      <p:sp>
        <p:nvSpPr>
          <p:cNvPr id="22530" name="WordArt 7"/>
          <p:cNvSpPr>
            <a:spLocks noChangeArrowheads="1" noChangeShapeType="1" noTextEdit="1"/>
          </p:cNvSpPr>
          <p:nvPr/>
        </p:nvSpPr>
        <p:spPr bwMode="auto">
          <a:xfrm>
            <a:off x="539750" y="404813"/>
            <a:ext cx="5553075" cy="1571625"/>
          </a:xfrm>
          <a:prstGeom prst="rect">
            <a:avLst/>
          </a:prstGeom>
        </p:spPr>
        <p:txBody>
          <a:bodyPr wrap="none" fromWordArt="1">
            <a:prstTxWarp prst="textPlain">
              <a:avLst>
                <a:gd name="adj" fmla="val 50000"/>
              </a:avLst>
            </a:prstTxWarp>
          </a:bodyPr>
          <a:lstStyle/>
          <a:p>
            <a:pPr algn="ctr" eaLnBrk="1" hangingPunct="1"/>
            <a:r>
              <a:rPr lang="ru-RU" sz="3600" b="1" i="1" kern="10">
                <a:ln w="9525">
                  <a:solidFill>
                    <a:srgbClr val="000000"/>
                  </a:solidFill>
                  <a:round/>
                  <a:headEnd/>
                  <a:tailEnd/>
                </a:ln>
                <a:solidFill>
                  <a:srgbClr val="F04E69"/>
                </a:solidFill>
                <a:effectLst>
                  <a:outerShdw dist="35921" dir="2700000" algn="ctr" rotWithShape="0">
                    <a:srgbClr val="808080">
                      <a:alpha val="79999"/>
                    </a:srgbClr>
                  </a:outerShdw>
                </a:effectLst>
                <a:latin typeface="Arial"/>
                <a:cs typeface="Arial"/>
              </a:rPr>
              <a:t>1. Наташа на именинах.</a:t>
            </a:r>
          </a:p>
          <a:p>
            <a:pPr algn="ctr" eaLnBrk="1" hangingPunct="1"/>
            <a:endParaRPr lang="ru-RU" sz="3600" b="1" i="1" kern="10">
              <a:ln w="9525">
                <a:solidFill>
                  <a:srgbClr val="000000"/>
                </a:solidFill>
                <a:round/>
                <a:headEnd/>
                <a:tailEnd/>
              </a:ln>
              <a:solidFill>
                <a:srgbClr val="F04E69"/>
              </a:solidFill>
              <a:effectLst>
                <a:outerShdw dist="35921" dir="2700000" algn="ctr" rotWithShape="0">
                  <a:srgbClr val="808080">
                    <a:alpha val="79999"/>
                  </a:srgbClr>
                </a:outerShdw>
              </a:effectLst>
              <a:latin typeface="Arial"/>
              <a:cs typeface="Arial"/>
            </a:endParaRPr>
          </a:p>
        </p:txBody>
      </p:sp>
      <p:pic>
        <p:nvPicPr>
          <p:cNvPr id="22531" name="Picture 9" descr="ÐÐ°ÑÑÐ¸Ð½ÐºÐ¸ Ð¿Ð¾ Ð·Ð°Ð¿ÑÐ¾ÑÑ Ð½Ð°ÑÐ°ÑÐ° ÑÐ¾ÑÑÐ¾Ð²Ð° Ð½Ð° Ð¸Ð¼ÐµÐ½Ð¸Ð½Ð°Ñ"/>
          <p:cNvPicPr>
            <a:picLocks noChangeAspect="1" noChangeArrowheads="1"/>
          </p:cNvPicPr>
          <p:nvPr/>
        </p:nvPicPr>
        <p:blipFill>
          <a:blip r:embed="rId2"/>
          <a:srcRect/>
          <a:stretch>
            <a:fillRect/>
          </a:stretch>
        </p:blipFill>
        <p:spPr bwMode="auto">
          <a:xfrm>
            <a:off x="539750" y="1484313"/>
            <a:ext cx="4270375" cy="4397375"/>
          </a:xfrm>
          <a:prstGeom prst="rect">
            <a:avLst/>
          </a:prstGeom>
          <a:noFill/>
          <a:ln w="9525">
            <a:noFill/>
            <a:miter lim="800000"/>
            <a:headEnd/>
            <a:tailEnd/>
          </a:ln>
        </p:spPr>
      </p:pic>
      <p:sp>
        <p:nvSpPr>
          <p:cNvPr id="22532" name="Rectangle 10"/>
          <p:cNvSpPr>
            <a:spLocks noChangeArrowheads="1"/>
          </p:cNvSpPr>
          <p:nvPr/>
        </p:nvSpPr>
        <p:spPr bwMode="auto">
          <a:xfrm>
            <a:off x="5003800" y="1412875"/>
            <a:ext cx="3960813" cy="5203825"/>
          </a:xfrm>
          <a:prstGeom prst="rect">
            <a:avLst/>
          </a:prstGeom>
          <a:noFill/>
          <a:ln w="9525">
            <a:noFill/>
            <a:miter lim="800000"/>
            <a:headEnd/>
            <a:tailEnd/>
          </a:ln>
        </p:spPr>
        <p:txBody>
          <a:bodyPr>
            <a:spAutoFit/>
          </a:bodyPr>
          <a:lstStyle/>
          <a:p>
            <a:pPr eaLnBrk="1" hangingPunct="1"/>
            <a:r>
              <a:rPr lang="ru-RU" sz="2400" b="1">
                <a:solidFill>
                  <a:prstClr val="white"/>
                </a:solidFill>
                <a:latin typeface="Arial" charset="0"/>
                <a:cs typeface="Arial" charset="0"/>
              </a:rPr>
              <a:t>“В комнату вбежала тринадцатилетняя девочка, черноглазая, некрасивая, но живая девочка, с детскими открытыми плечиками, выскочившими из корсажа от быстрого бега, со сбившимися назад черными кудрями, тоненькими оголенными руками и маленькими ножками …”</a:t>
            </a:r>
          </a:p>
        </p:txBody>
      </p:sp>
    </p:spTree>
    <p:extLst>
      <p:ext uri="{BB962C8B-B14F-4D97-AF65-F5344CB8AC3E}">
        <p14:creationId xmlns:p14="http://schemas.microsoft.com/office/powerpoint/2010/main" val="2865773631"/>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par>
                                <p:cTn id="10" presetID="17" presetClass="entr" presetSubtype="10" fill="hold" nodeType="withEffect">
                                  <p:stCondLst>
                                    <p:cond delay="0"/>
                                  </p:stCondLst>
                                  <p:childTnLst>
                                    <p:set>
                                      <p:cBhvr>
                                        <p:cTn id="11" dur="1" fill="hold">
                                          <p:stCondLst>
                                            <p:cond delay="0"/>
                                          </p:stCondLst>
                                        </p:cTn>
                                        <p:tgtEl>
                                          <p:spTgt spid="22531"/>
                                        </p:tgtEl>
                                        <p:attrNameLst>
                                          <p:attrName>style.visibility</p:attrName>
                                        </p:attrNameLst>
                                      </p:cBhvr>
                                      <p:to>
                                        <p:strVal val="visible"/>
                                      </p:to>
                                    </p:set>
                                    <p:anim calcmode="lin" valueType="num">
                                      <p:cBhvr>
                                        <p:cTn id="12" dur="500" fill="hold"/>
                                        <p:tgtEl>
                                          <p:spTgt spid="22531"/>
                                        </p:tgtEl>
                                        <p:attrNameLst>
                                          <p:attrName>ppt_w</p:attrName>
                                        </p:attrNameLst>
                                      </p:cBhvr>
                                      <p:tavLst>
                                        <p:tav tm="0">
                                          <p:val>
                                            <p:fltVal val="0"/>
                                          </p:val>
                                        </p:tav>
                                        <p:tav tm="100000">
                                          <p:val>
                                            <p:strVal val="#ppt_w"/>
                                          </p:val>
                                        </p:tav>
                                      </p:tavLst>
                                    </p:anim>
                                    <p:anim calcmode="lin" valueType="num">
                                      <p:cBhvr>
                                        <p:cTn id="13" dur="500" fill="hold"/>
                                        <p:tgtEl>
                                          <p:spTgt spid="22531"/>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22532">
                                            <p:txEl>
                                              <p:pRg st="0" end="0"/>
                                            </p:txEl>
                                          </p:spTgt>
                                        </p:tgtEl>
                                        <p:attrNameLst>
                                          <p:attrName>style.visibility</p:attrName>
                                        </p:attrNameLst>
                                      </p:cBhvr>
                                      <p:to>
                                        <p:strVal val="visible"/>
                                      </p:to>
                                    </p:set>
                                    <p:animEffect transition="in" filter="fade">
                                      <p:cBhvr>
                                        <p:cTn id="16" dur="1000"/>
                                        <p:tgtEl>
                                          <p:spTgt spid="22532">
                                            <p:txEl>
                                              <p:pRg st="0" end="0"/>
                                            </p:txEl>
                                          </p:spTgt>
                                        </p:tgtEl>
                                      </p:cBhvr>
                                    </p:animEffect>
                                    <p:anim calcmode="lin" valueType="num">
                                      <p:cBhvr>
                                        <p:cTn id="17" dur="1000" fill="hold"/>
                                        <p:tgtEl>
                                          <p:spTgt spid="22532">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25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srcRect/>
          <a:stretch>
            <a:fillRect/>
          </a:stretch>
        </p:blipFill>
        <p:spPr bwMode="auto">
          <a:xfrm>
            <a:off x="539750" y="188913"/>
            <a:ext cx="3295650" cy="6408737"/>
          </a:xfrm>
          <a:prstGeom prst="rect">
            <a:avLst/>
          </a:prstGeom>
          <a:noFill/>
          <a:ln w="177800" cmpd="tri" algn="ctr">
            <a:pattFill prst="pct60">
              <a:fgClr>
                <a:srgbClr val="FFC285"/>
              </a:fgClr>
              <a:bgClr>
                <a:srgbClr val="FFFFFF"/>
              </a:bgClr>
            </a:pattFill>
            <a:miter lim="800000"/>
            <a:headEnd/>
            <a:tailEnd/>
          </a:ln>
          <a:effectLst>
            <a:outerShdw dist="107763" dir="2700000" algn="ctr" rotWithShape="0">
              <a:schemeClr val="bg2">
                <a:alpha val="50000"/>
              </a:schemeClr>
            </a:outerShdw>
          </a:effectLst>
        </p:spPr>
      </p:pic>
      <p:sp>
        <p:nvSpPr>
          <p:cNvPr id="25602" name="WordArt 7"/>
          <p:cNvSpPr>
            <a:spLocks noChangeArrowheads="1" noChangeShapeType="1" noTextEdit="1"/>
          </p:cNvSpPr>
          <p:nvPr/>
        </p:nvSpPr>
        <p:spPr bwMode="auto">
          <a:xfrm>
            <a:off x="3708400" y="549275"/>
            <a:ext cx="5121275" cy="779463"/>
          </a:xfrm>
          <a:prstGeom prst="rect">
            <a:avLst/>
          </a:prstGeom>
        </p:spPr>
        <p:txBody>
          <a:bodyPr wrap="none" fromWordArt="1">
            <a:prstTxWarp prst="textPlain">
              <a:avLst>
                <a:gd name="adj" fmla="val 50000"/>
              </a:avLst>
            </a:prstTxWarp>
          </a:bodyPr>
          <a:lstStyle/>
          <a:p>
            <a:pPr algn="ctr" eaLnBrk="1" hangingPunct="1"/>
            <a:r>
              <a:rPr lang="ru-RU" sz="3600" b="1" i="1" kern="10">
                <a:ln w="9525">
                  <a:solidFill>
                    <a:srgbClr val="000000"/>
                  </a:solidFill>
                  <a:round/>
                  <a:headEnd/>
                  <a:tailEnd/>
                </a:ln>
                <a:solidFill>
                  <a:srgbClr val="F04E69"/>
                </a:solidFill>
                <a:effectLst>
                  <a:outerShdw dist="35921" dir="2700000" algn="ctr" rotWithShape="0">
                    <a:srgbClr val="808080">
                      <a:alpha val="79999"/>
                    </a:srgbClr>
                  </a:outerShdw>
                </a:effectLst>
                <a:latin typeface="Arial"/>
                <a:cs typeface="Arial"/>
              </a:rPr>
              <a:t>2. Ночь в Отрадном</a:t>
            </a:r>
          </a:p>
        </p:txBody>
      </p:sp>
      <p:pic>
        <p:nvPicPr>
          <p:cNvPr id="25603" name="Picture 9" descr="ÐÐ°ÑÑÐ¸Ð½ÐºÐ¸ Ð¿Ð¾ Ð·Ð°Ð¿ÑÐ¾ÑÑ ÑÐ¿Ð¸Ð·Ð¾Ð´ Ñ Ð´ÑÐ±Ð¾Ð¼ Ð²Ð¾Ð¹Ð½Ð° Ð¸ Ð¼Ð¸Ñ"/>
          <p:cNvPicPr>
            <a:picLocks noChangeAspect="1" noChangeArrowheads="1"/>
          </p:cNvPicPr>
          <p:nvPr/>
        </p:nvPicPr>
        <p:blipFill>
          <a:blip r:embed="rId3"/>
          <a:srcRect/>
          <a:stretch>
            <a:fillRect/>
          </a:stretch>
        </p:blipFill>
        <p:spPr bwMode="auto">
          <a:xfrm>
            <a:off x="4211638" y="2420938"/>
            <a:ext cx="4787900" cy="3590925"/>
          </a:xfrm>
          <a:prstGeom prst="rect">
            <a:avLst/>
          </a:prstGeom>
          <a:noFill/>
          <a:ln w="9525">
            <a:noFill/>
            <a:miter lim="800000"/>
            <a:headEnd/>
            <a:tailEnd/>
          </a:ln>
        </p:spPr>
      </p:pic>
    </p:spTree>
    <p:extLst>
      <p:ext uri="{BB962C8B-B14F-4D97-AF65-F5344CB8AC3E}">
        <p14:creationId xmlns:p14="http://schemas.microsoft.com/office/powerpoint/2010/main" val="3909620787"/>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strVal val="#ppt_w+.3"/>
                                          </p:val>
                                        </p:tav>
                                        <p:tav tm="100000">
                                          <p:val>
                                            <p:strVal val="#ppt_w"/>
                                          </p:val>
                                        </p:tav>
                                      </p:tavLst>
                                    </p:anim>
                                    <p:anim calcmode="lin" valueType="num">
                                      <p:cBhvr>
                                        <p:cTn id="8" dur="1000" fill="hold"/>
                                        <p:tgtEl>
                                          <p:spTgt spid="25602"/>
                                        </p:tgtEl>
                                        <p:attrNameLst>
                                          <p:attrName>ppt_h</p:attrName>
                                        </p:attrNameLst>
                                      </p:cBhvr>
                                      <p:tavLst>
                                        <p:tav tm="0">
                                          <p:val>
                                            <p:strVal val="#ppt_h"/>
                                          </p:val>
                                        </p:tav>
                                        <p:tav tm="100000">
                                          <p:val>
                                            <p:strVal val="#ppt_h"/>
                                          </p:val>
                                        </p:tav>
                                      </p:tavLst>
                                    </p:anim>
                                    <p:animEffect transition="in" filter="fade">
                                      <p:cBhvr>
                                        <p:cTn id="9" dur="1000"/>
                                        <p:tgtEl>
                                          <p:spTgt spid="25602"/>
                                        </p:tgtEl>
                                      </p:cBhvr>
                                    </p:animEffect>
                                  </p:childTnLst>
                                </p:cTn>
                              </p:par>
                              <p:par>
                                <p:cTn id="10" presetID="42"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1000"/>
                                        <p:tgtEl>
                                          <p:spTgt spid="5125"/>
                                        </p:tgtEl>
                                      </p:cBhvr>
                                    </p:animEffect>
                                    <p:anim calcmode="lin" valueType="num">
                                      <p:cBhvr>
                                        <p:cTn id="13" dur="1000" fill="hold"/>
                                        <p:tgtEl>
                                          <p:spTgt spid="5125"/>
                                        </p:tgtEl>
                                        <p:attrNameLst>
                                          <p:attrName>ppt_x</p:attrName>
                                        </p:attrNameLst>
                                      </p:cBhvr>
                                      <p:tavLst>
                                        <p:tav tm="0">
                                          <p:val>
                                            <p:strVal val="#ppt_x"/>
                                          </p:val>
                                        </p:tav>
                                        <p:tav tm="100000">
                                          <p:val>
                                            <p:strVal val="#ppt_x"/>
                                          </p:val>
                                        </p:tav>
                                      </p:tavLst>
                                    </p:anim>
                                    <p:anim calcmode="lin" valueType="num">
                                      <p:cBhvr>
                                        <p:cTn id="14" dur="1000" fill="hold"/>
                                        <p:tgtEl>
                                          <p:spTgt spid="5125"/>
                                        </p:tgtEl>
                                        <p:attrNameLst>
                                          <p:attrName>ppt_y</p:attrName>
                                        </p:attrNameLst>
                                      </p:cBhvr>
                                      <p:tavLst>
                                        <p:tav tm="0">
                                          <p:val>
                                            <p:strVal val="#ppt_y+.1"/>
                                          </p:val>
                                        </p:tav>
                                        <p:tav tm="100000">
                                          <p:val>
                                            <p:strVal val="#ppt_y"/>
                                          </p:val>
                                        </p:tav>
                                      </p:tavLst>
                                    </p:anim>
                                  </p:childTnLst>
                                </p:cTn>
                              </p:par>
                              <p:par>
                                <p:cTn id="15" presetID="51" presetClass="entr" presetSubtype="0" fill="hold" nodeType="withEffect">
                                  <p:stCondLst>
                                    <p:cond delay="0"/>
                                  </p:stCondLst>
                                  <p:childTnLst>
                                    <p:set>
                                      <p:cBhvr>
                                        <p:cTn id="16" dur="1" fill="hold">
                                          <p:stCondLst>
                                            <p:cond delay="0"/>
                                          </p:stCondLst>
                                        </p:cTn>
                                        <p:tgtEl>
                                          <p:spTgt spid="25603"/>
                                        </p:tgtEl>
                                        <p:attrNameLst>
                                          <p:attrName>style.visibility</p:attrName>
                                        </p:attrNameLst>
                                      </p:cBhvr>
                                      <p:to>
                                        <p:strVal val="visible"/>
                                      </p:to>
                                    </p:set>
                                    <p:animEffect transition="in" filter="fade">
                                      <p:cBhvr>
                                        <p:cTn id="17" dur="770" decel="100000"/>
                                        <p:tgtEl>
                                          <p:spTgt spid="25603"/>
                                        </p:tgtEl>
                                      </p:cBhvr>
                                    </p:animEffect>
                                    <p:animScale>
                                      <p:cBhvr>
                                        <p:cTn id="18" dur="770" decel="100000"/>
                                        <p:tgtEl>
                                          <p:spTgt spid="25603"/>
                                        </p:tgtEl>
                                      </p:cBhvr>
                                      <p:from x="10000" y="10000"/>
                                      <p:to x="200000" y="450000"/>
                                    </p:animScale>
                                    <p:animScale>
                                      <p:cBhvr>
                                        <p:cTn id="19" dur="1230" accel="100000" fill="hold">
                                          <p:stCondLst>
                                            <p:cond delay="770"/>
                                          </p:stCondLst>
                                        </p:cTn>
                                        <p:tgtEl>
                                          <p:spTgt spid="25603"/>
                                        </p:tgtEl>
                                      </p:cBhvr>
                                      <p:from x="200000" y="450000"/>
                                      <p:to x="100000" y="100000"/>
                                    </p:animScale>
                                    <p:set>
                                      <p:cBhvr>
                                        <p:cTn id="20" dur="770" fill="hold"/>
                                        <p:tgtEl>
                                          <p:spTgt spid="25603"/>
                                        </p:tgtEl>
                                        <p:attrNameLst>
                                          <p:attrName>ppt_x</p:attrName>
                                        </p:attrNameLst>
                                      </p:cBhvr>
                                      <p:to>
                                        <p:strVal val="(0.5)"/>
                                      </p:to>
                                    </p:set>
                                    <p:anim from="(0.5)" to="(#ppt_x)" calcmode="lin" valueType="num">
                                      <p:cBhvr>
                                        <p:cTn id="21" dur="1230" accel="100000" fill="hold">
                                          <p:stCondLst>
                                            <p:cond delay="770"/>
                                          </p:stCondLst>
                                        </p:cTn>
                                        <p:tgtEl>
                                          <p:spTgt spid="25603"/>
                                        </p:tgtEl>
                                        <p:attrNameLst>
                                          <p:attrName>ppt_x</p:attrName>
                                        </p:attrNameLst>
                                      </p:cBhvr>
                                    </p:anim>
                                    <p:set>
                                      <p:cBhvr>
                                        <p:cTn id="22" dur="770" fill="hold"/>
                                        <p:tgtEl>
                                          <p:spTgt spid="25603"/>
                                        </p:tgtEl>
                                        <p:attrNameLst>
                                          <p:attrName>ppt_y</p:attrName>
                                        </p:attrNameLst>
                                      </p:cBhvr>
                                      <p:to>
                                        <p:strVal val="(#ppt_y+0.4)"/>
                                      </p:to>
                                    </p:set>
                                    <p:anim from="(#ppt_y+0.4)" to="(#ppt_y)" calcmode="lin" valueType="num">
                                      <p:cBhvr>
                                        <p:cTn id="23" dur="1230" accel="100000" fill="hold">
                                          <p:stCondLst>
                                            <p:cond delay="770"/>
                                          </p:stCondLst>
                                        </p:cTn>
                                        <p:tgtEl>
                                          <p:spTgt spid="2560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179388" y="6237288"/>
            <a:ext cx="4897437" cy="396875"/>
          </a:xfrm>
          <a:prstGeom prst="rect">
            <a:avLst/>
          </a:prstGeom>
          <a:noFill/>
          <a:ln w="9525" algn="ctr">
            <a:noFill/>
            <a:miter lim="800000"/>
            <a:headEnd/>
            <a:tailEnd/>
          </a:ln>
          <a:effectLst>
            <a:outerShdw dist="35921" dir="2700000" algn="ctr" rotWithShape="0">
              <a:schemeClr val="tx1">
                <a:alpha val="50000"/>
              </a:schemeClr>
            </a:outerShdw>
          </a:effectLst>
        </p:spPr>
        <p:txBody>
          <a:bodyPr>
            <a:spAutoFit/>
          </a:bodyPr>
          <a:lstStyle/>
          <a:p>
            <a:pPr algn="ctr" eaLnBrk="1" hangingPunct="1">
              <a:spcBef>
                <a:spcPct val="50000"/>
              </a:spcBef>
            </a:pPr>
            <a:r>
              <a:rPr lang="ru-RU" sz="2000" b="1">
                <a:solidFill>
                  <a:srgbClr val="F57BE6"/>
                </a:solidFill>
                <a:latin typeface="Arial" charset="0"/>
                <a:cs typeface="Arial" charset="0"/>
              </a:rPr>
              <a:t>Д.А. Шмаринов</a:t>
            </a:r>
            <a:r>
              <a:rPr lang="ru-RU" sz="2000">
                <a:solidFill>
                  <a:srgbClr val="F57BE6"/>
                </a:solidFill>
                <a:latin typeface="Arial" charset="0"/>
                <a:cs typeface="Arial" charset="0"/>
              </a:rPr>
              <a:t> «</a:t>
            </a:r>
            <a:r>
              <a:rPr lang="ru-RU" sz="2000" b="1">
                <a:solidFill>
                  <a:srgbClr val="F57BE6"/>
                </a:solidFill>
                <a:latin typeface="Monotype Corsiva" pitchFamily="66" charset="0"/>
                <a:cs typeface="Arial" charset="0"/>
              </a:rPr>
              <a:t>Ночь в Отрадном»</a:t>
            </a:r>
          </a:p>
        </p:txBody>
      </p:sp>
      <p:pic>
        <p:nvPicPr>
          <p:cNvPr id="26626" name="Picture 6"/>
          <p:cNvPicPr>
            <a:picLocks noChangeAspect="1" noChangeArrowheads="1"/>
          </p:cNvPicPr>
          <p:nvPr/>
        </p:nvPicPr>
        <p:blipFill>
          <a:blip r:embed="rId2"/>
          <a:srcRect/>
          <a:stretch>
            <a:fillRect/>
          </a:stretch>
        </p:blipFill>
        <p:spPr bwMode="auto">
          <a:xfrm>
            <a:off x="179388" y="188913"/>
            <a:ext cx="4265612" cy="5949950"/>
          </a:xfrm>
          <a:prstGeom prst="rect">
            <a:avLst/>
          </a:prstGeom>
          <a:noFill/>
          <a:ln w="9525">
            <a:noFill/>
            <a:miter lim="800000"/>
            <a:headEnd/>
            <a:tailEnd/>
          </a:ln>
        </p:spPr>
      </p:pic>
      <p:sp>
        <p:nvSpPr>
          <p:cNvPr id="26627" name="Rectangle 6"/>
          <p:cNvSpPr>
            <a:spLocks noChangeArrowheads="1"/>
          </p:cNvSpPr>
          <p:nvPr/>
        </p:nvSpPr>
        <p:spPr bwMode="auto">
          <a:xfrm>
            <a:off x="4572000" y="160338"/>
            <a:ext cx="4248150" cy="5934075"/>
          </a:xfrm>
          <a:prstGeom prst="rect">
            <a:avLst/>
          </a:prstGeom>
          <a:noFill/>
          <a:ln w="9525">
            <a:noFill/>
            <a:miter lim="800000"/>
            <a:headEnd/>
            <a:tailEnd/>
          </a:ln>
        </p:spPr>
        <p:txBody>
          <a:bodyPr anchor="ctr">
            <a:spAutoFit/>
          </a:bodyPr>
          <a:lstStyle/>
          <a:p>
            <a:pPr eaLnBrk="1" hangingPunct="1"/>
            <a:r>
              <a:rPr lang="ru-RU" sz="2400" b="1" i="1">
                <a:solidFill>
                  <a:prstClr val="white"/>
                </a:solidFill>
                <a:latin typeface="Arial" charset="0"/>
                <a:cs typeface="Arial" charset="0"/>
              </a:rPr>
              <a:t>Мы видим поэтичность героини, её любовь к природе, особое восприятие ею красоты окружающего мира, умение видеть в обыденных событиях возвышенность и неповторимость мгновения. Светлый, счастливый, поэтический мир Наташи помогает князю Андрею по-новому чувствовать, ощущать жизнь</a:t>
            </a:r>
            <a:r>
              <a:rPr lang="ru-RU" sz="1800" i="1">
                <a:solidFill>
                  <a:prstClr val="black"/>
                </a:solidFill>
                <a:latin typeface="Arial" charset="0"/>
                <a:cs typeface="Arial" charset="0"/>
              </a:rPr>
              <a:t>.</a:t>
            </a:r>
          </a:p>
        </p:txBody>
      </p:sp>
    </p:spTree>
    <p:extLst>
      <p:ext uri="{BB962C8B-B14F-4D97-AF65-F5344CB8AC3E}">
        <p14:creationId xmlns:p14="http://schemas.microsoft.com/office/powerpoint/2010/main" val="3674890283"/>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1000" fill="hold"/>
                                        <p:tgtEl>
                                          <p:spTgt spid="26626"/>
                                        </p:tgtEl>
                                        <p:attrNameLst>
                                          <p:attrName>ppt_w</p:attrName>
                                        </p:attrNameLst>
                                      </p:cBhvr>
                                      <p:tavLst>
                                        <p:tav tm="0">
                                          <p:val>
                                            <p:strVal val="#ppt_w+.3"/>
                                          </p:val>
                                        </p:tav>
                                        <p:tav tm="100000">
                                          <p:val>
                                            <p:strVal val="#ppt_w"/>
                                          </p:val>
                                        </p:tav>
                                      </p:tavLst>
                                    </p:anim>
                                    <p:anim calcmode="lin" valueType="num">
                                      <p:cBhvr>
                                        <p:cTn id="8" dur="1000" fill="hold"/>
                                        <p:tgtEl>
                                          <p:spTgt spid="26626"/>
                                        </p:tgtEl>
                                        <p:attrNameLst>
                                          <p:attrName>ppt_h</p:attrName>
                                        </p:attrNameLst>
                                      </p:cBhvr>
                                      <p:tavLst>
                                        <p:tav tm="0">
                                          <p:val>
                                            <p:strVal val="#ppt_h"/>
                                          </p:val>
                                        </p:tav>
                                        <p:tav tm="100000">
                                          <p:val>
                                            <p:strVal val="#ppt_h"/>
                                          </p:val>
                                        </p:tav>
                                      </p:tavLst>
                                    </p:anim>
                                    <p:animEffect transition="in" filter="fade">
                                      <p:cBhvr>
                                        <p:cTn id="9"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6" y="2204864"/>
            <a:ext cx="8712968" cy="1728192"/>
          </a:xfrm>
        </p:spPr>
        <p:txBody>
          <a:bodyPr>
            <a:noAutofit/>
          </a:bodyPr>
          <a:lstStyle/>
          <a:p>
            <a:pPr algn="r"/>
            <a:endParaRPr lang="ru-RU" sz="3600" b="1" i="1" spc="-150" dirty="0" smtClean="0">
              <a:solidFill>
                <a:srgbClr val="FF0000"/>
              </a:solidFill>
            </a:endParaRPr>
          </a:p>
        </p:txBody>
      </p:sp>
      <p:sp>
        <p:nvSpPr>
          <p:cNvPr id="3" name="Содержимое 2"/>
          <p:cNvSpPr>
            <a:spLocks noGrp="1"/>
          </p:cNvSpPr>
          <p:nvPr>
            <p:ph idx="1"/>
          </p:nvPr>
        </p:nvSpPr>
        <p:spPr>
          <a:xfrm>
            <a:off x="0" y="-99392"/>
            <a:ext cx="7977064" cy="7452320"/>
          </a:xfrm>
        </p:spPr>
        <p:txBody>
          <a:bodyPr/>
          <a:lstStyle/>
          <a:p>
            <a:pPr>
              <a:buNone/>
            </a:pPr>
            <a:r>
              <a:rPr kumimoji="0" lang="ru-RU" altLang="ru-RU" sz="6000" b="1" i="1" u="none" strike="noStrike" kern="0" cap="none" spc="0" normalizeH="0" baseline="0" noProof="0" dirty="0" smtClean="0">
                <a:ln>
                  <a:noFill/>
                </a:ln>
                <a:solidFill>
                  <a:srgbClr val="FF0000"/>
                </a:solidFill>
                <a:effectLst/>
                <a:uLnTx/>
                <a:uFillTx/>
                <a:latin typeface="Georgia" pitchFamily="18" charset="0"/>
                <a:ea typeface="+mj-ea"/>
                <a:cs typeface="+mj-cs"/>
              </a:rPr>
              <a:t>     Цель  урока:</a:t>
            </a:r>
            <a:endParaRPr lang="ru-RU" dirty="0" smtClean="0"/>
          </a:p>
          <a:p>
            <a:pPr eaLnBrk="1" hangingPunct="1">
              <a:lnSpc>
                <a:spcPct val="90000"/>
              </a:lnSpc>
              <a:buFontTx/>
              <a:buNone/>
            </a:pPr>
            <a:r>
              <a:rPr lang="ru-RU" altLang="ru-RU" sz="2800" i="1" dirty="0" smtClean="0">
                <a:solidFill>
                  <a:srgbClr val="009900"/>
                </a:solidFill>
                <a:latin typeface="Georgia" pitchFamily="18" charset="0"/>
              </a:rPr>
              <a:t>- </a:t>
            </a:r>
            <a:r>
              <a:rPr lang="ru-RU" altLang="ru-RU" i="1" u="sng" dirty="0" smtClean="0">
                <a:solidFill>
                  <a:srgbClr val="009900"/>
                </a:solidFill>
                <a:latin typeface="Georgia" pitchFamily="18" charset="0"/>
              </a:rPr>
              <a:t>учебная:</a:t>
            </a:r>
            <a:r>
              <a:rPr lang="ru-RU" altLang="ru-RU" i="1" dirty="0" smtClean="0">
                <a:solidFill>
                  <a:srgbClr val="009900"/>
                </a:solidFill>
              </a:rPr>
              <a:t> </a:t>
            </a:r>
          </a:p>
          <a:p>
            <a:pPr eaLnBrk="1" hangingPunct="1">
              <a:lnSpc>
                <a:spcPct val="90000"/>
              </a:lnSpc>
              <a:buFontTx/>
              <a:buNone/>
            </a:pPr>
            <a:r>
              <a:rPr lang="ru-RU" altLang="ru-RU" i="1" dirty="0" smtClean="0">
                <a:solidFill>
                  <a:srgbClr val="009900"/>
                </a:solidFill>
              </a:rPr>
              <a:t>     раскрытие взгляда  писателя на роль  женщины в обществе, в семье; </a:t>
            </a:r>
          </a:p>
          <a:p>
            <a:pPr eaLnBrk="1" hangingPunct="1">
              <a:lnSpc>
                <a:spcPct val="90000"/>
              </a:lnSpc>
              <a:buFontTx/>
              <a:buNone/>
            </a:pPr>
            <a:r>
              <a:rPr lang="ru-RU" altLang="ru-RU" i="1" dirty="0" smtClean="0">
                <a:solidFill>
                  <a:srgbClr val="009900"/>
                </a:solidFill>
              </a:rPr>
              <a:t>    </a:t>
            </a:r>
            <a:r>
              <a:rPr lang="ru-RU" altLang="ru-RU" i="1" dirty="0" smtClean="0">
                <a:solidFill>
                  <a:srgbClr val="009900"/>
                </a:solidFill>
                <a:latin typeface="Georgia" pitchFamily="18" charset="0"/>
              </a:rPr>
              <a:t>- </a:t>
            </a:r>
            <a:r>
              <a:rPr lang="ru-RU" altLang="ru-RU" i="1" u="sng" dirty="0" smtClean="0">
                <a:solidFill>
                  <a:srgbClr val="009900"/>
                </a:solidFill>
                <a:latin typeface="Georgia" pitchFamily="18" charset="0"/>
              </a:rPr>
              <a:t>развивающая:</a:t>
            </a:r>
          </a:p>
          <a:p>
            <a:pPr eaLnBrk="1" hangingPunct="1">
              <a:lnSpc>
                <a:spcPct val="90000"/>
              </a:lnSpc>
              <a:buFontTx/>
              <a:buNone/>
            </a:pPr>
            <a:r>
              <a:rPr lang="ru-RU" altLang="ru-RU" i="1" dirty="0" smtClean="0">
                <a:solidFill>
                  <a:srgbClr val="009900"/>
                </a:solidFill>
              </a:rPr>
              <a:t>    развитие умений анализировать текст, сопоставлять, давать характеристику героя;</a:t>
            </a:r>
          </a:p>
          <a:p>
            <a:pPr eaLnBrk="1" hangingPunct="1">
              <a:lnSpc>
                <a:spcPct val="90000"/>
              </a:lnSpc>
              <a:buFontTx/>
              <a:buNone/>
            </a:pPr>
            <a:r>
              <a:rPr lang="ru-RU" altLang="ru-RU" i="1" dirty="0" smtClean="0">
                <a:solidFill>
                  <a:srgbClr val="009900"/>
                </a:solidFill>
              </a:rPr>
              <a:t>    </a:t>
            </a:r>
            <a:r>
              <a:rPr lang="ru-RU" altLang="ru-RU" i="1" dirty="0" smtClean="0">
                <a:solidFill>
                  <a:srgbClr val="009900"/>
                </a:solidFill>
                <a:latin typeface="Georgia" pitchFamily="18" charset="0"/>
              </a:rPr>
              <a:t>- </a:t>
            </a:r>
            <a:r>
              <a:rPr lang="ru-RU" altLang="ru-RU" i="1" u="sng" dirty="0" smtClean="0">
                <a:solidFill>
                  <a:srgbClr val="009900"/>
                </a:solidFill>
                <a:latin typeface="Georgia" pitchFamily="18" charset="0"/>
              </a:rPr>
              <a:t>воспитывающая:</a:t>
            </a:r>
          </a:p>
          <a:p>
            <a:pPr eaLnBrk="1" hangingPunct="1">
              <a:lnSpc>
                <a:spcPct val="90000"/>
              </a:lnSpc>
              <a:buFontTx/>
              <a:buNone/>
            </a:pPr>
            <a:r>
              <a:rPr lang="ru-RU" altLang="ru-RU" i="1" dirty="0" smtClean="0">
                <a:solidFill>
                  <a:srgbClr val="009900"/>
                </a:solidFill>
              </a:rPr>
              <a:t>    воспитание женщины-дочери, матери, жены, сестры</a:t>
            </a:r>
            <a:endParaRPr lang="ru-RU" dirty="0">
              <a:solidFill>
                <a:srgbClr val="009900"/>
              </a:solidFill>
            </a:endParaRPr>
          </a:p>
        </p:txBody>
      </p:sp>
      <p:pic>
        <p:nvPicPr>
          <p:cNvPr id="4" name="Picture 4" descr="C:\Documents and Settings\Di\Рабочий стол\ИЛЛЮСТР. К ВОЙНЕ И МИРУ\11510.jpg"/>
          <p:cNvPicPr>
            <a:picLocks noChangeAspect="1" noChangeArrowheads="1"/>
          </p:cNvPicPr>
          <p:nvPr/>
        </p:nvPicPr>
        <p:blipFill>
          <a:blip r:embed="rId2"/>
          <a:srcRect/>
          <a:stretch>
            <a:fillRect/>
          </a:stretch>
        </p:blipFill>
        <p:spPr bwMode="auto">
          <a:xfrm>
            <a:off x="7590934" y="2276872"/>
            <a:ext cx="1524000" cy="2514600"/>
          </a:xfrm>
          <a:prstGeom prst="rect">
            <a:avLst/>
          </a:prstGeom>
          <a:noFill/>
          <a:ln w="9525">
            <a:noFill/>
            <a:miter lim="800000"/>
            <a:headEnd/>
            <a:tailEnd/>
          </a:ln>
        </p:spPr>
      </p:pic>
    </p:spTree>
    <p:extLst>
      <p:ext uri="{BB962C8B-B14F-4D97-AF65-F5344CB8AC3E}">
        <p14:creationId xmlns:p14="http://schemas.microsoft.com/office/powerpoint/2010/main" val="153775541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l_fi" descr="http://www.s324.ru/bal.jpg"/>
          <p:cNvPicPr>
            <a:picLocks noChangeAspect="1" noChangeArrowheads="1"/>
          </p:cNvPicPr>
          <p:nvPr/>
        </p:nvPicPr>
        <p:blipFill>
          <a:blip r:embed="rId2"/>
          <a:srcRect/>
          <a:stretch>
            <a:fillRect/>
          </a:stretch>
        </p:blipFill>
        <p:spPr bwMode="auto">
          <a:xfrm>
            <a:off x="500063" y="928688"/>
            <a:ext cx="7929562" cy="4000500"/>
          </a:xfrm>
          <a:prstGeom prst="rect">
            <a:avLst/>
          </a:prstGeom>
          <a:noFill/>
          <a:ln w="9525">
            <a:noFill/>
            <a:miter lim="800000"/>
            <a:headEnd/>
            <a:tailEnd/>
          </a:ln>
        </p:spPr>
      </p:pic>
      <p:sp>
        <p:nvSpPr>
          <p:cNvPr id="27650" name="Прямоугольник 2"/>
          <p:cNvSpPr>
            <a:spLocks noChangeArrowheads="1"/>
          </p:cNvSpPr>
          <p:nvPr/>
        </p:nvSpPr>
        <p:spPr bwMode="auto">
          <a:xfrm>
            <a:off x="1500188" y="285750"/>
            <a:ext cx="7137400" cy="579438"/>
          </a:xfrm>
          <a:prstGeom prst="rect">
            <a:avLst/>
          </a:prstGeom>
          <a:noFill/>
          <a:ln w="9525">
            <a:noFill/>
            <a:miter lim="800000"/>
            <a:headEnd/>
            <a:tailEnd/>
          </a:ln>
        </p:spPr>
        <p:txBody>
          <a:bodyPr wrap="none">
            <a:spAutoFit/>
          </a:bodyPr>
          <a:lstStyle/>
          <a:p>
            <a:pPr algn="ctr" eaLnBrk="1" hangingPunct="1"/>
            <a:r>
              <a:rPr lang="ru-RU" sz="3200" b="1" i="1">
                <a:solidFill>
                  <a:srgbClr val="F04E69"/>
                </a:solidFill>
                <a:latin typeface="Times New Roman" pitchFamily="18" charset="0"/>
                <a:cs typeface="Arial" charset="0"/>
              </a:rPr>
              <a:t>3. Первый бал Наташи Ростовой</a:t>
            </a:r>
            <a:r>
              <a:rPr lang="ru-RU" sz="3200" b="1" i="1">
                <a:solidFill>
                  <a:srgbClr val="002060"/>
                </a:solidFill>
                <a:latin typeface="Constantia" pitchFamily="18" charset="0"/>
                <a:cs typeface="Arial" charset="0"/>
              </a:rPr>
              <a:t> </a:t>
            </a:r>
            <a:endParaRPr lang="ru-RU" sz="3200">
              <a:solidFill>
                <a:srgbClr val="002060"/>
              </a:solidFill>
              <a:latin typeface="Constantia" pitchFamily="18" charset="0"/>
              <a:cs typeface="Arial" charset="0"/>
            </a:endParaRPr>
          </a:p>
        </p:txBody>
      </p:sp>
      <p:sp>
        <p:nvSpPr>
          <p:cNvPr id="27651" name="Прямоугольник 3"/>
          <p:cNvSpPr>
            <a:spLocks noChangeArrowheads="1"/>
          </p:cNvSpPr>
          <p:nvPr/>
        </p:nvSpPr>
        <p:spPr bwMode="auto">
          <a:xfrm>
            <a:off x="428625" y="5229225"/>
            <a:ext cx="8143875" cy="1006475"/>
          </a:xfrm>
          <a:prstGeom prst="rect">
            <a:avLst/>
          </a:prstGeom>
          <a:noFill/>
          <a:ln w="9525">
            <a:noFill/>
            <a:miter lim="800000"/>
            <a:headEnd/>
            <a:tailEnd/>
          </a:ln>
        </p:spPr>
        <p:txBody>
          <a:bodyPr>
            <a:spAutoFit/>
          </a:bodyPr>
          <a:lstStyle/>
          <a:p>
            <a:pPr eaLnBrk="1" hangingPunct="1"/>
            <a:r>
              <a:rPr lang="ru-RU" sz="2000" b="1" i="1">
                <a:solidFill>
                  <a:prstClr val="white"/>
                </a:solidFill>
                <a:latin typeface="Constantia" pitchFamily="18" charset="0"/>
                <a:cs typeface="Arial" charset="0"/>
              </a:rPr>
              <a:t>“… но такого, такого со мной никогда не бывало” </a:t>
            </a:r>
          </a:p>
          <a:p>
            <a:pPr eaLnBrk="1" hangingPunct="1"/>
            <a:r>
              <a:rPr lang="ru-RU" sz="2000" b="1" i="1">
                <a:solidFill>
                  <a:prstClr val="white"/>
                </a:solidFill>
                <a:latin typeface="Constantia" pitchFamily="18" charset="0"/>
                <a:cs typeface="Arial" charset="0"/>
              </a:rPr>
              <a:t>“Вино её прелести ударило ему в голову”. Её улыбка сказала ему: “Давно я ждала тебя”).</a:t>
            </a:r>
            <a:endParaRPr lang="ru-RU" sz="2000" b="1">
              <a:solidFill>
                <a:prstClr val="white"/>
              </a:solidFill>
              <a:latin typeface="Constantia" pitchFamily="18" charset="0"/>
              <a:cs typeface="Arial" charset="0"/>
            </a:endParaRPr>
          </a:p>
        </p:txBody>
      </p:sp>
    </p:spTree>
    <p:extLst>
      <p:ext uri="{BB962C8B-B14F-4D97-AF65-F5344CB8AC3E}">
        <p14:creationId xmlns:p14="http://schemas.microsoft.com/office/powerpoint/2010/main" val="2159809517"/>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27649"/>
                                        </p:tgtEl>
                                        <p:attrNameLst>
                                          <p:attrName>style.visibility</p:attrName>
                                        </p:attrNameLst>
                                      </p:cBhvr>
                                      <p:to>
                                        <p:strVal val="visible"/>
                                      </p:to>
                                    </p:set>
                                    <p:animEffect transition="in" filter="checkerboard(across)">
                                      <p:cBhvr>
                                        <p:cTn id="11" dur="5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pPr eaLnBrk="1" hangingPunct="1"/>
            <a:endParaRPr lang="ru-RU" smtClean="0"/>
          </a:p>
        </p:txBody>
      </p:sp>
      <p:sp>
        <p:nvSpPr>
          <p:cNvPr id="29698" name="Rectangle 3"/>
          <p:cNvSpPr>
            <a:spLocks noGrp="1"/>
          </p:cNvSpPr>
          <p:nvPr>
            <p:ph type="body" idx="1"/>
          </p:nvPr>
        </p:nvSpPr>
        <p:spPr>
          <a:xfrm>
            <a:off x="4427538" y="1412875"/>
            <a:ext cx="4259262" cy="4911725"/>
          </a:xfrm>
        </p:spPr>
        <p:txBody>
          <a:bodyPr/>
          <a:lstStyle/>
          <a:p>
            <a:pPr eaLnBrk="1" hangingPunct="1">
              <a:lnSpc>
                <a:spcPct val="90000"/>
              </a:lnSpc>
            </a:pPr>
            <a:r>
              <a:rPr lang="ru-RU" b="1" i="1" smtClean="0">
                <a:solidFill>
                  <a:schemeClr val="bg1"/>
                </a:solidFill>
              </a:rPr>
              <a:t>Первый бал героини стал началом любви Наташи и  князя Андрея, любви двух очень разных людей. Болконского пленила естественность, непосредственность, чистота, поэтичность Наташи.</a:t>
            </a:r>
            <a:r>
              <a:rPr lang="ru-RU" b="1" smtClean="0">
                <a:solidFill>
                  <a:schemeClr val="bg1"/>
                </a:solidFill>
              </a:rPr>
              <a:t> </a:t>
            </a:r>
          </a:p>
        </p:txBody>
      </p:sp>
      <p:pic>
        <p:nvPicPr>
          <p:cNvPr id="29699" name="Picture 5" descr="ÐÐ°ÑÑÐ¸Ð½ÐºÐ¸ Ð¿Ð¾ Ð·Ð°Ð¿ÑÐ¾ÑÑ Ð¿ÐµÑÐ²ÑÐ¹ Ð±Ð°Ð» Ð½Ð°ÑÐ°ÑÐ¸ ÑÐ¾ÑÑÐ¾Ð²Ð¾Ð¹"/>
          <p:cNvPicPr>
            <a:picLocks noChangeAspect="1" noChangeArrowheads="1"/>
          </p:cNvPicPr>
          <p:nvPr/>
        </p:nvPicPr>
        <p:blipFill>
          <a:blip r:embed="rId2"/>
          <a:srcRect/>
          <a:stretch>
            <a:fillRect/>
          </a:stretch>
        </p:blipFill>
        <p:spPr bwMode="auto">
          <a:xfrm>
            <a:off x="395288" y="1196975"/>
            <a:ext cx="3917950" cy="4591050"/>
          </a:xfrm>
          <a:prstGeom prst="rect">
            <a:avLst/>
          </a:prstGeom>
          <a:noFill/>
          <a:ln w="9525">
            <a:noFill/>
            <a:miter lim="800000"/>
            <a:headEnd/>
            <a:tailEnd/>
          </a:ln>
        </p:spPr>
      </p:pic>
    </p:spTree>
    <p:extLst>
      <p:ext uri="{BB962C8B-B14F-4D97-AF65-F5344CB8AC3E}">
        <p14:creationId xmlns:p14="http://schemas.microsoft.com/office/powerpoint/2010/main" val="67073164"/>
      </p:ext>
    </p:extLst>
  </p:cSld>
  <p:clrMapOvr>
    <a:masterClrMapping/>
  </p:clrMapOvr>
  <p:transition>
    <p:whee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p:cNvPicPr>
            <a:picLocks noChangeAspect="1" noChangeArrowheads="1"/>
          </p:cNvPicPr>
          <p:nvPr/>
        </p:nvPicPr>
        <p:blipFill>
          <a:blip r:embed="rId2"/>
          <a:srcRect/>
          <a:stretch>
            <a:fillRect/>
          </a:stretch>
        </p:blipFill>
        <p:spPr bwMode="auto">
          <a:xfrm>
            <a:off x="539750" y="1052513"/>
            <a:ext cx="4583113" cy="5484812"/>
          </a:xfrm>
          <a:prstGeom prst="rect">
            <a:avLst/>
          </a:prstGeom>
          <a:noFill/>
          <a:ln w="9525">
            <a:noFill/>
            <a:miter lim="800000"/>
            <a:headEnd/>
            <a:tailEnd/>
          </a:ln>
        </p:spPr>
      </p:pic>
      <p:sp>
        <p:nvSpPr>
          <p:cNvPr id="30722" name="Rectangle 4"/>
          <p:cNvSpPr>
            <a:spLocks noChangeArrowheads="1"/>
          </p:cNvSpPr>
          <p:nvPr/>
        </p:nvSpPr>
        <p:spPr bwMode="auto">
          <a:xfrm>
            <a:off x="1116013" y="333375"/>
            <a:ext cx="7343775" cy="641350"/>
          </a:xfrm>
          <a:prstGeom prst="rect">
            <a:avLst/>
          </a:prstGeom>
          <a:noFill/>
          <a:ln w="9525">
            <a:noFill/>
            <a:miter lim="800000"/>
            <a:headEnd/>
            <a:tailEnd/>
          </a:ln>
        </p:spPr>
        <p:txBody>
          <a:bodyPr>
            <a:spAutoFit/>
          </a:bodyPr>
          <a:lstStyle/>
          <a:p>
            <a:pPr eaLnBrk="1" hangingPunct="1"/>
            <a:r>
              <a:rPr lang="ru-RU" sz="3600" b="1" i="1">
                <a:solidFill>
                  <a:srgbClr val="F04E69"/>
                </a:solidFill>
                <a:latin typeface="Arial" charset="0"/>
                <a:cs typeface="Arial" charset="0"/>
              </a:rPr>
              <a:t>4. У дядюшки. Пляска Наташи</a:t>
            </a:r>
          </a:p>
        </p:txBody>
      </p:sp>
      <p:sp>
        <p:nvSpPr>
          <p:cNvPr id="30723" name="Rectangle 9"/>
          <p:cNvSpPr>
            <a:spLocks noGrp="1"/>
          </p:cNvSpPr>
          <p:nvPr>
            <p:ph type="subTitle" idx="1"/>
          </p:nvPr>
        </p:nvSpPr>
        <p:spPr>
          <a:xfrm>
            <a:off x="5435600" y="1484313"/>
            <a:ext cx="3097213" cy="4154487"/>
          </a:xfrm>
        </p:spPr>
        <p:txBody>
          <a:bodyPr/>
          <a:lstStyle/>
          <a:p>
            <a:pPr algn="l" eaLnBrk="1" hangingPunct="1">
              <a:lnSpc>
                <a:spcPct val="90000"/>
              </a:lnSpc>
            </a:pPr>
            <a:r>
              <a:rPr lang="ru-RU" b="1" i="1" smtClean="0">
                <a:solidFill>
                  <a:schemeClr val="bg1"/>
                </a:solidFill>
              </a:rPr>
              <a:t>Народность и близость к национальному русскому характеру героини Л. Н. Толстого очень ярко проявились в сценах охоты и в гостях у дядюшки.</a:t>
            </a:r>
            <a:r>
              <a:rPr lang="ru-RU" smtClean="0"/>
              <a:t> </a:t>
            </a:r>
          </a:p>
        </p:txBody>
      </p:sp>
    </p:spTree>
    <p:extLst>
      <p:ext uri="{BB962C8B-B14F-4D97-AF65-F5344CB8AC3E}">
        <p14:creationId xmlns:p14="http://schemas.microsoft.com/office/powerpoint/2010/main" val="1258178400"/>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fade">
                                      <p:cBhvr>
                                        <p:cTn id="11" dur="1000"/>
                                        <p:tgtEl>
                                          <p:spTgt spid="30723">
                                            <p:txEl>
                                              <p:pRg st="0" end="0"/>
                                            </p:txEl>
                                          </p:spTgt>
                                        </p:tgtEl>
                                      </p:cBhvr>
                                    </p:animEffect>
                                    <p:anim calcmode="lin" valueType="num">
                                      <p:cBhvr>
                                        <p:cTn id="12"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07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noChangeArrowheads="1"/>
          </p:cNvPicPr>
          <p:nvPr/>
        </p:nvPicPr>
        <p:blipFill>
          <a:blip r:embed="rId2"/>
          <a:srcRect/>
          <a:stretch>
            <a:fillRect/>
          </a:stretch>
        </p:blipFill>
        <p:spPr bwMode="auto">
          <a:xfrm>
            <a:off x="4284663" y="1125538"/>
            <a:ext cx="4495800" cy="5372100"/>
          </a:xfrm>
          <a:prstGeom prst="rect">
            <a:avLst/>
          </a:prstGeom>
          <a:noFill/>
          <a:ln w="9525">
            <a:noFill/>
            <a:miter lim="800000"/>
            <a:headEnd/>
            <a:tailEnd/>
          </a:ln>
        </p:spPr>
      </p:pic>
      <p:sp>
        <p:nvSpPr>
          <p:cNvPr id="33794" name="Rectangle 4"/>
          <p:cNvSpPr>
            <a:spLocks noChangeArrowheads="1"/>
          </p:cNvSpPr>
          <p:nvPr/>
        </p:nvSpPr>
        <p:spPr bwMode="auto">
          <a:xfrm>
            <a:off x="395288" y="333375"/>
            <a:ext cx="8280400" cy="641350"/>
          </a:xfrm>
          <a:prstGeom prst="rect">
            <a:avLst/>
          </a:prstGeom>
          <a:noFill/>
          <a:ln w="9525">
            <a:noFill/>
            <a:miter lim="800000"/>
            <a:headEnd/>
            <a:tailEnd/>
          </a:ln>
        </p:spPr>
        <p:txBody>
          <a:bodyPr>
            <a:spAutoFit/>
          </a:bodyPr>
          <a:lstStyle/>
          <a:p>
            <a:pPr eaLnBrk="1" hangingPunct="1"/>
            <a:r>
              <a:rPr lang="ru-RU" sz="3600" b="1" i="1">
                <a:solidFill>
                  <a:srgbClr val="F04E69"/>
                </a:solidFill>
                <a:latin typeface="Arial" charset="0"/>
                <a:cs typeface="Arial" charset="0"/>
              </a:rPr>
              <a:t>5. Наташа и Анатоль Курагин</a:t>
            </a:r>
          </a:p>
        </p:txBody>
      </p:sp>
      <p:sp>
        <p:nvSpPr>
          <p:cNvPr id="33795" name="Rectangle 6"/>
          <p:cNvSpPr>
            <a:spLocks noGrp="1"/>
          </p:cNvSpPr>
          <p:nvPr>
            <p:ph type="subTitle" idx="1"/>
          </p:nvPr>
        </p:nvSpPr>
        <p:spPr>
          <a:xfrm>
            <a:off x="0" y="1268413"/>
            <a:ext cx="4284663" cy="4370387"/>
          </a:xfrm>
        </p:spPr>
        <p:txBody>
          <a:bodyPr/>
          <a:lstStyle/>
          <a:p>
            <a:pPr algn="l" eaLnBrk="1" hangingPunct="1">
              <a:buFont typeface="Wingdings 2" pitchFamily="18" charset="2"/>
              <a:buChar char=""/>
            </a:pPr>
            <a:r>
              <a:rPr lang="ru-RU" b="1" i="1" smtClean="0"/>
              <a:t> </a:t>
            </a:r>
            <a:r>
              <a:rPr lang="ru-RU" b="1" i="1" smtClean="0">
                <a:solidFill>
                  <a:schemeClr val="bg1"/>
                </a:solidFill>
              </a:rPr>
              <a:t>Почему любовь Наташи и князя Андрея оказалась трагичной? </a:t>
            </a:r>
          </a:p>
          <a:p>
            <a:pPr algn="l" eaLnBrk="1" hangingPunct="1">
              <a:buFont typeface="Wingdings 2" pitchFamily="18" charset="2"/>
              <a:buChar char=""/>
            </a:pPr>
            <a:r>
              <a:rPr lang="ru-RU" b="1" i="1" smtClean="0">
                <a:solidFill>
                  <a:schemeClr val="bg1"/>
                </a:solidFill>
              </a:rPr>
              <a:t> Что же заставило князя Андрея отсрочить свадьбу на год?</a:t>
            </a:r>
          </a:p>
          <a:p>
            <a:pPr algn="l" eaLnBrk="1" hangingPunct="1">
              <a:buFont typeface="Wingdings 2" pitchFamily="18" charset="2"/>
              <a:buChar char=""/>
            </a:pPr>
            <a:r>
              <a:rPr lang="ru-RU" b="1" i="1" smtClean="0">
                <a:solidFill>
                  <a:schemeClr val="bg1"/>
                </a:solidFill>
              </a:rPr>
              <a:t> Чем можно объяснить её увлечение Анатолем?</a:t>
            </a:r>
            <a:r>
              <a:rPr lang="ru-RU" smtClean="0">
                <a:solidFill>
                  <a:schemeClr val="bg1"/>
                </a:solidFill>
              </a:rPr>
              <a:t> </a:t>
            </a:r>
          </a:p>
        </p:txBody>
      </p:sp>
    </p:spTree>
    <p:extLst>
      <p:ext uri="{BB962C8B-B14F-4D97-AF65-F5344CB8AC3E}">
        <p14:creationId xmlns:p14="http://schemas.microsoft.com/office/powerpoint/2010/main" val="1660491817"/>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1000" fill="hold"/>
                                        <p:tgtEl>
                                          <p:spTgt spid="3379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379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794">
                                            <p:txEl>
                                              <p:pRg st="0" end="0"/>
                                            </p:txEl>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fade">
                                      <p:cBhvr>
                                        <p:cTn id="12" dur="1000"/>
                                        <p:tgtEl>
                                          <p:spTgt spid="33795">
                                            <p:txEl>
                                              <p:pRg st="0" end="0"/>
                                            </p:txEl>
                                          </p:spTgt>
                                        </p:tgtEl>
                                      </p:cBhvr>
                                    </p:animEffect>
                                    <p:anim calcmode="lin" valueType="num">
                                      <p:cBhvr>
                                        <p:cTn id="13"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379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795">
                                            <p:txEl>
                                              <p:pRg st="1" end="1"/>
                                            </p:txEl>
                                          </p:spTgt>
                                        </p:tgtEl>
                                        <p:attrNameLst>
                                          <p:attrName>style.visibility</p:attrName>
                                        </p:attrNameLst>
                                      </p:cBhvr>
                                      <p:to>
                                        <p:strVal val="visible"/>
                                      </p:to>
                                    </p:set>
                                    <p:animEffect transition="in" filter="fade">
                                      <p:cBhvr>
                                        <p:cTn id="17" dur="1000"/>
                                        <p:tgtEl>
                                          <p:spTgt spid="33795">
                                            <p:txEl>
                                              <p:pRg st="1" end="1"/>
                                            </p:txEl>
                                          </p:spTgt>
                                        </p:tgtEl>
                                      </p:cBhvr>
                                    </p:animEffect>
                                    <p:anim calcmode="lin" valueType="num">
                                      <p:cBhvr>
                                        <p:cTn id="18"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379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795">
                                            <p:txEl>
                                              <p:pRg st="2" end="2"/>
                                            </p:txEl>
                                          </p:spTgt>
                                        </p:tgtEl>
                                        <p:attrNameLst>
                                          <p:attrName>style.visibility</p:attrName>
                                        </p:attrNameLst>
                                      </p:cBhvr>
                                      <p:to>
                                        <p:strVal val="visible"/>
                                      </p:to>
                                    </p:set>
                                    <p:animEffect transition="in" filter="fade">
                                      <p:cBhvr>
                                        <p:cTn id="22" dur="1000"/>
                                        <p:tgtEl>
                                          <p:spTgt spid="33795">
                                            <p:txEl>
                                              <p:pRg st="2" end="2"/>
                                            </p:txEl>
                                          </p:spTgt>
                                        </p:tgtEl>
                                      </p:cBhvr>
                                    </p:animEffect>
                                    <p:anim calcmode="lin" valueType="num">
                                      <p:cBhvr>
                                        <p:cTn id="23"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Rot="1" noChangeArrowheads="1"/>
          </p:cNvSpPr>
          <p:nvPr>
            <p:ph type="body" idx="4294967295"/>
          </p:nvPr>
        </p:nvSpPr>
        <p:spPr>
          <a:xfrm>
            <a:off x="4643438" y="692150"/>
            <a:ext cx="4500562" cy="5407025"/>
          </a:xfrm>
        </p:spPr>
        <p:txBody>
          <a:bodyPr/>
          <a:lstStyle/>
          <a:p>
            <a:pPr marL="609600" indent="-609600" eaLnBrk="1" hangingPunct="1">
              <a:lnSpc>
                <a:spcPct val="80000"/>
              </a:lnSpc>
              <a:buFont typeface="Wingdings 2" pitchFamily="18" charset="2"/>
              <a:buNone/>
            </a:pPr>
            <a:r>
              <a:rPr lang="ru-RU" i="1" smtClean="0"/>
              <a:t>        </a:t>
            </a:r>
            <a:r>
              <a:rPr lang="ru-RU" b="1" i="1" smtClean="0">
                <a:solidFill>
                  <a:schemeClr val="bg1"/>
                </a:solidFill>
              </a:rPr>
              <a:t>Увлечение Анатолем произошло из-за неистребимой потребности героини жить полно, любить, быть любимой, и это ещё одно доказательство того, что перед нами живой человек. Ему свойственно заблуждаться, искать, ошибаться.</a:t>
            </a:r>
          </a:p>
        </p:txBody>
      </p:sp>
      <p:pic>
        <p:nvPicPr>
          <p:cNvPr id="34818" name="Picture 6" descr="Nik_Rostov1"/>
          <p:cNvPicPr>
            <a:picLocks noChangeAspect="1" noChangeArrowheads="1"/>
          </p:cNvPicPr>
          <p:nvPr/>
        </p:nvPicPr>
        <p:blipFill>
          <a:blip r:embed="rId2"/>
          <a:srcRect/>
          <a:stretch>
            <a:fillRect/>
          </a:stretch>
        </p:blipFill>
        <p:spPr bwMode="auto">
          <a:xfrm>
            <a:off x="250825" y="476250"/>
            <a:ext cx="4752975" cy="5516563"/>
          </a:xfrm>
          <a:prstGeom prst="rect">
            <a:avLst/>
          </a:prstGeom>
          <a:noFill/>
          <a:ln w="38100">
            <a:solidFill>
              <a:schemeClr val="hlink"/>
            </a:solidFill>
            <a:miter lim="800000"/>
            <a:headEnd/>
            <a:tailEnd/>
          </a:ln>
        </p:spPr>
      </p:pic>
    </p:spTree>
    <p:extLst>
      <p:ext uri="{BB962C8B-B14F-4D97-AF65-F5344CB8AC3E}">
        <p14:creationId xmlns:p14="http://schemas.microsoft.com/office/powerpoint/2010/main" val="377693504"/>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817">
                                            <p:txEl>
                                              <p:pRg st="0" end="0"/>
                                            </p:txEl>
                                          </p:spTgt>
                                        </p:tgtEl>
                                        <p:attrNameLst>
                                          <p:attrName>style.visibility</p:attrName>
                                        </p:attrNameLst>
                                      </p:cBhvr>
                                      <p:to>
                                        <p:strVal val="visible"/>
                                      </p:to>
                                    </p:set>
                                    <p:animEffect transition="in" filter="fade">
                                      <p:cBhvr>
                                        <p:cTn id="7" dur="1000"/>
                                        <p:tgtEl>
                                          <p:spTgt spid="34817">
                                            <p:txEl>
                                              <p:pRg st="0" end="0"/>
                                            </p:txEl>
                                          </p:spTgt>
                                        </p:tgtEl>
                                      </p:cBhvr>
                                    </p:animEffect>
                                    <p:anim calcmode="lin" valueType="num">
                                      <p:cBhvr>
                                        <p:cTn id="8" dur="1000" fill="hold"/>
                                        <p:tgtEl>
                                          <p:spTgt spid="348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Рисунок 1" descr="http://festival.1september.ru/articles/521644/img3.jpg"/>
          <p:cNvPicPr>
            <a:picLocks noChangeAspect="1" noChangeArrowheads="1"/>
          </p:cNvPicPr>
          <p:nvPr/>
        </p:nvPicPr>
        <p:blipFill>
          <a:blip r:embed="rId2"/>
          <a:srcRect/>
          <a:stretch>
            <a:fillRect/>
          </a:stretch>
        </p:blipFill>
        <p:spPr bwMode="auto">
          <a:xfrm>
            <a:off x="323850" y="1052513"/>
            <a:ext cx="4433888" cy="5192712"/>
          </a:xfrm>
          <a:prstGeom prst="rect">
            <a:avLst/>
          </a:prstGeom>
          <a:noFill/>
          <a:ln w="9525">
            <a:noFill/>
            <a:miter lim="800000"/>
            <a:headEnd/>
            <a:tailEnd/>
          </a:ln>
        </p:spPr>
      </p:pic>
      <p:sp>
        <p:nvSpPr>
          <p:cNvPr id="35842" name="TextBox 3"/>
          <p:cNvSpPr txBox="1">
            <a:spLocks noChangeArrowheads="1"/>
          </p:cNvSpPr>
          <p:nvPr/>
        </p:nvSpPr>
        <p:spPr bwMode="auto">
          <a:xfrm>
            <a:off x="928688" y="188913"/>
            <a:ext cx="6929437" cy="701675"/>
          </a:xfrm>
          <a:prstGeom prst="rect">
            <a:avLst/>
          </a:prstGeom>
          <a:noFill/>
          <a:ln w="9525">
            <a:noFill/>
            <a:miter lim="800000"/>
            <a:headEnd/>
            <a:tailEnd/>
          </a:ln>
        </p:spPr>
        <p:txBody>
          <a:bodyPr>
            <a:spAutoFit/>
          </a:bodyPr>
          <a:lstStyle/>
          <a:p>
            <a:pPr eaLnBrk="1" hangingPunct="1"/>
            <a:r>
              <a:rPr lang="ru-RU" sz="4000" b="1" i="1">
                <a:solidFill>
                  <a:srgbClr val="F04E69"/>
                </a:solidFill>
                <a:latin typeface="Arial" charset="0"/>
                <a:cs typeface="Arial" charset="0"/>
              </a:rPr>
              <a:t>6. Эпизод с ранеными</a:t>
            </a:r>
          </a:p>
        </p:txBody>
      </p:sp>
      <p:sp>
        <p:nvSpPr>
          <p:cNvPr id="35843" name="Прямоугольник 4"/>
          <p:cNvSpPr>
            <a:spLocks noChangeArrowheads="1"/>
          </p:cNvSpPr>
          <p:nvPr/>
        </p:nvSpPr>
        <p:spPr bwMode="auto">
          <a:xfrm>
            <a:off x="5076825" y="1857375"/>
            <a:ext cx="3852863" cy="3970318"/>
          </a:xfrm>
          <a:prstGeom prst="rect">
            <a:avLst/>
          </a:prstGeom>
          <a:noFill/>
          <a:ln w="9525">
            <a:noFill/>
            <a:miter lim="800000"/>
            <a:headEnd/>
            <a:tailEnd/>
          </a:ln>
        </p:spPr>
        <p:txBody>
          <a:bodyPr>
            <a:spAutoFit/>
          </a:bodyPr>
          <a:lstStyle/>
          <a:p>
            <a:pPr eaLnBrk="1" hangingPunct="1"/>
            <a:r>
              <a:rPr lang="ru-RU" sz="2800" b="1" i="1" dirty="0">
                <a:solidFill>
                  <a:prstClr val="white"/>
                </a:solidFill>
                <a:latin typeface="Arial" charset="0"/>
                <a:cs typeface="Arial" charset="0"/>
              </a:rPr>
              <a:t>Почему Л.Н. Толстой поступки Наташи во время войны 1812 года считает такими же важными, как и действия солдат? </a:t>
            </a:r>
          </a:p>
          <a:p>
            <a:pPr eaLnBrk="1" hangingPunct="1"/>
            <a:endParaRPr lang="ru-RU" sz="2800" b="1" i="1" dirty="0">
              <a:solidFill>
                <a:prstClr val="white"/>
              </a:solidFill>
              <a:latin typeface="Arial" charset="0"/>
              <a:cs typeface="Arial" charset="0"/>
            </a:endParaRPr>
          </a:p>
          <a:p>
            <a:pPr eaLnBrk="1" hangingPunct="1"/>
            <a:endParaRPr lang="ru-RU" sz="2800" b="1" i="1" dirty="0">
              <a:solidFill>
                <a:prstClr val="white"/>
              </a:solidFill>
              <a:latin typeface="Arial" charset="0"/>
              <a:cs typeface="Arial" charset="0"/>
            </a:endParaRPr>
          </a:p>
        </p:txBody>
      </p:sp>
      <p:sp>
        <p:nvSpPr>
          <p:cNvPr id="35844" name="Rectangle 6"/>
          <p:cNvSpPr>
            <a:spLocks noChangeArrowheads="1"/>
          </p:cNvSpPr>
          <p:nvPr/>
        </p:nvSpPr>
        <p:spPr bwMode="auto">
          <a:xfrm>
            <a:off x="1331913" y="6242050"/>
            <a:ext cx="1944687" cy="366713"/>
          </a:xfrm>
          <a:prstGeom prst="rect">
            <a:avLst/>
          </a:prstGeom>
          <a:noFill/>
          <a:ln w="9525">
            <a:noFill/>
            <a:miter lim="800000"/>
            <a:headEnd/>
            <a:tailEnd/>
          </a:ln>
        </p:spPr>
        <p:txBody>
          <a:bodyPr anchor="ctr">
            <a:spAutoFit/>
          </a:bodyPr>
          <a:lstStyle/>
          <a:p>
            <a:pPr algn="just" eaLnBrk="1" hangingPunct="1"/>
            <a:r>
              <a:rPr lang="ru-RU" sz="1800">
                <a:solidFill>
                  <a:prstClr val="white"/>
                </a:solidFill>
                <a:latin typeface="Arial" charset="0"/>
                <a:cs typeface="Arial" charset="0"/>
              </a:rPr>
              <a:t>Д. Шмаринов </a:t>
            </a:r>
          </a:p>
        </p:txBody>
      </p:sp>
    </p:spTree>
    <p:extLst>
      <p:ext uri="{BB962C8B-B14F-4D97-AF65-F5344CB8AC3E}">
        <p14:creationId xmlns:p14="http://schemas.microsoft.com/office/powerpoint/2010/main" val="1183643686"/>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p:cTn id="7" dur="1000" fill="hold"/>
                                        <p:tgtEl>
                                          <p:spTgt spid="3584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584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2">
                                            <p:txEl>
                                              <p:pRg st="0" end="0"/>
                                            </p:txEl>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fade">
                                      <p:cBhvr>
                                        <p:cTn id="12" dur="1000"/>
                                        <p:tgtEl>
                                          <p:spTgt spid="35843">
                                            <p:txEl>
                                              <p:pRg st="0" end="0"/>
                                            </p:txEl>
                                          </p:spTgt>
                                        </p:tgtEl>
                                      </p:cBhvr>
                                    </p:animEffect>
                                    <p:anim calcmode="lin" valueType="num">
                                      <p:cBhvr>
                                        <p:cTn id="13" dur="10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8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p:cNvPicPr>
            <a:picLocks noChangeAspect="1" noChangeArrowheads="1"/>
          </p:cNvPicPr>
          <p:nvPr/>
        </p:nvPicPr>
        <p:blipFill>
          <a:blip r:embed="rId2"/>
          <a:srcRect/>
          <a:stretch>
            <a:fillRect/>
          </a:stretch>
        </p:blipFill>
        <p:spPr bwMode="auto">
          <a:xfrm>
            <a:off x="4067175" y="1125538"/>
            <a:ext cx="4579938" cy="5373687"/>
          </a:xfrm>
          <a:prstGeom prst="rect">
            <a:avLst/>
          </a:prstGeom>
          <a:noFill/>
          <a:ln w="9525">
            <a:noFill/>
            <a:miter lim="800000"/>
            <a:headEnd/>
            <a:tailEnd/>
          </a:ln>
        </p:spPr>
      </p:pic>
      <p:sp>
        <p:nvSpPr>
          <p:cNvPr id="37890" name="Rectangle 4"/>
          <p:cNvSpPr>
            <a:spLocks noGrp="1"/>
          </p:cNvSpPr>
          <p:nvPr>
            <p:ph type="ctrTitle"/>
          </p:nvPr>
        </p:nvSpPr>
        <p:spPr>
          <a:xfrm>
            <a:off x="685800" y="333375"/>
            <a:ext cx="7772400" cy="935038"/>
          </a:xfrm>
        </p:spPr>
        <p:txBody>
          <a:bodyPr/>
          <a:lstStyle/>
          <a:p>
            <a:pPr eaLnBrk="1" hangingPunct="1"/>
            <a:r>
              <a:rPr lang="ru-RU" sz="3600" b="1" i="1" smtClean="0">
                <a:solidFill>
                  <a:srgbClr val="F04E69"/>
                </a:solidFill>
              </a:rPr>
              <a:t>7. Наташа у постели раненого князя Андрея</a:t>
            </a:r>
          </a:p>
        </p:txBody>
      </p:sp>
      <p:sp>
        <p:nvSpPr>
          <p:cNvPr id="37891" name="Rectangle 5"/>
          <p:cNvSpPr>
            <a:spLocks noGrp="1"/>
          </p:cNvSpPr>
          <p:nvPr>
            <p:ph type="subTitle" idx="1"/>
          </p:nvPr>
        </p:nvSpPr>
        <p:spPr>
          <a:xfrm>
            <a:off x="323850" y="1412875"/>
            <a:ext cx="3527425" cy="4225925"/>
          </a:xfrm>
        </p:spPr>
        <p:txBody>
          <a:bodyPr/>
          <a:lstStyle/>
          <a:p>
            <a:pPr algn="l" eaLnBrk="1" hangingPunct="1"/>
            <a:r>
              <a:rPr lang="ru-RU" sz="2200" b="1" smtClean="0">
                <a:solidFill>
                  <a:schemeClr val="bg1"/>
                </a:solidFill>
              </a:rPr>
              <a:t>«Глаза эти, налитые счастливыми слезами, робко, сострадательно и радостно-любовно смотрели на него».</a:t>
            </a:r>
          </a:p>
          <a:p>
            <a:pPr algn="l" eaLnBrk="1" hangingPunct="1"/>
            <a:endParaRPr lang="ru-RU" sz="2200" b="1" smtClean="0">
              <a:solidFill>
                <a:schemeClr val="bg1"/>
              </a:solidFill>
            </a:endParaRPr>
          </a:p>
          <a:p>
            <a:pPr algn="l" eaLnBrk="1" hangingPunct="1"/>
            <a:r>
              <a:rPr lang="ru-RU" sz="2400" b="1" i="1" smtClean="0">
                <a:solidFill>
                  <a:schemeClr val="bg1"/>
                </a:solidFill>
              </a:rPr>
              <a:t>Эпизод раскрывает духовное богатство героини, самопожертвование, дар любви к людям.</a:t>
            </a:r>
          </a:p>
        </p:txBody>
      </p:sp>
    </p:spTree>
    <p:extLst>
      <p:ext uri="{BB962C8B-B14F-4D97-AF65-F5344CB8AC3E}">
        <p14:creationId xmlns:p14="http://schemas.microsoft.com/office/powerpoint/2010/main" val="957890930"/>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1000" fill="hold"/>
                                        <p:tgtEl>
                                          <p:spTgt spid="37890"/>
                                        </p:tgtEl>
                                        <p:attrNameLst>
                                          <p:attrName>ppt_w</p:attrName>
                                        </p:attrNameLst>
                                      </p:cBhvr>
                                      <p:tavLst>
                                        <p:tav tm="0">
                                          <p:val>
                                            <p:strVal val="#ppt_w+.3"/>
                                          </p:val>
                                        </p:tav>
                                        <p:tav tm="100000">
                                          <p:val>
                                            <p:strVal val="#ppt_w"/>
                                          </p:val>
                                        </p:tav>
                                      </p:tavLst>
                                    </p:anim>
                                    <p:anim calcmode="lin" valueType="num">
                                      <p:cBhvr>
                                        <p:cTn id="8" dur="1000" fill="hold"/>
                                        <p:tgtEl>
                                          <p:spTgt spid="37890"/>
                                        </p:tgtEl>
                                        <p:attrNameLst>
                                          <p:attrName>ppt_h</p:attrName>
                                        </p:attrNameLst>
                                      </p:cBhvr>
                                      <p:tavLst>
                                        <p:tav tm="0">
                                          <p:val>
                                            <p:strVal val="#ppt_h"/>
                                          </p:val>
                                        </p:tav>
                                        <p:tav tm="100000">
                                          <p:val>
                                            <p:strVal val="#ppt_h"/>
                                          </p:val>
                                        </p:tav>
                                      </p:tavLst>
                                    </p:anim>
                                    <p:animEffect transition="in" filter="fade">
                                      <p:cBhvr>
                                        <p:cTn id="9" dur="1000"/>
                                        <p:tgtEl>
                                          <p:spTgt spid="37890"/>
                                        </p:tgtEl>
                                      </p:cBhvr>
                                    </p:animEffect>
                                  </p:childTnLst>
                                </p:cTn>
                              </p:par>
                              <p:par>
                                <p:cTn id="10" presetID="42" presetClass="entr" presetSubtype="0" fill="hold" nodeType="with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fade">
                                      <p:cBhvr>
                                        <p:cTn id="12" dur="1000"/>
                                        <p:tgtEl>
                                          <p:spTgt spid="37891">
                                            <p:txEl>
                                              <p:pRg st="0" end="0"/>
                                            </p:txEl>
                                          </p:spTgt>
                                        </p:tgtEl>
                                      </p:cBhvr>
                                    </p:animEffect>
                                    <p:anim calcmode="lin" valueType="num">
                                      <p:cBhvr>
                                        <p:cTn id="13" dur="10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89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1000"/>
                                        <p:tgtEl>
                                          <p:spTgt spid="37891">
                                            <p:txEl>
                                              <p:pRg st="2" end="2"/>
                                            </p:txEl>
                                          </p:spTgt>
                                        </p:tgtEl>
                                      </p:cBhvr>
                                    </p:animEffect>
                                    <p:anim calcmode="lin" valueType="num">
                                      <p:cBhvr>
                                        <p:cTn id="18" dur="10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78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war_peace_002"/>
          <p:cNvPicPr>
            <a:picLocks noChangeAspect="1" noChangeArrowheads="1"/>
          </p:cNvPicPr>
          <p:nvPr/>
        </p:nvPicPr>
        <p:blipFill>
          <a:blip r:embed="rId2"/>
          <a:srcRect/>
          <a:stretch>
            <a:fillRect/>
          </a:stretch>
        </p:blipFill>
        <p:spPr bwMode="auto">
          <a:xfrm>
            <a:off x="323850" y="981075"/>
            <a:ext cx="4225925" cy="5229225"/>
          </a:xfrm>
          <a:prstGeom prst="rect">
            <a:avLst/>
          </a:prstGeom>
          <a:noFill/>
          <a:ln w="38100">
            <a:solidFill>
              <a:schemeClr val="hlink"/>
            </a:solidFill>
            <a:miter lim="800000"/>
            <a:headEnd/>
            <a:tailEnd/>
          </a:ln>
        </p:spPr>
      </p:pic>
      <p:sp>
        <p:nvSpPr>
          <p:cNvPr id="39938" name="Rectangle 4"/>
          <p:cNvSpPr>
            <a:spLocks noGrp="1"/>
          </p:cNvSpPr>
          <p:nvPr>
            <p:ph type="ctrTitle"/>
          </p:nvPr>
        </p:nvSpPr>
        <p:spPr>
          <a:xfrm>
            <a:off x="971550" y="333375"/>
            <a:ext cx="7772400" cy="503238"/>
          </a:xfrm>
        </p:spPr>
        <p:txBody>
          <a:bodyPr/>
          <a:lstStyle/>
          <a:p>
            <a:pPr algn="ctr" eaLnBrk="1" hangingPunct="1"/>
            <a:r>
              <a:rPr lang="ru-RU" sz="4400" b="1" smtClean="0">
                <a:solidFill>
                  <a:srgbClr val="F04E69"/>
                </a:solidFill>
              </a:rPr>
              <a:t>9. Наташа в эпилоге</a:t>
            </a:r>
          </a:p>
        </p:txBody>
      </p:sp>
      <p:sp>
        <p:nvSpPr>
          <p:cNvPr id="39939" name="Rectangle 5"/>
          <p:cNvSpPr>
            <a:spLocks noGrp="1"/>
          </p:cNvSpPr>
          <p:nvPr>
            <p:ph type="subTitle" idx="1"/>
          </p:nvPr>
        </p:nvSpPr>
        <p:spPr>
          <a:xfrm>
            <a:off x="4643438" y="2060575"/>
            <a:ext cx="4105275" cy="3578225"/>
          </a:xfrm>
        </p:spPr>
        <p:txBody>
          <a:bodyPr/>
          <a:lstStyle/>
          <a:p>
            <a:pPr eaLnBrk="1" hangingPunct="1">
              <a:lnSpc>
                <a:spcPct val="90000"/>
              </a:lnSpc>
            </a:pPr>
            <a:r>
              <a:rPr lang="ru-RU" sz="2800" b="1" i="1" smtClean="0">
                <a:solidFill>
                  <a:schemeClr val="bg1"/>
                </a:solidFill>
              </a:rPr>
              <a:t>В эпилоге Наташа обрела своё счастье. Писатель считает, что счастье женщины заключается в высоком назначении быть женой и матерью.</a:t>
            </a:r>
            <a:r>
              <a:rPr lang="ru-RU" smtClean="0"/>
              <a:t> </a:t>
            </a:r>
          </a:p>
        </p:txBody>
      </p:sp>
    </p:spTree>
    <p:extLst>
      <p:ext uri="{BB962C8B-B14F-4D97-AF65-F5344CB8AC3E}">
        <p14:creationId xmlns:p14="http://schemas.microsoft.com/office/powerpoint/2010/main" val="7572717"/>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1000" fill="hold"/>
                                        <p:tgtEl>
                                          <p:spTgt spid="39938"/>
                                        </p:tgtEl>
                                        <p:attrNameLst>
                                          <p:attrName>ppt_w</p:attrName>
                                        </p:attrNameLst>
                                      </p:cBhvr>
                                      <p:tavLst>
                                        <p:tav tm="0">
                                          <p:val>
                                            <p:strVal val="#ppt_w+.3"/>
                                          </p:val>
                                        </p:tav>
                                        <p:tav tm="100000">
                                          <p:val>
                                            <p:strVal val="#ppt_w"/>
                                          </p:val>
                                        </p:tav>
                                      </p:tavLst>
                                    </p:anim>
                                    <p:anim calcmode="lin" valueType="num">
                                      <p:cBhvr>
                                        <p:cTn id="8" dur="1000" fill="hold"/>
                                        <p:tgtEl>
                                          <p:spTgt spid="39938"/>
                                        </p:tgtEl>
                                        <p:attrNameLst>
                                          <p:attrName>ppt_h</p:attrName>
                                        </p:attrNameLst>
                                      </p:cBhvr>
                                      <p:tavLst>
                                        <p:tav tm="0">
                                          <p:val>
                                            <p:strVal val="#ppt_h"/>
                                          </p:val>
                                        </p:tav>
                                        <p:tav tm="100000">
                                          <p:val>
                                            <p:strVal val="#ppt_h"/>
                                          </p:val>
                                        </p:tav>
                                      </p:tavLst>
                                    </p:anim>
                                    <p:animEffect transition="in" filter="fade">
                                      <p:cBhvr>
                                        <p:cTn id="9" dur="1000"/>
                                        <p:tgtEl>
                                          <p:spTgt spid="39938"/>
                                        </p:tgtEl>
                                      </p:cBhvr>
                                    </p:animEffect>
                                  </p:childTnLst>
                                </p:cTn>
                              </p:par>
                              <p:par>
                                <p:cTn id="10" presetID="42" presetClass="entr" presetSubtype="0" fill="hold" nodeType="with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fade">
                                      <p:cBhvr>
                                        <p:cTn id="12" dur="1000"/>
                                        <p:tgtEl>
                                          <p:spTgt spid="39939">
                                            <p:txEl>
                                              <p:pRg st="0" end="0"/>
                                            </p:txEl>
                                          </p:spTgt>
                                        </p:tgtEl>
                                      </p:cBhvr>
                                    </p:animEffect>
                                    <p:anim calcmode="lin" valueType="num">
                                      <p:cBhvr>
                                        <p:cTn id="13" dur="10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Rot="1" noChangeArrowheads="1"/>
          </p:cNvSpPr>
          <p:nvPr>
            <p:ph type="body" idx="4294967295"/>
          </p:nvPr>
        </p:nvSpPr>
        <p:spPr>
          <a:xfrm>
            <a:off x="4716463" y="333375"/>
            <a:ext cx="4125912" cy="6048375"/>
          </a:xfrm>
        </p:spPr>
        <p:txBody>
          <a:bodyPr/>
          <a:lstStyle/>
          <a:p>
            <a:pPr marL="609600" indent="-609600" eaLnBrk="1" hangingPunct="1">
              <a:buFont typeface="Wingdings 2" pitchFamily="18" charset="2"/>
              <a:buNone/>
              <a:defRPr/>
            </a:pPr>
            <a:r>
              <a:rPr lang="ru-RU" b="1" i="1" smtClean="0">
                <a:effectLst>
                  <a:outerShdw blurRad="38100" dist="38100" dir="2700000" algn="tl">
                    <a:srgbClr val="FFFFFF"/>
                  </a:outerShdw>
                </a:effectLst>
              </a:rPr>
              <a:t>        </a:t>
            </a:r>
          </a:p>
          <a:p>
            <a:pPr marL="609600" indent="-609600" eaLnBrk="1" hangingPunct="1">
              <a:buFont typeface="Wingdings 2" pitchFamily="18" charset="2"/>
              <a:buNone/>
              <a:defRPr/>
            </a:pPr>
            <a:endParaRPr lang="ru-RU" b="1" i="1" smtClean="0">
              <a:effectLst>
                <a:outerShdw blurRad="38100" dist="38100" dir="2700000" algn="tl">
                  <a:srgbClr val="FFFFFF"/>
                </a:outerShdw>
              </a:effectLst>
            </a:endParaRPr>
          </a:p>
          <a:p>
            <a:pPr marL="609600" indent="-609600" eaLnBrk="1" hangingPunct="1">
              <a:buFont typeface="Wingdings 2" pitchFamily="18" charset="2"/>
              <a:buNone/>
              <a:defRPr/>
            </a:pPr>
            <a:endParaRPr lang="ru-RU" b="1" i="1" smtClean="0">
              <a:effectLst>
                <a:outerShdw blurRad="38100" dist="38100" dir="2700000" algn="tl">
                  <a:srgbClr val="FFFFFF"/>
                </a:outerShdw>
              </a:effectLst>
            </a:endParaRPr>
          </a:p>
          <a:p>
            <a:pPr marL="609600" indent="-609600" eaLnBrk="1" hangingPunct="1">
              <a:defRPr/>
            </a:pPr>
            <a:r>
              <a:rPr lang="ru-RU" b="1" i="1" smtClean="0">
                <a:solidFill>
                  <a:schemeClr val="bg1"/>
                </a:solidFill>
                <a:effectLst>
                  <a:outerShdw blurRad="38100" dist="38100" dir="2700000" algn="tl">
                    <a:srgbClr val="000000"/>
                  </a:outerShdw>
                </a:effectLst>
              </a:rPr>
              <a:t>Почему  Наташа Ростова – это идеал женщины, по мнению Толстого? </a:t>
            </a:r>
          </a:p>
          <a:p>
            <a:pPr marL="609600" indent="-609600" eaLnBrk="1" hangingPunct="1">
              <a:buFont typeface="Wingdings 2" pitchFamily="18" charset="2"/>
              <a:buNone/>
              <a:defRPr/>
            </a:pPr>
            <a:endParaRPr lang="ru-RU" b="1" i="1" smtClean="0">
              <a:solidFill>
                <a:schemeClr val="bg1"/>
              </a:solidFill>
              <a:effectLst>
                <a:outerShdw blurRad="38100" dist="38100" dir="2700000" algn="tl">
                  <a:srgbClr val="000000"/>
                </a:outerShdw>
              </a:effectLst>
            </a:endParaRPr>
          </a:p>
          <a:p>
            <a:pPr marL="609600" indent="-609600" eaLnBrk="1" hangingPunct="1">
              <a:defRPr/>
            </a:pPr>
            <a:r>
              <a:rPr lang="ru-RU" b="1" i="1" smtClean="0">
                <a:solidFill>
                  <a:schemeClr val="bg1"/>
                </a:solidFill>
                <a:effectLst>
                  <a:outerShdw blurRad="38100" dist="38100" dir="2700000" algn="tl">
                    <a:srgbClr val="000000"/>
                  </a:outerShdw>
                </a:effectLst>
              </a:rPr>
              <a:t>Почему она любимая героиня писателя?</a:t>
            </a:r>
          </a:p>
        </p:txBody>
      </p:sp>
      <p:pic>
        <p:nvPicPr>
          <p:cNvPr id="40962" name="Picture 5" descr="Картинка 44 из 1066">
            <a:hlinkClick r:id="rId2"/>
          </p:cNvPr>
          <p:cNvPicPr>
            <a:picLocks noChangeAspect="1" noChangeArrowheads="1"/>
          </p:cNvPicPr>
          <p:nvPr/>
        </p:nvPicPr>
        <p:blipFill>
          <a:blip r:embed="rId3"/>
          <a:srcRect/>
          <a:stretch>
            <a:fillRect/>
          </a:stretch>
        </p:blipFill>
        <p:spPr bwMode="auto">
          <a:xfrm>
            <a:off x="323850" y="549275"/>
            <a:ext cx="4132263" cy="5903913"/>
          </a:xfrm>
          <a:prstGeom prst="rect">
            <a:avLst/>
          </a:prstGeom>
          <a:noFill/>
          <a:ln w="38100">
            <a:solidFill>
              <a:schemeClr val="hlink"/>
            </a:solidFill>
            <a:miter lim="800000"/>
            <a:headEnd/>
            <a:tailEnd/>
          </a:ln>
        </p:spPr>
      </p:pic>
    </p:spTree>
    <p:extLst>
      <p:ext uri="{BB962C8B-B14F-4D97-AF65-F5344CB8AC3E}">
        <p14:creationId xmlns:p14="http://schemas.microsoft.com/office/powerpoint/2010/main" val="2593862306"/>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55">
                                            <p:txEl>
                                              <p:pRg st="3" end="3"/>
                                            </p:txEl>
                                          </p:spTgt>
                                        </p:tgtEl>
                                        <p:attrNameLst>
                                          <p:attrName>style.visibility</p:attrName>
                                        </p:attrNameLst>
                                      </p:cBhvr>
                                      <p:to>
                                        <p:strVal val="visible"/>
                                      </p:to>
                                    </p:set>
                                    <p:animEffect transition="in" filter="fade">
                                      <p:cBhvr>
                                        <p:cTn id="7" dur="1000"/>
                                        <p:tgtEl>
                                          <p:spTgt spid="23555">
                                            <p:txEl>
                                              <p:pRg st="3" end="3"/>
                                            </p:txEl>
                                          </p:spTgt>
                                        </p:tgtEl>
                                      </p:cBhvr>
                                    </p:animEffect>
                                    <p:anim calcmode="lin" valueType="num">
                                      <p:cBhvr>
                                        <p:cTn id="8" dur="10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355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5">
                                            <p:txEl>
                                              <p:pRg st="5" end="5"/>
                                            </p:txEl>
                                          </p:spTgt>
                                        </p:tgtEl>
                                        <p:attrNameLst>
                                          <p:attrName>style.visibility</p:attrName>
                                        </p:attrNameLst>
                                      </p:cBhvr>
                                      <p:to>
                                        <p:strVal val="visible"/>
                                      </p:to>
                                    </p:set>
                                    <p:animEffect transition="in" filter="fade">
                                      <p:cBhvr>
                                        <p:cTn id="12" dur="1000"/>
                                        <p:tgtEl>
                                          <p:spTgt spid="23555">
                                            <p:txEl>
                                              <p:pRg st="5" end="5"/>
                                            </p:txEl>
                                          </p:spTgt>
                                        </p:tgtEl>
                                      </p:cBhvr>
                                    </p:animEffect>
                                    <p:anim calcmode="lin" valueType="num">
                                      <p:cBhvr>
                                        <p:cTn id="13" dur="10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355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idx="4294967295"/>
          </p:nvPr>
        </p:nvSpPr>
        <p:spPr>
          <a:ln>
            <a:solidFill>
              <a:schemeClr val="hlink"/>
            </a:solidFill>
          </a:ln>
        </p:spPr>
        <p:txBody>
          <a:bodyPr lIns="91440" rIns="91440" bIns="45720" anchor="ctr"/>
          <a:lstStyle/>
          <a:p>
            <a:pPr algn="ctr" eaLnBrk="1" hangingPunct="1">
              <a:defRPr/>
            </a:pPr>
            <a:r>
              <a:rPr lang="ru-RU" sz="6000" b="1" smtClean="0">
                <a:solidFill>
                  <a:srgbClr val="F04E69"/>
                </a:solidFill>
                <a:effectLst>
                  <a:outerShdw blurRad="38100" dist="38100" dir="2700000" algn="tl">
                    <a:srgbClr val="000000"/>
                  </a:outerShdw>
                </a:effectLst>
              </a:rPr>
              <a:t>Вывод</a:t>
            </a:r>
          </a:p>
        </p:txBody>
      </p:sp>
      <p:sp>
        <p:nvSpPr>
          <p:cNvPr id="26627" name="Rectangle 3"/>
          <p:cNvSpPr>
            <a:spLocks noGrp="1" noRot="1" noChangeArrowheads="1"/>
          </p:cNvSpPr>
          <p:nvPr>
            <p:ph type="body" idx="4294967295"/>
          </p:nvPr>
        </p:nvSpPr>
        <p:spPr>
          <a:ln>
            <a:solidFill>
              <a:schemeClr val="hlink"/>
            </a:solidFill>
          </a:ln>
        </p:spPr>
        <p:txBody>
          <a:bodyPr/>
          <a:lstStyle/>
          <a:p>
            <a:pPr algn="just" eaLnBrk="1" hangingPunct="1">
              <a:spcBef>
                <a:spcPct val="0"/>
              </a:spcBef>
              <a:buClrTx/>
              <a:buSzTx/>
              <a:buFontTx/>
              <a:buNone/>
              <a:defRPr/>
            </a:pPr>
            <a:r>
              <a:rPr lang="ru-RU" sz="1700" b="1" i="1" smtClean="0">
                <a:solidFill>
                  <a:schemeClr val="bg1"/>
                </a:solidFill>
              </a:rPr>
              <a:t>    </a:t>
            </a:r>
            <a:r>
              <a:rPr lang="ru-RU" sz="2800" b="1" i="1" smtClean="0">
                <a:solidFill>
                  <a:schemeClr val="bg1"/>
                </a:solidFill>
              </a:rPr>
              <a:t>Характер Наташи—это художественное открытие писателя, увидевшего в обыкновенной русской девушке-дворянке то душевное богатство, ту подлинную человечность, ту совершенную женственность, ту истинную красоту, тот дар любви, близость к народу, ко всему русскому, к родной природе, которыми, по мнению Толстого, должна обладать настоящая русская женщина.</a:t>
            </a:r>
          </a:p>
          <a:p>
            <a:pPr eaLnBrk="1" hangingPunct="1">
              <a:lnSpc>
                <a:spcPct val="80000"/>
              </a:lnSpc>
              <a:defRPr/>
            </a:pPr>
            <a:endParaRPr lang="ru-RU" sz="2800" smtClean="0">
              <a:effectLst>
                <a:outerShdw blurRad="38100" dist="38100" dir="2700000" algn="tl">
                  <a:srgbClr val="FFFFFF"/>
                </a:outerShdw>
              </a:effectLst>
            </a:endParaRPr>
          </a:p>
        </p:txBody>
      </p:sp>
    </p:spTree>
    <p:extLst>
      <p:ext uri="{BB962C8B-B14F-4D97-AF65-F5344CB8AC3E}">
        <p14:creationId xmlns:p14="http://schemas.microsoft.com/office/powerpoint/2010/main" val="3417899910"/>
      </p:ext>
    </p:extLst>
  </p:cSld>
  <p:clrMapOvr>
    <a:masterClrMapping/>
  </p:clrMapOvr>
  <p:transition>
    <p:whee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ижний колонтитул 3"/>
          <p:cNvSpPr>
            <a:spLocks noGrp="1"/>
          </p:cNvSpPr>
          <p:nvPr>
            <p:ph type="ftr" sz="quarter" idx="10"/>
          </p:nvPr>
        </p:nvSpPr>
        <p:spPr/>
        <p:txBody>
          <a:bodyPr/>
          <a:lstStyle/>
          <a:p>
            <a:pPr>
              <a:defRPr/>
            </a:pPr>
            <a:r>
              <a:rPr lang="ru-RU">
                <a:solidFill>
                  <a:srgbClr val="FFFFFF"/>
                </a:solidFill>
              </a:rPr>
              <a:t>Зуева Л.В.</a:t>
            </a:r>
          </a:p>
        </p:txBody>
      </p:sp>
      <p:sp>
        <p:nvSpPr>
          <p:cNvPr id="7" name="Номер слайда 4"/>
          <p:cNvSpPr>
            <a:spLocks noGrp="1"/>
          </p:cNvSpPr>
          <p:nvPr>
            <p:ph type="sldNum" sz="quarter" idx="11"/>
          </p:nvPr>
        </p:nvSpPr>
        <p:spPr/>
        <p:txBody>
          <a:bodyPr/>
          <a:lstStyle/>
          <a:p>
            <a:fld id="{344C0D48-0EC3-4248-8E2C-3FB43E05815C}" type="slidenum">
              <a:rPr lang="ru-RU" altLang="ru-RU">
                <a:solidFill>
                  <a:srgbClr val="FFFFFF"/>
                </a:solidFill>
              </a:rPr>
              <a:pPr/>
              <a:t>4</a:t>
            </a:fld>
            <a:endParaRPr lang="ru-RU" altLang="ru-RU">
              <a:solidFill>
                <a:srgbClr val="FFFFFF"/>
              </a:solidFill>
            </a:endParaRPr>
          </a:p>
        </p:txBody>
      </p:sp>
      <p:sp>
        <p:nvSpPr>
          <p:cNvPr id="187394" name="Rectangle 2"/>
          <p:cNvSpPr>
            <a:spLocks noGrp="1" noChangeArrowheads="1"/>
          </p:cNvSpPr>
          <p:nvPr>
            <p:ph type="title"/>
          </p:nvPr>
        </p:nvSpPr>
        <p:spPr/>
        <p:txBody>
          <a:bodyPr/>
          <a:lstStyle/>
          <a:p>
            <a:pPr eaLnBrk="1" hangingPunct="1">
              <a:defRPr/>
            </a:pPr>
            <a:endParaRPr lang="ru-RU" smtClean="0"/>
          </a:p>
        </p:txBody>
      </p:sp>
      <p:sp>
        <p:nvSpPr>
          <p:cNvPr id="187395" name="Rectangle 3"/>
          <p:cNvSpPr>
            <a:spLocks noGrp="1" noChangeArrowheads="1"/>
          </p:cNvSpPr>
          <p:nvPr>
            <p:ph type="body" idx="1"/>
          </p:nvPr>
        </p:nvSpPr>
        <p:spPr/>
        <p:txBody>
          <a:bodyPr/>
          <a:lstStyle/>
          <a:p>
            <a:pPr eaLnBrk="1" hangingPunct="1">
              <a:defRPr/>
            </a:pPr>
            <a:endParaRPr lang="ru-RU" smtClean="0"/>
          </a:p>
        </p:txBody>
      </p:sp>
      <p:pic>
        <p:nvPicPr>
          <p:cNvPr id="187396" name="Picture 4" descr="C:\Documents and Settings\Di\Рабочий стол\ИЛЛЮСТР. К ВОЙНЕ И МИРУ\0018-018-Pisatel-reshaet-takie-filosofskie-voprosy-kak-chelovek-i-obschestvo.jpg"/>
          <p:cNvPicPr>
            <a:picLocks noChangeAspect="1" noChangeArrowheads="1"/>
          </p:cNvPicPr>
          <p:nvPr/>
        </p:nvPicPr>
        <p:blipFill>
          <a:blip r:embed="rId2"/>
          <a:srcRect/>
          <a:stretch>
            <a:fillRect/>
          </a:stretch>
        </p:blipFill>
        <p:spPr bwMode="auto">
          <a:xfrm>
            <a:off x="0" y="0"/>
            <a:ext cx="9601200" cy="6858000"/>
          </a:xfrm>
          <a:prstGeom prst="rect">
            <a:avLst/>
          </a:prstGeom>
          <a:noFill/>
          <a:ln w="9525">
            <a:noFill/>
            <a:miter lim="800000"/>
            <a:headEnd/>
            <a:tailEnd/>
          </a:ln>
        </p:spPr>
      </p:pic>
      <p:sp>
        <p:nvSpPr>
          <p:cNvPr id="187397" name="Text Box 5"/>
          <p:cNvSpPr txBox="1">
            <a:spLocks noChangeArrowheads="1"/>
          </p:cNvSpPr>
          <p:nvPr/>
        </p:nvSpPr>
        <p:spPr bwMode="auto">
          <a:xfrm>
            <a:off x="762000" y="6019800"/>
            <a:ext cx="8229600" cy="822325"/>
          </a:xfrm>
          <a:prstGeom prst="rect">
            <a:avLst/>
          </a:prstGeom>
          <a:noFill/>
          <a:ln w="9525">
            <a:noFill/>
            <a:miter lim="800000"/>
            <a:headEnd/>
            <a:tailEnd/>
          </a:ln>
        </p:spPr>
        <p:txBody>
          <a:bodyPr>
            <a:spAutoFit/>
          </a:bodyPr>
          <a:lstStyle/>
          <a:p>
            <a:pPr eaLnBrk="1" hangingPunct="1">
              <a:spcBef>
                <a:spcPct val="50000"/>
              </a:spcBef>
            </a:pPr>
            <a:r>
              <a:rPr lang="ru-RU" altLang="ru-RU" sz="1400" b="1">
                <a:solidFill>
                  <a:srgbClr val="98001D"/>
                </a:solidFill>
                <a:latin typeface="Verdana" pitchFamily="34" charset="0"/>
              </a:rPr>
              <a:t>                                      </a:t>
            </a:r>
            <a:r>
              <a:rPr lang="ru-RU" altLang="ru-RU" sz="2400" b="1">
                <a:solidFill>
                  <a:srgbClr val="7A0017"/>
                </a:solidFill>
                <a:latin typeface="Georgia" pitchFamily="18" charset="0"/>
              </a:rPr>
              <a:t>Это роман  о  роли  женщины  в  семье,  в   обществе.</a:t>
            </a:r>
          </a:p>
        </p:txBody>
      </p:sp>
    </p:spTree>
    <p:extLst>
      <p:ext uri="{BB962C8B-B14F-4D97-AF65-F5344CB8AC3E}">
        <p14:creationId xmlns:p14="http://schemas.microsoft.com/office/powerpoint/2010/main" val="876062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Effect transition="in" filter="dissolve">
                                      <p:cBhvr>
                                        <p:cTn id="7" dur="500"/>
                                        <p:tgtEl>
                                          <p:spTgt spid="187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7397"/>
                                        </p:tgtEl>
                                        <p:attrNameLst>
                                          <p:attrName>style.visibility</p:attrName>
                                        </p:attrNameLst>
                                      </p:cBhvr>
                                      <p:to>
                                        <p:strVal val="visible"/>
                                      </p:to>
                                    </p:set>
                                    <p:animEffect transition="in" filter="dissolve">
                                      <p:cBhvr>
                                        <p:cTn id="12" dur="500"/>
                                        <p:tgtEl>
                                          <p:spTgt spid="187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Natasha-u-djadjushki-V-Serov.jpg"/>
          <p:cNvPicPr>
            <a:picLocks noGrp="1" noChangeAspect="1"/>
          </p:cNvPicPr>
          <p:nvPr>
            <p:ph idx="1"/>
          </p:nvPr>
        </p:nvPicPr>
        <p:blipFill>
          <a:blip r:embed="rId2"/>
          <a:stretch>
            <a:fillRect/>
          </a:stretch>
        </p:blipFill>
        <p:spPr>
          <a:xfrm>
            <a:off x="683568" y="548680"/>
            <a:ext cx="3583632" cy="4556720"/>
          </a:xfrm>
        </p:spPr>
      </p:pic>
      <p:sp>
        <p:nvSpPr>
          <p:cNvPr id="6" name="TextBox 5"/>
          <p:cNvSpPr txBox="1"/>
          <p:nvPr/>
        </p:nvSpPr>
        <p:spPr>
          <a:xfrm>
            <a:off x="1143000" y="5257800"/>
            <a:ext cx="312420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eaLnBrk="1" fontAlgn="auto" hangingPunct="1">
              <a:spcBef>
                <a:spcPts val="0"/>
              </a:spcBef>
              <a:spcAft>
                <a:spcPts val="0"/>
              </a:spcAft>
            </a:pPr>
            <a:r>
              <a:rPr lang="ru-RU" sz="1600" dirty="0">
                <a:solidFill>
                  <a:prstClr val="black"/>
                </a:solidFill>
              </a:rPr>
              <a:t>Серов Владимир Александрович </a:t>
            </a:r>
          </a:p>
          <a:p>
            <a:pPr eaLnBrk="1" fontAlgn="auto" hangingPunct="1">
              <a:spcBef>
                <a:spcPts val="0"/>
              </a:spcBef>
              <a:spcAft>
                <a:spcPts val="0"/>
              </a:spcAft>
            </a:pPr>
            <a:r>
              <a:rPr lang="ru-RU" sz="1600" dirty="0">
                <a:solidFill>
                  <a:prstClr val="black"/>
                </a:solidFill>
              </a:rPr>
              <a:t>«Наташа у дядюшки»</a:t>
            </a:r>
          </a:p>
          <a:p>
            <a:pPr eaLnBrk="1" fontAlgn="auto" hangingPunct="1">
              <a:spcBef>
                <a:spcPts val="0"/>
              </a:spcBef>
              <a:spcAft>
                <a:spcPts val="0"/>
              </a:spcAft>
            </a:pPr>
            <a:r>
              <a:rPr lang="ru-RU" sz="1600" dirty="0">
                <a:solidFill>
                  <a:prstClr val="black"/>
                </a:solidFill>
              </a:rPr>
              <a:t>1954</a:t>
            </a:r>
          </a:p>
          <a:p>
            <a:pPr eaLnBrk="1" fontAlgn="auto" hangingPunct="1">
              <a:spcBef>
                <a:spcPts val="0"/>
              </a:spcBef>
              <a:spcAft>
                <a:spcPts val="0"/>
              </a:spcAft>
            </a:pPr>
            <a:endParaRPr lang="ru-RU" sz="1600" dirty="0">
              <a:solidFill>
                <a:prstClr val="black"/>
              </a:solidFill>
            </a:endParaRPr>
          </a:p>
        </p:txBody>
      </p:sp>
      <p:sp>
        <p:nvSpPr>
          <p:cNvPr id="7" name="Прямоугольник 6"/>
          <p:cNvSpPr/>
          <p:nvPr/>
        </p:nvSpPr>
        <p:spPr>
          <a:xfrm>
            <a:off x="5257800" y="5562600"/>
            <a:ext cx="255456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pPr>
            <a:r>
              <a:rPr lang="ru-RU" sz="1600" dirty="0">
                <a:solidFill>
                  <a:prstClr val="black"/>
                </a:solidFill>
              </a:rPr>
              <a:t>Наташа Ростова. </a:t>
            </a:r>
          </a:p>
          <a:p>
            <a:pPr eaLnBrk="1" fontAlgn="auto" hangingPunct="1">
              <a:spcBef>
                <a:spcPts val="0"/>
              </a:spcBef>
              <a:spcAft>
                <a:spcPts val="0"/>
              </a:spcAft>
            </a:pPr>
            <a:r>
              <a:rPr lang="ru-RU" sz="1600" dirty="0">
                <a:solidFill>
                  <a:prstClr val="black"/>
                </a:solidFill>
              </a:rPr>
              <a:t>Художник Д. </a:t>
            </a:r>
            <a:r>
              <a:rPr lang="ru-RU" sz="1600" dirty="0" err="1">
                <a:solidFill>
                  <a:prstClr val="black"/>
                </a:solidFill>
              </a:rPr>
              <a:t>Шмаринов</a:t>
            </a:r>
            <a:endParaRPr lang="ru-RU" sz="1600" dirty="0">
              <a:solidFill>
                <a:prstClr val="black"/>
              </a:solidFill>
            </a:endParaRPr>
          </a:p>
        </p:txBody>
      </p:sp>
      <p:pic>
        <p:nvPicPr>
          <p:cNvPr id="8" name="Рисунок 7" descr="7f3b85c125acdcbb6bc053b4f5319dd9.jpg"/>
          <p:cNvPicPr>
            <a:picLocks noChangeAspect="1"/>
          </p:cNvPicPr>
          <p:nvPr/>
        </p:nvPicPr>
        <p:blipFill>
          <a:blip r:embed="rId3"/>
          <a:stretch>
            <a:fillRect/>
          </a:stretch>
        </p:blipFill>
        <p:spPr>
          <a:xfrm>
            <a:off x="4572000" y="548680"/>
            <a:ext cx="3816424" cy="4556720"/>
          </a:xfrm>
          <a:prstGeom prst="rect">
            <a:avLst/>
          </a:prstGeom>
        </p:spPr>
      </p:pic>
    </p:spTree>
    <p:extLst>
      <p:ext uri="{BB962C8B-B14F-4D97-AF65-F5344CB8AC3E}">
        <p14:creationId xmlns:p14="http://schemas.microsoft.com/office/powerpoint/2010/main" val="3373271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43924286_12.jpg"/>
          <p:cNvPicPr>
            <a:picLocks noGrp="1" noChangeAspect="1"/>
          </p:cNvPicPr>
          <p:nvPr>
            <p:ph idx="1"/>
          </p:nvPr>
        </p:nvPicPr>
        <p:blipFill>
          <a:blip r:embed="rId2"/>
          <a:stretch>
            <a:fillRect/>
          </a:stretch>
        </p:blipFill>
        <p:spPr>
          <a:xfrm>
            <a:off x="990600" y="1219200"/>
            <a:ext cx="3140242" cy="4114800"/>
          </a:xfrm>
        </p:spPr>
      </p:pic>
      <p:sp>
        <p:nvSpPr>
          <p:cNvPr id="5" name="Прямоугольник 4"/>
          <p:cNvSpPr/>
          <p:nvPr/>
        </p:nvSpPr>
        <p:spPr>
          <a:xfrm>
            <a:off x="1143000" y="5638800"/>
            <a:ext cx="281940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pPr>
            <a:r>
              <a:rPr lang="ru-RU" sz="1600" dirty="0">
                <a:solidFill>
                  <a:prstClr val="black"/>
                </a:solidFill>
              </a:rPr>
              <a:t>А.В.Николаев. </a:t>
            </a:r>
          </a:p>
          <a:p>
            <a:pPr eaLnBrk="1" fontAlgn="auto" hangingPunct="1">
              <a:spcBef>
                <a:spcPts val="0"/>
              </a:spcBef>
              <a:spcAft>
                <a:spcPts val="0"/>
              </a:spcAft>
            </a:pPr>
            <a:r>
              <a:rPr lang="ru-RU" sz="1600" dirty="0" err="1">
                <a:solidFill>
                  <a:prstClr val="black"/>
                </a:solidFill>
              </a:rPr>
              <a:t>Илл</a:t>
            </a:r>
            <a:r>
              <a:rPr lang="ru-RU" sz="1600" dirty="0">
                <a:solidFill>
                  <a:prstClr val="black"/>
                </a:solidFill>
              </a:rPr>
              <a:t>. к роману «Война и мир». </a:t>
            </a:r>
          </a:p>
          <a:p>
            <a:pPr eaLnBrk="1" fontAlgn="auto" hangingPunct="1">
              <a:spcBef>
                <a:spcPts val="0"/>
              </a:spcBef>
              <a:spcAft>
                <a:spcPts val="0"/>
              </a:spcAft>
            </a:pPr>
            <a:r>
              <a:rPr lang="ru-RU" sz="1600" dirty="0">
                <a:solidFill>
                  <a:prstClr val="black"/>
                </a:solidFill>
              </a:rPr>
              <a:t>1981</a:t>
            </a:r>
          </a:p>
        </p:txBody>
      </p:sp>
      <p:sp>
        <p:nvSpPr>
          <p:cNvPr id="8" name="Прямоугольник 7"/>
          <p:cNvSpPr/>
          <p:nvPr/>
        </p:nvSpPr>
        <p:spPr>
          <a:xfrm>
            <a:off x="4800600" y="5562600"/>
            <a:ext cx="342900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fontAlgn="auto" hangingPunct="1">
              <a:spcBef>
                <a:spcPts val="0"/>
              </a:spcBef>
              <a:spcAft>
                <a:spcPts val="0"/>
              </a:spcAft>
            </a:pPr>
            <a:r>
              <a:rPr lang="ru-RU" sz="1600" dirty="0">
                <a:solidFill>
                  <a:prstClr val="black"/>
                </a:solidFill>
              </a:rPr>
              <a:t>Иллюстрация К.И. Рудакова к роману «Война и мир».</a:t>
            </a:r>
          </a:p>
          <a:p>
            <a:pPr eaLnBrk="1" fontAlgn="auto" hangingPunct="1">
              <a:spcBef>
                <a:spcPts val="0"/>
              </a:spcBef>
              <a:spcAft>
                <a:spcPts val="0"/>
              </a:spcAft>
            </a:pPr>
            <a:r>
              <a:rPr lang="ru-RU" sz="1600" dirty="0" err="1">
                <a:solidFill>
                  <a:prstClr val="black"/>
                </a:solidFill>
              </a:rPr>
              <a:t>Элен</a:t>
            </a:r>
            <a:r>
              <a:rPr lang="ru-RU" sz="1600" dirty="0">
                <a:solidFill>
                  <a:prstClr val="black"/>
                </a:solidFill>
              </a:rPr>
              <a:t>.</a:t>
            </a:r>
          </a:p>
        </p:txBody>
      </p:sp>
      <p:pic>
        <p:nvPicPr>
          <p:cNvPr id="9" name="Содержимое 4" descr="etomoguchijgolosnarodanadoprislushatxsjaknemu-10.jpg"/>
          <p:cNvPicPr>
            <a:picLocks noChangeAspect="1"/>
          </p:cNvPicPr>
          <p:nvPr/>
        </p:nvPicPr>
        <p:blipFill>
          <a:blip r:embed="rId3"/>
          <a:stretch>
            <a:fillRect/>
          </a:stretch>
        </p:blipFill>
        <p:spPr>
          <a:xfrm>
            <a:off x="5029200" y="1447800"/>
            <a:ext cx="2766296" cy="4038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3983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2" y="620687"/>
            <a:ext cx="4267628" cy="563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280" y="595586"/>
            <a:ext cx="4850720" cy="563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424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628800"/>
            <a:ext cx="8280920" cy="4320480"/>
          </a:xfrm>
          <a:solidFill>
            <a:schemeClr val="tx1"/>
          </a:solidFill>
        </p:spPr>
        <p:txBody>
          <a:bodyPr>
            <a:noAutofit/>
          </a:bodyPr>
          <a:lstStyle/>
          <a:p>
            <a:r>
              <a:rPr lang="ru-RU" sz="3200" u="sng" dirty="0" smtClean="0">
                <a:ln w="3175">
                  <a:noFill/>
                </a:ln>
                <a:solidFill>
                  <a:srgbClr val="C00000"/>
                </a:solidFill>
              </a:rPr>
              <a:t>Для юношей</a:t>
            </a:r>
            <a:r>
              <a:rPr lang="ru-RU" sz="3200" dirty="0" smtClean="0">
                <a:ln w="3175">
                  <a:noFill/>
                </a:ln>
                <a:solidFill>
                  <a:srgbClr val="C00000"/>
                </a:solidFill>
              </a:rPr>
              <a:t>: С какой из героинь Толстого, по-вашему, легче всего строить семейную жизнь? </a:t>
            </a:r>
            <a:r>
              <a:rPr lang="ru-RU" sz="3200" dirty="0" smtClean="0">
                <a:ln w="6350">
                  <a:noFill/>
                </a:ln>
                <a:solidFill>
                  <a:srgbClr val="C00000"/>
                </a:solidFill>
              </a:rPr>
              <a:t/>
            </a:r>
            <a:br>
              <a:rPr lang="ru-RU" sz="3200" dirty="0" smtClean="0">
                <a:ln w="6350">
                  <a:noFill/>
                </a:ln>
                <a:solidFill>
                  <a:srgbClr val="C00000"/>
                </a:solidFill>
              </a:rPr>
            </a:br>
            <a:r>
              <a:rPr lang="ru-RU" sz="3200" dirty="0" smtClean="0">
                <a:ln w="6350">
                  <a:noFill/>
                </a:ln>
                <a:solidFill>
                  <a:srgbClr val="C00000"/>
                </a:solidFill>
              </a:rPr>
              <a:t> </a:t>
            </a:r>
            <a:br>
              <a:rPr lang="ru-RU" sz="3200" dirty="0" smtClean="0">
                <a:ln w="6350">
                  <a:noFill/>
                </a:ln>
                <a:solidFill>
                  <a:srgbClr val="C00000"/>
                </a:solidFill>
              </a:rPr>
            </a:br>
            <a:r>
              <a:rPr lang="ru-RU" sz="3200" dirty="0" smtClean="0">
                <a:ln w="6350">
                  <a:noFill/>
                </a:ln>
                <a:solidFill>
                  <a:srgbClr val="C00000"/>
                </a:solidFill>
              </a:rPr>
              <a:t> </a:t>
            </a:r>
            <a:r>
              <a:rPr lang="ru-RU" sz="3200" u="sng" dirty="0" smtClean="0">
                <a:ln w="6350">
                  <a:noFill/>
                </a:ln>
                <a:solidFill>
                  <a:srgbClr val="C00000"/>
                </a:solidFill>
              </a:rPr>
              <a:t>Для девушек</a:t>
            </a:r>
            <a:r>
              <a:rPr lang="ru-RU" sz="3200" dirty="0" smtClean="0">
                <a:ln w="6350">
                  <a:noFill/>
                </a:ln>
                <a:solidFill>
                  <a:srgbClr val="C00000"/>
                </a:solidFill>
              </a:rPr>
              <a:t>: Какую из героинь вы выбрали бы для себя в качестве образца для подражания в будущем?</a:t>
            </a:r>
            <a:br>
              <a:rPr lang="ru-RU" sz="3200" dirty="0" smtClean="0">
                <a:ln w="6350">
                  <a:noFill/>
                </a:ln>
                <a:solidFill>
                  <a:srgbClr val="C00000"/>
                </a:solidFill>
              </a:rPr>
            </a:br>
            <a:endParaRPr lang="ru-RU" sz="3200" b="1" i="1" spc="-150" dirty="0">
              <a:ln w="6350">
                <a:noFill/>
              </a:ln>
              <a:solidFill>
                <a:srgbClr val="C00000"/>
              </a:solidFill>
            </a:endParaRPr>
          </a:p>
        </p:txBody>
      </p:sp>
      <p:sp>
        <p:nvSpPr>
          <p:cNvPr id="3" name="Содержимое 2"/>
          <p:cNvSpPr>
            <a:spLocks noGrp="1"/>
          </p:cNvSpPr>
          <p:nvPr>
            <p:ph idx="1"/>
          </p:nvPr>
        </p:nvSpPr>
        <p:spPr>
          <a:xfrm>
            <a:off x="2267744" y="1340768"/>
            <a:ext cx="4176464" cy="3851920"/>
          </a:xfrm>
        </p:spPr>
        <p:txBody>
          <a:bodyPr/>
          <a:lstStyle/>
          <a:p>
            <a:pPr>
              <a:buNone/>
            </a:pPr>
            <a:endParaRPr lang="ru-RU" dirty="0" smtClean="0"/>
          </a:p>
          <a:p>
            <a:pPr>
              <a:buNone/>
            </a:pPr>
            <a:endParaRPr lang="ru-RU" dirty="0"/>
          </a:p>
        </p:txBody>
      </p:sp>
      <p:sp>
        <p:nvSpPr>
          <p:cNvPr id="4" name="Прямоугольник 3"/>
          <p:cNvSpPr/>
          <p:nvPr/>
        </p:nvSpPr>
        <p:spPr>
          <a:xfrm>
            <a:off x="1979712" y="692696"/>
            <a:ext cx="5052985" cy="175432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Bef>
                <a:spcPts val="0"/>
              </a:spcBef>
              <a:spcAft>
                <a:spcPts val="0"/>
              </a:spcAft>
            </a:pPr>
            <a:r>
              <a:rPr lang="ru-RU" sz="5400" b="1" cap="all" dirty="0" smtClean="0">
                <a:ln>
                  <a:solidFill>
                    <a:prstClr val="white"/>
                  </a:solidFill>
                </a:ln>
                <a:solidFill>
                  <a:srgbClr val="D34817"/>
                </a:solidFill>
                <a:effectLst>
                  <a:outerShdw blurRad="19685" dist="12700" dir="5400000" algn="tl" rotWithShape="0">
                    <a:srgbClr val="D34817">
                      <a:satMod val="130000"/>
                      <a:alpha val="60000"/>
                    </a:srgbClr>
                  </a:outerShdw>
                  <a:reflection blurRad="10000" stA="55000" endPos="48000" dist="500" dir="5400000" sy="-100000" algn="bl" rotWithShape="0"/>
                </a:effectLst>
                <a:latin typeface="Verdana"/>
              </a:rPr>
              <a:t>Рефлексия</a:t>
            </a:r>
          </a:p>
          <a:p>
            <a:pPr algn="ctr" eaLnBrk="1" fontAlgn="auto" hangingPunct="1">
              <a:spcBef>
                <a:spcPts val="0"/>
              </a:spcBef>
              <a:spcAft>
                <a:spcPts val="0"/>
              </a:spcAft>
            </a:pPr>
            <a:endParaRPr lang="ru-RU" sz="5400" b="1" cap="all" dirty="0">
              <a:ln>
                <a:solidFill>
                  <a:prstClr val="white"/>
                </a:solidFill>
              </a:ln>
              <a:solidFill>
                <a:srgbClr val="D34817"/>
              </a:solidFill>
              <a:effectLst>
                <a:outerShdw blurRad="19685" dist="12700" dir="5400000" algn="tl" rotWithShape="0">
                  <a:srgbClr val="D34817">
                    <a:satMod val="130000"/>
                    <a:alpha val="60000"/>
                  </a:srgbClr>
                </a:outerShdw>
                <a:reflection blurRad="10000" stA="55000" endPos="48000" dist="500" dir="5400000" sy="-100000" algn="bl" rotWithShape="0"/>
              </a:effectLst>
              <a:latin typeface="Verdana"/>
            </a:endParaRPr>
          </a:p>
        </p:txBody>
      </p:sp>
    </p:spTree>
    <p:extLst>
      <p:ext uri="{BB962C8B-B14F-4D97-AF65-F5344CB8AC3E}">
        <p14:creationId xmlns:p14="http://schemas.microsoft.com/office/powerpoint/2010/main" val="654797887"/>
      </p:ext>
    </p:extLst>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0"/>
          </p:nvPr>
        </p:nvSpPr>
        <p:spPr/>
        <p:txBody>
          <a:bodyPr/>
          <a:lstStyle/>
          <a:p>
            <a:pPr>
              <a:defRPr/>
            </a:pPr>
            <a:r>
              <a:rPr lang="ru-RU"/>
              <a:t>Зуева Л.В.</a:t>
            </a:r>
          </a:p>
        </p:txBody>
      </p:sp>
      <p:sp>
        <p:nvSpPr>
          <p:cNvPr id="5" name="Номер слайда 4"/>
          <p:cNvSpPr>
            <a:spLocks noGrp="1"/>
          </p:cNvSpPr>
          <p:nvPr>
            <p:ph type="sldNum" sz="quarter" idx="11"/>
          </p:nvPr>
        </p:nvSpPr>
        <p:spPr/>
        <p:txBody>
          <a:bodyPr/>
          <a:lstStyle/>
          <a:p>
            <a:fld id="{A59BA2FB-C2FA-43E2-80B5-42DA65F8A375}" type="slidenum">
              <a:rPr lang="ru-RU" altLang="ru-RU"/>
              <a:pPr/>
              <a:t>44</a:t>
            </a:fld>
            <a:endParaRPr lang="ru-RU" altLang="ru-RU"/>
          </a:p>
        </p:txBody>
      </p:sp>
      <p:sp>
        <p:nvSpPr>
          <p:cNvPr id="145410" name="Rectangle 2"/>
          <p:cNvSpPr>
            <a:spLocks noGrp="1" noChangeArrowheads="1"/>
          </p:cNvSpPr>
          <p:nvPr>
            <p:ph type="title"/>
          </p:nvPr>
        </p:nvSpPr>
        <p:spPr/>
        <p:txBody>
          <a:bodyPr/>
          <a:lstStyle/>
          <a:p>
            <a:pPr eaLnBrk="1" hangingPunct="1">
              <a:defRPr/>
            </a:pPr>
            <a:r>
              <a:rPr lang="ru-RU" sz="3600" b="1" smtClean="0">
                <a:latin typeface="Georgia" pitchFamily="18" charset="0"/>
              </a:rPr>
              <a:t>Домашнее  задание</a:t>
            </a:r>
          </a:p>
        </p:txBody>
      </p:sp>
      <p:sp>
        <p:nvSpPr>
          <p:cNvPr id="145411" name="Rectangle 3"/>
          <p:cNvSpPr>
            <a:spLocks noGrp="1" noChangeArrowheads="1"/>
          </p:cNvSpPr>
          <p:nvPr>
            <p:ph type="body" idx="1"/>
          </p:nvPr>
        </p:nvSpPr>
        <p:spPr>
          <a:xfrm>
            <a:off x="228600" y="1600200"/>
            <a:ext cx="8458200" cy="4530725"/>
          </a:xfrm>
        </p:spPr>
        <p:txBody>
          <a:bodyPr/>
          <a:lstStyle/>
          <a:p>
            <a:pPr eaLnBrk="1" hangingPunct="1">
              <a:buFont typeface="Wingdings" pitchFamily="2" charset="2"/>
              <a:buNone/>
              <a:defRPr/>
            </a:pPr>
            <a:r>
              <a:rPr lang="ru-RU" smtClean="0"/>
              <a:t>    </a:t>
            </a:r>
            <a:r>
              <a:rPr lang="ru-RU" smtClean="0">
                <a:latin typeface="Georgia" pitchFamily="18" charset="0"/>
              </a:rPr>
              <a:t>Написать сочинение-рассуждение:</a:t>
            </a:r>
          </a:p>
          <a:p>
            <a:pPr eaLnBrk="1" hangingPunct="1">
              <a:buFont typeface="Wingdings" pitchFamily="2" charset="2"/>
              <a:buNone/>
              <a:defRPr/>
            </a:pPr>
            <a:r>
              <a:rPr lang="ru-RU" smtClean="0"/>
              <a:t>   </a:t>
            </a:r>
            <a:r>
              <a:rPr lang="ru-RU" smtClean="0">
                <a:solidFill>
                  <a:schemeClr val="tx2"/>
                </a:solidFill>
              </a:rPr>
              <a:t>«Роль  женщины  в  современном  мире»</a:t>
            </a:r>
          </a:p>
          <a:p>
            <a:pPr eaLnBrk="1" hangingPunct="1">
              <a:buFont typeface="Wingdings" pitchFamily="2" charset="2"/>
              <a:buNone/>
              <a:defRPr/>
            </a:pPr>
            <a:r>
              <a:rPr lang="ru-RU" smtClean="0"/>
              <a:t>                           </a:t>
            </a:r>
            <a:r>
              <a:rPr lang="ru-RU" sz="3600" b="1" smtClean="0"/>
              <a:t>или</a:t>
            </a:r>
          </a:p>
          <a:p>
            <a:pPr eaLnBrk="1" hangingPunct="1">
              <a:buFont typeface="Wingdings" pitchFamily="2" charset="2"/>
              <a:buNone/>
              <a:defRPr/>
            </a:pPr>
            <a:r>
              <a:rPr lang="ru-RU" sz="3600" b="1" smtClean="0"/>
              <a:t>   </a:t>
            </a:r>
            <a:r>
              <a:rPr lang="ru-RU" sz="3600" b="1" smtClean="0">
                <a:latin typeface="Georgia" pitchFamily="18" charset="0"/>
              </a:rPr>
              <a:t>  </a:t>
            </a:r>
            <a:r>
              <a:rPr lang="ru-RU" smtClean="0">
                <a:latin typeface="Georgia" pitchFamily="18" charset="0"/>
              </a:rPr>
              <a:t>дать  развёрнутый ответ на вопрос:</a:t>
            </a:r>
          </a:p>
          <a:p>
            <a:pPr eaLnBrk="1" hangingPunct="1">
              <a:buFont typeface="Wingdings" pitchFamily="2" charset="2"/>
              <a:buNone/>
              <a:defRPr/>
            </a:pPr>
            <a:r>
              <a:rPr lang="ru-RU" smtClean="0">
                <a:latin typeface="Georgia" pitchFamily="18" charset="0"/>
              </a:rPr>
              <a:t>    </a:t>
            </a:r>
            <a:r>
              <a:rPr lang="ru-RU" smtClean="0">
                <a:solidFill>
                  <a:schemeClr val="tx2"/>
                </a:solidFill>
                <a:latin typeface="Georgia" pitchFamily="18" charset="0"/>
              </a:rPr>
              <a:t>«Нужны ли в наше  время Наташи Ростовы?»</a:t>
            </a:r>
            <a:endParaRPr lang="ru-RU" smtClean="0">
              <a:solidFill>
                <a:schemeClr val="tx2"/>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idx="4294967295"/>
          </p:nvPr>
        </p:nvSpPr>
        <p:spPr>
          <a:xfrm>
            <a:off x="457200" y="704850"/>
            <a:ext cx="8229600" cy="5028406"/>
          </a:xfrm>
          <a:ln>
            <a:solidFill>
              <a:schemeClr val="hlink"/>
            </a:solidFill>
          </a:ln>
        </p:spPr>
        <p:txBody>
          <a:bodyPr lIns="91440" rIns="91440" bIns="45720" anchor="ctr"/>
          <a:lstStyle/>
          <a:p>
            <a:pPr algn="ctr" eaLnBrk="1" hangingPunct="1">
              <a:defRPr/>
            </a:pPr>
            <a:r>
              <a:rPr lang="ru-RU" sz="4000" b="1" dirty="0" smtClean="0">
                <a:solidFill>
                  <a:srgbClr val="F04E69"/>
                </a:solidFill>
                <a:effectLst>
                  <a:outerShdw blurRad="38100" dist="38100" dir="2700000" algn="tl">
                    <a:srgbClr val="000000"/>
                  </a:outerShdw>
                </a:effectLst>
              </a:rPr>
              <a:t>Красивым быть-</a:t>
            </a:r>
            <a:br>
              <a:rPr lang="ru-RU" sz="4000" b="1" dirty="0" smtClean="0">
                <a:solidFill>
                  <a:srgbClr val="F04E69"/>
                </a:solidFill>
                <a:effectLst>
                  <a:outerShdw blurRad="38100" dist="38100" dir="2700000" algn="tl">
                    <a:srgbClr val="000000"/>
                  </a:outerShdw>
                </a:effectLst>
              </a:rPr>
            </a:br>
            <a:r>
              <a:rPr lang="ru-RU" sz="4000" b="1" dirty="0" smtClean="0">
                <a:solidFill>
                  <a:srgbClr val="F04E69"/>
                </a:solidFill>
                <a:effectLst>
                  <a:outerShdw blurRad="38100" dist="38100" dir="2700000" algn="tl">
                    <a:srgbClr val="000000"/>
                  </a:outerShdw>
                </a:effectLst>
              </a:rPr>
              <a:t>Не значит им родиться,</a:t>
            </a:r>
            <a:br>
              <a:rPr lang="ru-RU" sz="4000" b="1" dirty="0" smtClean="0">
                <a:solidFill>
                  <a:srgbClr val="F04E69"/>
                </a:solidFill>
                <a:effectLst>
                  <a:outerShdw blurRad="38100" dist="38100" dir="2700000" algn="tl">
                    <a:srgbClr val="000000"/>
                  </a:outerShdw>
                </a:effectLst>
              </a:rPr>
            </a:br>
            <a:r>
              <a:rPr lang="ru-RU" sz="4000" b="1" dirty="0" smtClean="0">
                <a:solidFill>
                  <a:srgbClr val="F04E69"/>
                </a:solidFill>
                <a:effectLst>
                  <a:outerShdw blurRad="38100" dist="38100" dir="2700000" algn="tl">
                    <a:srgbClr val="000000"/>
                  </a:outerShdw>
                </a:effectLst>
              </a:rPr>
              <a:t>Ведь красоте мы можем научиться.</a:t>
            </a:r>
            <a:br>
              <a:rPr lang="ru-RU" sz="4000" b="1" dirty="0" smtClean="0">
                <a:solidFill>
                  <a:srgbClr val="F04E69"/>
                </a:solidFill>
                <a:effectLst>
                  <a:outerShdw blurRad="38100" dist="38100" dir="2700000" algn="tl">
                    <a:srgbClr val="000000"/>
                  </a:outerShdw>
                </a:effectLst>
              </a:rPr>
            </a:br>
            <a:r>
              <a:rPr lang="ru-RU" sz="4000" b="1" dirty="0" smtClean="0">
                <a:solidFill>
                  <a:srgbClr val="F04E69"/>
                </a:solidFill>
                <a:effectLst>
                  <a:outerShdw blurRad="38100" dist="38100" dir="2700000" algn="tl">
                    <a:srgbClr val="000000"/>
                  </a:outerShdw>
                </a:effectLst>
              </a:rPr>
              <a:t>Когда красив душою человек-</a:t>
            </a:r>
            <a:br>
              <a:rPr lang="ru-RU" sz="4000" b="1" dirty="0" smtClean="0">
                <a:solidFill>
                  <a:srgbClr val="F04E69"/>
                </a:solidFill>
                <a:effectLst>
                  <a:outerShdw blurRad="38100" dist="38100" dir="2700000" algn="tl">
                    <a:srgbClr val="000000"/>
                  </a:outerShdw>
                </a:effectLst>
              </a:rPr>
            </a:br>
            <a:r>
              <a:rPr lang="ru-RU" sz="4000" b="1" dirty="0" smtClean="0">
                <a:solidFill>
                  <a:srgbClr val="F04E69"/>
                </a:solidFill>
                <a:effectLst>
                  <a:outerShdw blurRad="38100" dist="38100" dir="2700000" algn="tl">
                    <a:srgbClr val="000000"/>
                  </a:outerShdw>
                </a:effectLst>
              </a:rPr>
              <a:t>Какая внешность может с ней сравниться? </a:t>
            </a:r>
            <a:br>
              <a:rPr lang="ru-RU" sz="4000" b="1" dirty="0" smtClean="0">
                <a:solidFill>
                  <a:srgbClr val="F04E69"/>
                </a:solidFill>
                <a:effectLst>
                  <a:outerShdw blurRad="38100" dist="38100" dir="2700000" algn="tl">
                    <a:srgbClr val="000000"/>
                  </a:outerShdw>
                </a:effectLst>
              </a:rPr>
            </a:br>
            <a:r>
              <a:rPr lang="ru-RU" sz="4000" b="1" dirty="0" smtClean="0">
                <a:solidFill>
                  <a:srgbClr val="F04E69"/>
                </a:solidFill>
                <a:effectLst>
                  <a:outerShdw blurRad="38100" dist="38100" dir="2700000" algn="tl">
                    <a:srgbClr val="000000"/>
                  </a:outerShdw>
                </a:effectLst>
              </a:rPr>
              <a:t>                                           Омар </a:t>
            </a:r>
            <a:r>
              <a:rPr lang="ru-RU" sz="4000" b="1" dirty="0" err="1" smtClean="0">
                <a:solidFill>
                  <a:srgbClr val="F04E69"/>
                </a:solidFill>
                <a:effectLst>
                  <a:outerShdw blurRad="38100" dist="38100" dir="2700000" algn="tl">
                    <a:srgbClr val="000000"/>
                  </a:outerShdw>
                </a:effectLst>
              </a:rPr>
              <a:t>Хаям</a:t>
            </a:r>
            <a:endParaRPr lang="ru-RU" sz="4000" b="1" dirty="0" smtClean="0">
              <a:solidFill>
                <a:srgbClr val="F04E69"/>
              </a:solidFill>
              <a:effectLst>
                <a:outerShdw blurRad="38100" dist="38100" dir="2700000" algn="tl">
                  <a:srgbClr val="000000"/>
                </a:outerShdw>
              </a:effectLst>
            </a:endParaRPr>
          </a:p>
        </p:txBody>
      </p:sp>
      <p:sp>
        <p:nvSpPr>
          <p:cNvPr id="26627" name="Rectangle 3"/>
          <p:cNvSpPr>
            <a:spLocks noGrp="1" noRot="1" noChangeArrowheads="1"/>
          </p:cNvSpPr>
          <p:nvPr>
            <p:ph type="body" idx="4294967295"/>
          </p:nvPr>
        </p:nvSpPr>
        <p:spPr>
          <a:ln>
            <a:solidFill>
              <a:schemeClr val="hlink"/>
            </a:solidFill>
          </a:ln>
        </p:spPr>
        <p:txBody>
          <a:bodyPr/>
          <a:lstStyle/>
          <a:p>
            <a:pPr algn="just" eaLnBrk="1" hangingPunct="1">
              <a:spcBef>
                <a:spcPct val="0"/>
              </a:spcBef>
              <a:buClrTx/>
              <a:buSzTx/>
              <a:buFontTx/>
              <a:buNone/>
              <a:defRPr/>
            </a:pPr>
            <a:r>
              <a:rPr lang="ru-RU" sz="1700" b="1" i="1" dirty="0" smtClean="0">
                <a:solidFill>
                  <a:schemeClr val="bg1"/>
                </a:solidFill>
              </a:rPr>
              <a:t>    </a:t>
            </a:r>
            <a:endParaRPr lang="ru-RU" sz="2800" dirty="0" smtClean="0">
              <a:effectLst>
                <a:outerShdw blurRad="38100" dist="38100" dir="2700000" algn="tl">
                  <a:srgbClr val="FFFFFF"/>
                </a:outerShdw>
              </a:effectLst>
            </a:endParaRPr>
          </a:p>
        </p:txBody>
      </p:sp>
    </p:spTree>
    <p:extLst>
      <p:ext uri="{BB962C8B-B14F-4D97-AF65-F5344CB8AC3E}">
        <p14:creationId xmlns:p14="http://schemas.microsoft.com/office/powerpoint/2010/main" val="1500843819"/>
      </p:ext>
    </p:extLst>
  </p:cSld>
  <p:clrMapOvr>
    <a:masterClrMapping/>
  </p:clrMapOvr>
  <p:transition>
    <p:whee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Нижний колонтитул 4"/>
          <p:cNvSpPr>
            <a:spLocks noGrp="1"/>
          </p:cNvSpPr>
          <p:nvPr>
            <p:ph type="ftr" sz="quarter" idx="11"/>
          </p:nvPr>
        </p:nvSpPr>
        <p:spPr/>
        <p:txBody>
          <a:bodyPr/>
          <a:lstStyle/>
          <a:p>
            <a:pPr>
              <a:defRPr/>
            </a:pPr>
            <a:r>
              <a:rPr lang="ru-RU"/>
              <a:t>Зуева Л.В.</a:t>
            </a:r>
          </a:p>
        </p:txBody>
      </p:sp>
      <p:sp>
        <p:nvSpPr>
          <p:cNvPr id="29699" name="Номер слайда 5"/>
          <p:cNvSpPr>
            <a:spLocks noGrp="1"/>
          </p:cNvSpPr>
          <p:nvPr>
            <p:ph type="sldNum" sz="quarter" idx="12"/>
          </p:nvPr>
        </p:nvSpPr>
        <p:spPr>
          <a:noFill/>
        </p:spPr>
        <p:txBody>
          <a:bodyPr/>
          <a:lstStyle/>
          <a:p>
            <a:fld id="{A183E3FF-DFCB-47B0-8744-0928F4EADBC4}" type="slidenum">
              <a:rPr lang="ru-RU" altLang="ru-RU"/>
              <a:pPr/>
              <a:t>46</a:t>
            </a:fld>
            <a:endParaRPr lang="ru-RU" altLang="ru-RU"/>
          </a:p>
        </p:txBody>
      </p:sp>
      <p:sp>
        <p:nvSpPr>
          <p:cNvPr id="54274" name="Rectangle 2"/>
          <p:cNvSpPr>
            <a:spLocks noGrp="1" noChangeArrowheads="1"/>
          </p:cNvSpPr>
          <p:nvPr>
            <p:ph type="title"/>
          </p:nvPr>
        </p:nvSpPr>
        <p:spPr/>
        <p:txBody>
          <a:bodyPr/>
          <a:lstStyle/>
          <a:p>
            <a:pPr eaLnBrk="1" hangingPunct="1"/>
            <a:r>
              <a:rPr lang="ru-RU" altLang="ru-RU" sz="2800" b="1" i="1" smtClean="0"/>
              <a:t>       </a:t>
            </a:r>
            <a:r>
              <a:rPr lang="ru-RU" altLang="ru-RU" sz="2800" b="1" i="1" smtClean="0">
                <a:solidFill>
                  <a:schemeClr val="folHlink"/>
                </a:solidFill>
                <a:latin typeface="Georgia" pitchFamily="18" charset="0"/>
              </a:rPr>
              <a:t>Используемые ресурсы урока</a:t>
            </a:r>
          </a:p>
        </p:txBody>
      </p:sp>
      <p:sp>
        <p:nvSpPr>
          <p:cNvPr id="54275" name="Rectangle 3"/>
          <p:cNvSpPr>
            <a:spLocks noGrp="1" noChangeArrowheads="1"/>
          </p:cNvSpPr>
          <p:nvPr>
            <p:ph type="body" idx="1"/>
          </p:nvPr>
        </p:nvSpPr>
        <p:spPr>
          <a:xfrm>
            <a:off x="1371600" y="1524000"/>
            <a:ext cx="7620000" cy="4714875"/>
          </a:xfrm>
        </p:spPr>
        <p:txBody>
          <a:bodyPr/>
          <a:lstStyle/>
          <a:p>
            <a:pPr eaLnBrk="1" hangingPunct="1">
              <a:lnSpc>
                <a:spcPct val="80000"/>
              </a:lnSpc>
              <a:buFont typeface="Wingdings" pitchFamily="2" charset="2"/>
              <a:buNone/>
            </a:pPr>
            <a:r>
              <a:rPr lang="ru-RU" altLang="ru-RU" sz="2000" smtClean="0"/>
              <a:t>  </a:t>
            </a:r>
            <a:r>
              <a:rPr lang="ru-RU" altLang="ru-RU" sz="1800" b="0" smtClean="0">
                <a:latin typeface="Georgia" pitchFamily="18" charset="0"/>
              </a:rPr>
              <a:t>1.  Серия «Школьная библиотека».  Л.Н. Толстой  «Война и мир». В четырёх томах.  Москва. Издательство «Просвещение». 1989 г.</a:t>
            </a:r>
          </a:p>
          <a:p>
            <a:pPr eaLnBrk="1" hangingPunct="1">
              <a:lnSpc>
                <a:spcPct val="80000"/>
              </a:lnSpc>
              <a:buFont typeface="Wingdings" pitchFamily="2" charset="2"/>
              <a:buNone/>
            </a:pPr>
            <a:endParaRPr lang="ru-RU" altLang="ru-RU" sz="1800" b="0" smtClean="0">
              <a:latin typeface="Georgia" pitchFamily="18" charset="0"/>
            </a:endParaRPr>
          </a:p>
          <a:p>
            <a:pPr eaLnBrk="1" hangingPunct="1">
              <a:lnSpc>
                <a:spcPct val="80000"/>
              </a:lnSpc>
              <a:buFont typeface="Wingdings" pitchFamily="2" charset="2"/>
              <a:buNone/>
            </a:pPr>
            <a:r>
              <a:rPr lang="ru-RU" altLang="ru-RU" sz="1800" b="0" smtClean="0">
                <a:latin typeface="Georgia" pitchFamily="18" charset="0"/>
              </a:rPr>
              <a:t>  2.  Русская литература </a:t>
            </a:r>
            <a:r>
              <a:rPr lang="en-US" altLang="ru-RU" sz="1800" b="0" smtClean="0">
                <a:latin typeface="Georgia" pitchFamily="18" charset="0"/>
              </a:rPr>
              <a:t>XIX </a:t>
            </a:r>
            <a:r>
              <a:rPr lang="ru-RU" altLang="ru-RU" sz="1800" b="0" smtClean="0">
                <a:latin typeface="Georgia" pitchFamily="18" charset="0"/>
              </a:rPr>
              <a:t>века.  10 класс. Учебник для общеобразовательных учреждений. Базовый и профильный уровни. В двух частях. Под редакцией В.И Коровина.   Москва.  «Просвещение» 2008.</a:t>
            </a:r>
          </a:p>
          <a:p>
            <a:pPr eaLnBrk="1" hangingPunct="1">
              <a:lnSpc>
                <a:spcPct val="80000"/>
              </a:lnSpc>
              <a:buFont typeface="Wingdings" pitchFamily="2" charset="2"/>
              <a:buNone/>
            </a:pPr>
            <a:endParaRPr lang="ru-RU" altLang="ru-RU" sz="1800" b="0" smtClean="0">
              <a:latin typeface="Georgia" pitchFamily="18" charset="0"/>
            </a:endParaRPr>
          </a:p>
          <a:p>
            <a:pPr eaLnBrk="1" hangingPunct="1">
              <a:lnSpc>
                <a:spcPct val="80000"/>
              </a:lnSpc>
              <a:buFont typeface="Wingdings" pitchFamily="2" charset="2"/>
              <a:buNone/>
            </a:pPr>
            <a:r>
              <a:rPr lang="ru-RU" altLang="ru-RU" sz="1800" b="0" smtClean="0">
                <a:latin typeface="Georgia" pitchFamily="18" charset="0"/>
              </a:rPr>
              <a:t>  3.  Н.В. Егорова, И.В. Золотарёва.  Поурочные разработки по литературе.  10  класс.  Москва.  «ВАКО»  2009.</a:t>
            </a:r>
          </a:p>
          <a:p>
            <a:pPr eaLnBrk="1" hangingPunct="1">
              <a:lnSpc>
                <a:spcPct val="80000"/>
              </a:lnSpc>
              <a:buFont typeface="Wingdings" pitchFamily="2" charset="2"/>
              <a:buNone/>
            </a:pPr>
            <a:endParaRPr lang="ru-RU" altLang="ru-RU" sz="1800" b="0" smtClean="0">
              <a:latin typeface="Georgia" pitchFamily="18" charset="0"/>
            </a:endParaRPr>
          </a:p>
          <a:p>
            <a:pPr eaLnBrk="1" hangingPunct="1">
              <a:lnSpc>
                <a:spcPct val="80000"/>
              </a:lnSpc>
              <a:buFont typeface="Wingdings" pitchFamily="2" charset="2"/>
              <a:buNone/>
            </a:pPr>
            <a:r>
              <a:rPr lang="ru-RU" altLang="ru-RU" sz="1800" b="0" smtClean="0">
                <a:latin typeface="Georgia" pitchFamily="18" charset="0"/>
              </a:rPr>
              <a:t>  4.  Материалы Интернета:</a:t>
            </a:r>
          </a:p>
          <a:p>
            <a:pPr eaLnBrk="1" hangingPunct="1">
              <a:lnSpc>
                <a:spcPct val="80000"/>
              </a:lnSpc>
              <a:buFont typeface="Wingdings" pitchFamily="2" charset="2"/>
              <a:buNone/>
            </a:pPr>
            <a:r>
              <a:rPr lang="ru-RU" altLang="ru-RU" sz="1800" b="0" smtClean="0">
                <a:latin typeface="Georgia" pitchFamily="18" charset="0"/>
              </a:rPr>
              <a:t>        </a:t>
            </a:r>
            <a:r>
              <a:rPr lang="en-US" altLang="ru-RU" sz="2000" b="0" i="1" smtClean="0">
                <a:solidFill>
                  <a:srgbClr val="826000"/>
                </a:solidFill>
                <a:latin typeface="Georgia" pitchFamily="18" charset="0"/>
                <a:hlinkClick r:id="rId2"/>
              </a:rPr>
              <a:t>http://ru.wikipedia.org/wiki%CB</a:t>
            </a:r>
            <a:r>
              <a:rPr lang="en-US" altLang="ru-RU" sz="1800" smtClean="0">
                <a:solidFill>
                  <a:srgbClr val="826000"/>
                </a:solidFill>
                <a:latin typeface="Georgia" pitchFamily="18" charset="0"/>
              </a:rPr>
              <a:t> </a:t>
            </a:r>
            <a:endParaRPr lang="ru-RU" altLang="ru-RU" sz="1800" smtClean="0">
              <a:solidFill>
                <a:srgbClr val="826000"/>
              </a:solidFill>
              <a:latin typeface="Georgia"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ipe(up)">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wipe(up)">
                                      <p:cBhvr>
                                        <p:cTn id="12" dur="500"/>
                                        <p:tgtEl>
                                          <p:spTgt spid="5427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wipe(up)">
                                      <p:cBhvr>
                                        <p:cTn id="17" dur="500"/>
                                        <p:tgtEl>
                                          <p:spTgt spid="54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wipe(up)">
                                      <p:cBhvr>
                                        <p:cTn id="22" dur="500"/>
                                        <p:tgtEl>
                                          <p:spTgt spid="5427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animEffect transition="in" filter="wipe(up)">
                                      <p:cBhvr>
                                        <p:cTn id="27" dur="500"/>
                                        <p:tgtEl>
                                          <p:spTgt spid="5427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4275">
                                            <p:txEl>
                                              <p:pRg st="7" end="7"/>
                                            </p:txEl>
                                          </p:spTgt>
                                        </p:tgtEl>
                                        <p:attrNameLst>
                                          <p:attrName>style.visibility</p:attrName>
                                        </p:attrNameLst>
                                      </p:cBhvr>
                                      <p:to>
                                        <p:strVal val="visible"/>
                                      </p:to>
                                    </p:set>
                                    <p:animEffect transition="in" filter="wipe(up)">
                                      <p:cBhvr>
                                        <p:cTn id="32" dur="500"/>
                                        <p:tgtEl>
                                          <p:spTgt spid="54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P spid="5427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Номер слайда 4"/>
          <p:cNvSpPr>
            <a:spLocks noGrp="1"/>
          </p:cNvSpPr>
          <p:nvPr>
            <p:ph type="sldNum" sz="quarter" idx="11"/>
          </p:nvPr>
        </p:nvSpPr>
        <p:spPr/>
        <p:txBody>
          <a:bodyPr/>
          <a:lstStyle/>
          <a:p>
            <a:fld id="{9F47D423-353B-4495-BAA8-65E56789871D}" type="slidenum">
              <a:rPr lang="ru-RU" altLang="ru-RU">
                <a:solidFill>
                  <a:srgbClr val="FFFFFF"/>
                </a:solidFill>
              </a:rPr>
              <a:pPr/>
              <a:t>5</a:t>
            </a:fld>
            <a:endParaRPr lang="ru-RU" altLang="ru-RU">
              <a:solidFill>
                <a:srgbClr val="FFFFFF"/>
              </a:solidFill>
            </a:endParaRPr>
          </a:p>
        </p:txBody>
      </p:sp>
      <p:sp>
        <p:nvSpPr>
          <p:cNvPr id="136194" name="Rectangle 2"/>
          <p:cNvSpPr>
            <a:spLocks noGrp="1" noChangeArrowheads="1"/>
          </p:cNvSpPr>
          <p:nvPr>
            <p:ph type="title"/>
          </p:nvPr>
        </p:nvSpPr>
        <p:spPr>
          <a:xfrm>
            <a:off x="457200" y="152400"/>
            <a:ext cx="8229600" cy="762000"/>
          </a:xfrm>
        </p:spPr>
        <p:txBody>
          <a:bodyPr/>
          <a:lstStyle/>
          <a:p>
            <a:pPr eaLnBrk="1" hangingPunct="1">
              <a:defRPr/>
            </a:pPr>
            <a:endParaRPr lang="ru-RU" b="1" dirty="0" smtClean="0"/>
          </a:p>
        </p:txBody>
      </p:sp>
      <p:sp>
        <p:nvSpPr>
          <p:cNvPr id="136195" name="Rectangle 3"/>
          <p:cNvSpPr>
            <a:spLocks noGrp="1" noChangeArrowheads="1"/>
          </p:cNvSpPr>
          <p:nvPr>
            <p:ph type="body" idx="1"/>
          </p:nvPr>
        </p:nvSpPr>
        <p:spPr>
          <a:xfrm>
            <a:off x="-9311" y="1095417"/>
            <a:ext cx="8382000" cy="4530725"/>
          </a:xfrm>
        </p:spPr>
        <p:txBody>
          <a:bodyPr/>
          <a:lstStyle/>
          <a:p>
            <a:pPr eaLnBrk="1" hangingPunct="1">
              <a:buFont typeface="Wingdings" pitchFamily="2" charset="2"/>
              <a:buNone/>
              <a:defRPr/>
            </a:pPr>
            <a:r>
              <a:rPr lang="ru-RU" dirty="0" smtClean="0">
                <a:latin typeface="Georgia" pitchFamily="18" charset="0"/>
              </a:rPr>
              <a:t>«Война и мир» - полемический </a:t>
            </a:r>
          </a:p>
          <a:p>
            <a:pPr eaLnBrk="1" hangingPunct="1">
              <a:buFont typeface="Wingdings" pitchFamily="2" charset="2"/>
              <a:buNone/>
              <a:defRPr/>
            </a:pPr>
            <a:r>
              <a:rPr lang="ru-RU" dirty="0" smtClean="0">
                <a:latin typeface="Georgia" pitchFamily="18" charset="0"/>
              </a:rPr>
              <a:t>ответ писателя  сторонникам </a:t>
            </a:r>
          </a:p>
          <a:p>
            <a:pPr eaLnBrk="1" hangingPunct="1">
              <a:buFont typeface="Wingdings" pitchFamily="2" charset="2"/>
              <a:buNone/>
              <a:defRPr/>
            </a:pPr>
            <a:r>
              <a:rPr lang="ru-RU" dirty="0" smtClean="0">
                <a:latin typeface="Georgia" pitchFamily="18" charset="0"/>
              </a:rPr>
              <a:t> женской эмансипации. </a:t>
            </a:r>
          </a:p>
          <a:p>
            <a:pPr eaLnBrk="1" hangingPunct="1">
              <a:buFont typeface="Wingdings" pitchFamily="2" charset="2"/>
              <a:buNone/>
              <a:defRPr/>
            </a:pPr>
            <a:r>
              <a:rPr lang="ru-RU" dirty="0" smtClean="0">
                <a:latin typeface="Georgia" pitchFamily="18" charset="0"/>
              </a:rPr>
              <a:t>    Женские  образы в романе</a:t>
            </a:r>
          </a:p>
          <a:p>
            <a:pPr eaLnBrk="1" hangingPunct="1">
              <a:buFont typeface="Wingdings" pitchFamily="2" charset="2"/>
              <a:buNone/>
              <a:defRPr/>
            </a:pPr>
            <a:r>
              <a:rPr lang="ru-RU" dirty="0" smtClean="0">
                <a:latin typeface="Georgia" pitchFamily="18" charset="0"/>
              </a:rPr>
              <a:t>относятся  как  бы к двум</a:t>
            </a:r>
          </a:p>
          <a:p>
            <a:pPr eaLnBrk="1" hangingPunct="1">
              <a:buFont typeface="Wingdings" pitchFamily="2" charset="2"/>
              <a:buNone/>
              <a:defRPr/>
            </a:pPr>
            <a:r>
              <a:rPr lang="ru-RU" dirty="0" smtClean="0">
                <a:latin typeface="Georgia" pitchFamily="18" charset="0"/>
              </a:rPr>
              <a:t> «полюсам»:</a:t>
            </a:r>
          </a:p>
          <a:p>
            <a:pPr eaLnBrk="1" hangingPunct="1">
              <a:buFont typeface="Wingdings" pitchFamily="2" charset="2"/>
              <a:buNone/>
              <a:defRPr/>
            </a:pPr>
            <a:r>
              <a:rPr lang="ru-RU" dirty="0" smtClean="0">
                <a:latin typeface="Georgia" pitchFamily="18" charset="0"/>
              </a:rPr>
              <a:t>  - «любимые»  героини;</a:t>
            </a:r>
          </a:p>
          <a:p>
            <a:pPr eaLnBrk="1" hangingPunct="1">
              <a:buFont typeface="Wingdings" pitchFamily="2" charset="2"/>
              <a:buNone/>
              <a:defRPr/>
            </a:pPr>
            <a:r>
              <a:rPr lang="ru-RU" dirty="0" smtClean="0">
                <a:latin typeface="Georgia" pitchFamily="18" charset="0"/>
              </a:rPr>
              <a:t>  - «нелюбимые» </a:t>
            </a:r>
            <a:r>
              <a:rPr lang="ru-RU" dirty="0" smtClean="0">
                <a:latin typeface="Georgia" pitchFamily="18" charset="0"/>
              </a:rPr>
              <a:t>героини.</a:t>
            </a:r>
            <a:endParaRPr lang="ru-RU" dirty="0" smtClean="0">
              <a:latin typeface="Georgia" pitchFamily="18" charset="0"/>
            </a:endParaRPr>
          </a:p>
        </p:txBody>
      </p:sp>
      <p:pic>
        <p:nvPicPr>
          <p:cNvPr id="136196" name="Picture 4" descr="C:\Documents and Settings\Di\Рабочий стол\ИЛЛЮСТР. К ВОЙНЕ И МИРУ\0000002382[1].gif"/>
          <p:cNvPicPr>
            <a:picLocks noChangeAspect="1" noChangeArrowheads="1"/>
          </p:cNvPicPr>
          <p:nvPr/>
        </p:nvPicPr>
        <p:blipFill>
          <a:blip r:embed="rId2"/>
          <a:srcRect/>
          <a:stretch>
            <a:fillRect/>
          </a:stretch>
        </p:blipFill>
        <p:spPr bwMode="auto">
          <a:xfrm>
            <a:off x="5562600" y="1066800"/>
            <a:ext cx="3581400" cy="5410200"/>
          </a:xfrm>
          <a:prstGeom prst="rect">
            <a:avLst/>
          </a:prstGeom>
          <a:noFill/>
          <a:ln w="9525">
            <a:noFill/>
            <a:miter lim="800000"/>
            <a:headEnd/>
            <a:tailEnd/>
          </a:ln>
        </p:spPr>
      </p:pic>
    </p:spTree>
    <p:extLst>
      <p:ext uri="{BB962C8B-B14F-4D97-AF65-F5344CB8AC3E}">
        <p14:creationId xmlns:p14="http://schemas.microsoft.com/office/powerpoint/2010/main" val="156260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nodePh="1">
                                  <p:stCondLst>
                                    <p:cond delay="0"/>
                                  </p:stCondLst>
                                  <p:endCondLst>
                                    <p:cond evt="begin" delay="0">
                                      <p:tn val="5"/>
                                    </p:cond>
                                  </p:end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strVal val="2/3*#ppt_w"/>
                                          </p:val>
                                        </p:tav>
                                        <p:tav tm="100000">
                                          <p:val>
                                            <p:strVal val="#ppt_w"/>
                                          </p:val>
                                        </p:tav>
                                      </p:tavLst>
                                    </p:anim>
                                    <p:anim calcmode="lin" valueType="num">
                                      <p:cBhvr>
                                        <p:cTn id="8" dur="500" fill="hold"/>
                                        <p:tgtEl>
                                          <p:spTgt spid="136194"/>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6195">
                                            <p:txEl>
                                              <p:pRg st="0" end="0"/>
                                            </p:txEl>
                                          </p:spTgt>
                                        </p:tgtEl>
                                        <p:attrNameLst>
                                          <p:attrName>style.visibility</p:attrName>
                                        </p:attrNameLst>
                                      </p:cBhvr>
                                      <p:to>
                                        <p:strVal val="visible"/>
                                      </p:to>
                                    </p:set>
                                    <p:animEffect transition="in" filter="dissolve">
                                      <p:cBhvr>
                                        <p:cTn id="13" dur="500"/>
                                        <p:tgtEl>
                                          <p:spTgt spid="1361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6195">
                                            <p:txEl>
                                              <p:pRg st="1" end="1"/>
                                            </p:txEl>
                                          </p:spTgt>
                                        </p:tgtEl>
                                        <p:attrNameLst>
                                          <p:attrName>style.visibility</p:attrName>
                                        </p:attrNameLst>
                                      </p:cBhvr>
                                      <p:to>
                                        <p:strVal val="visible"/>
                                      </p:to>
                                    </p:set>
                                    <p:animEffect transition="in" filter="dissolve">
                                      <p:cBhvr>
                                        <p:cTn id="18" dur="500"/>
                                        <p:tgtEl>
                                          <p:spTgt spid="1361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Effect transition="in" filter="dissolve">
                                      <p:cBhvr>
                                        <p:cTn id="23" dur="500"/>
                                        <p:tgtEl>
                                          <p:spTgt spid="1361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6195">
                                            <p:txEl>
                                              <p:pRg st="3" end="3"/>
                                            </p:txEl>
                                          </p:spTgt>
                                        </p:tgtEl>
                                        <p:attrNameLst>
                                          <p:attrName>style.visibility</p:attrName>
                                        </p:attrNameLst>
                                      </p:cBhvr>
                                      <p:to>
                                        <p:strVal val="visible"/>
                                      </p:to>
                                    </p:set>
                                    <p:animEffect transition="in" filter="dissolve">
                                      <p:cBhvr>
                                        <p:cTn id="28" dur="500"/>
                                        <p:tgtEl>
                                          <p:spTgt spid="1361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6195">
                                            <p:txEl>
                                              <p:pRg st="4" end="4"/>
                                            </p:txEl>
                                          </p:spTgt>
                                        </p:tgtEl>
                                        <p:attrNameLst>
                                          <p:attrName>style.visibility</p:attrName>
                                        </p:attrNameLst>
                                      </p:cBhvr>
                                      <p:to>
                                        <p:strVal val="visible"/>
                                      </p:to>
                                    </p:set>
                                    <p:animEffect transition="in" filter="dissolve">
                                      <p:cBhvr>
                                        <p:cTn id="33" dur="500"/>
                                        <p:tgtEl>
                                          <p:spTgt spid="13619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6195">
                                            <p:txEl>
                                              <p:pRg st="5" end="5"/>
                                            </p:txEl>
                                          </p:spTgt>
                                        </p:tgtEl>
                                        <p:attrNameLst>
                                          <p:attrName>style.visibility</p:attrName>
                                        </p:attrNameLst>
                                      </p:cBhvr>
                                      <p:to>
                                        <p:strVal val="visible"/>
                                      </p:to>
                                    </p:set>
                                    <p:animEffect transition="in" filter="dissolve">
                                      <p:cBhvr>
                                        <p:cTn id="38" dur="500"/>
                                        <p:tgtEl>
                                          <p:spTgt spid="136195">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6195">
                                            <p:txEl>
                                              <p:pRg st="6" end="6"/>
                                            </p:txEl>
                                          </p:spTgt>
                                        </p:tgtEl>
                                        <p:attrNameLst>
                                          <p:attrName>style.visibility</p:attrName>
                                        </p:attrNameLst>
                                      </p:cBhvr>
                                      <p:to>
                                        <p:strVal val="visible"/>
                                      </p:to>
                                    </p:set>
                                    <p:animEffect transition="in" filter="dissolve">
                                      <p:cBhvr>
                                        <p:cTn id="43" dur="500"/>
                                        <p:tgtEl>
                                          <p:spTgt spid="136195">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36195">
                                            <p:txEl>
                                              <p:pRg st="7" end="7"/>
                                            </p:txEl>
                                          </p:spTgt>
                                        </p:tgtEl>
                                        <p:attrNameLst>
                                          <p:attrName>style.visibility</p:attrName>
                                        </p:attrNameLst>
                                      </p:cBhvr>
                                      <p:to>
                                        <p:strVal val="visible"/>
                                      </p:to>
                                    </p:set>
                                    <p:animEffect transition="in" filter="dissolve">
                                      <p:cBhvr>
                                        <p:cTn id="48" dur="500"/>
                                        <p:tgtEl>
                                          <p:spTgt spid="136195">
                                            <p:txEl>
                                              <p:pRg st="7" end="7"/>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9" fill="hold" nodeType="clickEffect">
                                  <p:stCondLst>
                                    <p:cond delay="0"/>
                                  </p:stCondLst>
                                  <p:childTnLst>
                                    <p:set>
                                      <p:cBhvr>
                                        <p:cTn id="52" dur="1" fill="hold">
                                          <p:stCondLst>
                                            <p:cond delay="0"/>
                                          </p:stCondLst>
                                        </p:cTn>
                                        <p:tgtEl>
                                          <p:spTgt spid="136196"/>
                                        </p:tgtEl>
                                        <p:attrNameLst>
                                          <p:attrName>style.visibility</p:attrName>
                                        </p:attrNameLst>
                                      </p:cBhvr>
                                      <p:to>
                                        <p:strVal val="visible"/>
                                      </p:to>
                                    </p:set>
                                    <p:animEffect transition="in" filter="strips(upLeft)">
                                      <p:cBhvr>
                                        <p:cTn id="53"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utoUpdateAnimBg="0"/>
      <p:bldP spid="13619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6" y="2996952"/>
            <a:ext cx="8712968" cy="936104"/>
          </a:xfrm>
        </p:spPr>
        <p:txBody>
          <a:bodyPr>
            <a:noAutofit/>
          </a:bodyPr>
          <a:lstStyle/>
          <a:p>
            <a:pPr algn="r"/>
            <a:endParaRPr lang="ru-RU" sz="3600" b="1" i="1" spc="-150" dirty="0"/>
          </a:p>
        </p:txBody>
      </p:sp>
      <p:sp>
        <p:nvSpPr>
          <p:cNvPr id="3" name="Содержимое 2"/>
          <p:cNvSpPr>
            <a:spLocks noGrp="1"/>
          </p:cNvSpPr>
          <p:nvPr>
            <p:ph idx="1"/>
          </p:nvPr>
        </p:nvSpPr>
        <p:spPr>
          <a:xfrm>
            <a:off x="-252536" y="2780928"/>
            <a:ext cx="8229600" cy="4572000"/>
          </a:xfrm>
        </p:spPr>
        <p:txBody>
          <a:bodyPr/>
          <a:lstStyle/>
          <a:p>
            <a:pPr>
              <a:buNone/>
            </a:pPr>
            <a:endParaRPr lang="ru-RU" dirty="0" smtClean="0"/>
          </a:p>
          <a:p>
            <a:pPr>
              <a:buNone/>
            </a:pPr>
            <a:endParaRPr lang="ru-RU" dirty="0" smtClean="0"/>
          </a:p>
          <a:p>
            <a:pPr>
              <a:buNone/>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847804338"/>
              </p:ext>
            </p:extLst>
          </p:nvPr>
        </p:nvGraphicFramePr>
        <p:xfrm>
          <a:off x="0" y="1196752"/>
          <a:ext cx="9144000" cy="2928303"/>
        </p:xfrm>
        <a:graphic>
          <a:graphicData uri="http://schemas.openxmlformats.org/drawingml/2006/table">
            <a:tbl>
              <a:tblPr>
                <a:tableStyleId>{5C22544A-7EE6-4342-B048-85BDC9FD1C3A}</a:tableStyleId>
              </a:tblPr>
              <a:tblGrid>
                <a:gridCol w="3428536"/>
                <a:gridCol w="2922597"/>
                <a:gridCol w="2792867"/>
              </a:tblGrid>
              <a:tr h="0">
                <a:tc>
                  <a:txBody>
                    <a:bodyPr/>
                    <a:lstStyle/>
                    <a:p>
                      <a:pPr marL="99060" algn="ctr">
                        <a:lnSpc>
                          <a:spcPct val="115000"/>
                        </a:lnSpc>
                        <a:spcAft>
                          <a:spcPts val="0"/>
                        </a:spcAft>
                      </a:pPr>
                      <a:r>
                        <a:rPr lang="ru-RU" sz="3200" dirty="0">
                          <a:solidFill>
                            <a:srgbClr val="FF0000"/>
                          </a:solidFill>
                          <a:effectLst/>
                        </a:rPr>
                        <a:t>Любимые</a:t>
                      </a:r>
                      <a:endParaRPr lang="ru-RU" sz="3200" dirty="0">
                        <a:solidFill>
                          <a:srgbClr val="FF0000"/>
                        </a:solidFill>
                        <a:effectLst/>
                        <a:latin typeface="Calibri"/>
                        <a:ea typeface="Calibri"/>
                        <a:cs typeface="Times New Roman"/>
                      </a:endParaRPr>
                    </a:p>
                  </a:txBody>
                  <a:tcPr marL="47625" marR="47625" marT="47625" marB="47625" anchor="ctr"/>
                </a:tc>
                <a:tc>
                  <a:txBody>
                    <a:bodyPr/>
                    <a:lstStyle/>
                    <a:p>
                      <a:pPr marL="42545" indent="27940" algn="ctr">
                        <a:lnSpc>
                          <a:spcPct val="115000"/>
                        </a:lnSpc>
                        <a:spcAft>
                          <a:spcPts val="0"/>
                        </a:spcAft>
                      </a:pPr>
                      <a:r>
                        <a:rPr lang="ru-RU" sz="3200" dirty="0">
                          <a:solidFill>
                            <a:srgbClr val="FF0000"/>
                          </a:solidFill>
                          <a:effectLst/>
                        </a:rPr>
                        <a:t>Нелюбимые</a:t>
                      </a:r>
                      <a:endParaRPr lang="ru-RU" sz="3200" dirty="0">
                        <a:solidFill>
                          <a:srgbClr val="FF0000"/>
                        </a:solidFill>
                        <a:effectLst/>
                        <a:latin typeface="Calibri"/>
                        <a:ea typeface="Calibri"/>
                        <a:cs typeface="Times New Roman"/>
                      </a:endParaRPr>
                    </a:p>
                  </a:txBody>
                  <a:tcPr marL="47625" marR="47625" marT="47625" marB="47625" anchor="ctr"/>
                </a:tc>
                <a:tc>
                  <a:txBody>
                    <a:bodyPr/>
                    <a:lstStyle/>
                    <a:p>
                      <a:pPr indent="654685" algn="ctr">
                        <a:lnSpc>
                          <a:spcPct val="115000"/>
                        </a:lnSpc>
                        <a:spcAft>
                          <a:spcPts val="0"/>
                        </a:spcAft>
                      </a:pPr>
                      <a:r>
                        <a:rPr lang="ru-RU" sz="3200" dirty="0">
                          <a:solidFill>
                            <a:srgbClr val="FF0000"/>
                          </a:solidFill>
                          <a:effectLst/>
                        </a:rPr>
                        <a:t>Сложно определить</a:t>
                      </a:r>
                      <a:endParaRPr lang="ru-RU" sz="3200" dirty="0">
                        <a:solidFill>
                          <a:srgbClr val="FF0000"/>
                        </a:solidFill>
                        <a:effectLst/>
                        <a:latin typeface="Calibri"/>
                        <a:ea typeface="Calibri"/>
                        <a:cs typeface="Times New Roman"/>
                      </a:endParaRPr>
                    </a:p>
                  </a:txBody>
                  <a:tcPr marL="47625" marR="47625" marT="47625" marB="47625" anchor="ctr"/>
                </a:tc>
              </a:tr>
              <a:tr h="0">
                <a:tc>
                  <a:txBody>
                    <a:bodyPr/>
                    <a:lstStyle/>
                    <a:p>
                      <a:pPr marL="99060">
                        <a:lnSpc>
                          <a:spcPct val="115000"/>
                        </a:lnSpc>
                        <a:spcAft>
                          <a:spcPts val="0"/>
                        </a:spcAft>
                      </a:pPr>
                      <a:r>
                        <a:rPr lang="ru-RU" sz="2400" dirty="0">
                          <a:effectLst/>
                        </a:rPr>
                        <a:t>Наташа Ростова</a:t>
                      </a:r>
                      <a:br>
                        <a:rPr lang="ru-RU" sz="2400" dirty="0">
                          <a:effectLst/>
                        </a:rPr>
                      </a:br>
                      <a:r>
                        <a:rPr lang="ru-RU" sz="2400" dirty="0">
                          <a:effectLst/>
                        </a:rPr>
                        <a:t>Марья Болконская</a:t>
                      </a:r>
                      <a:endParaRPr lang="ru-RU" sz="2400" dirty="0">
                        <a:effectLst/>
                        <a:latin typeface="Calibri"/>
                        <a:ea typeface="Calibri"/>
                        <a:cs typeface="Times New Roman"/>
                      </a:endParaRPr>
                    </a:p>
                  </a:txBody>
                  <a:tcPr marL="47625" marR="47625" marT="47625" marB="47625"/>
                </a:tc>
                <a:tc>
                  <a:txBody>
                    <a:bodyPr/>
                    <a:lstStyle/>
                    <a:p>
                      <a:pPr marL="42545" indent="27940">
                        <a:lnSpc>
                          <a:spcPct val="115000"/>
                        </a:lnSpc>
                        <a:spcAft>
                          <a:spcPts val="0"/>
                        </a:spcAft>
                      </a:pPr>
                      <a:r>
                        <a:rPr lang="ru-RU" sz="2400" dirty="0">
                          <a:effectLst/>
                        </a:rPr>
                        <a:t>А. П. </a:t>
                      </a:r>
                      <a:r>
                        <a:rPr lang="ru-RU" sz="2400" dirty="0" err="1">
                          <a:effectLst/>
                        </a:rPr>
                        <a:t>Шерер</a:t>
                      </a:r>
                      <a:r>
                        <a:rPr lang="ru-RU" sz="2400" dirty="0">
                          <a:effectLst/>
                        </a:rPr>
                        <a:t/>
                      </a:r>
                      <a:br>
                        <a:rPr lang="ru-RU" sz="2400" dirty="0">
                          <a:effectLst/>
                        </a:rPr>
                      </a:br>
                      <a:r>
                        <a:rPr lang="ru-RU" sz="2400" dirty="0">
                          <a:effectLst/>
                        </a:rPr>
                        <a:t>Элен Курагина</a:t>
                      </a:r>
                      <a:br>
                        <a:rPr lang="ru-RU" sz="2400" dirty="0">
                          <a:effectLst/>
                        </a:rPr>
                      </a:br>
                      <a:r>
                        <a:rPr lang="ru-RU" sz="2400" dirty="0">
                          <a:effectLst/>
                        </a:rPr>
                        <a:t>Жюли </a:t>
                      </a:r>
                      <a:r>
                        <a:rPr lang="ru-RU" sz="2400" dirty="0" err="1">
                          <a:effectLst/>
                        </a:rPr>
                        <a:t>Карагина</a:t>
                      </a:r>
                      <a:endParaRPr lang="ru-RU" sz="2400" dirty="0">
                        <a:effectLst/>
                        <a:latin typeface="Calibri"/>
                        <a:ea typeface="Calibri"/>
                        <a:cs typeface="Times New Roman"/>
                      </a:endParaRPr>
                    </a:p>
                  </a:txBody>
                  <a:tcPr marL="47625" marR="47625" marT="47625" marB="47625"/>
                </a:tc>
                <a:tc>
                  <a:txBody>
                    <a:bodyPr/>
                    <a:lstStyle/>
                    <a:p>
                      <a:pPr>
                        <a:lnSpc>
                          <a:spcPct val="115000"/>
                        </a:lnSpc>
                        <a:spcAft>
                          <a:spcPts val="0"/>
                        </a:spcAft>
                      </a:pPr>
                      <a:r>
                        <a:rPr lang="ru-RU" sz="2400" dirty="0">
                          <a:effectLst/>
                        </a:rPr>
                        <a:t>Соня</a:t>
                      </a:r>
                      <a:br>
                        <a:rPr lang="ru-RU" sz="2400" dirty="0">
                          <a:effectLst/>
                        </a:rPr>
                      </a:br>
                      <a:r>
                        <a:rPr lang="ru-RU" sz="2400" dirty="0">
                          <a:effectLst/>
                        </a:rPr>
                        <a:t>Вера</a:t>
                      </a:r>
                      <a:br>
                        <a:rPr lang="ru-RU" sz="2400" dirty="0">
                          <a:effectLst/>
                        </a:rPr>
                      </a:br>
                      <a:r>
                        <a:rPr lang="ru-RU" sz="2400" dirty="0">
                          <a:effectLst/>
                        </a:rPr>
                        <a:t>А. М. Друбецкая</a:t>
                      </a:r>
                      <a:br>
                        <a:rPr lang="ru-RU" sz="2400" dirty="0">
                          <a:effectLst/>
                        </a:rPr>
                      </a:br>
                      <a:r>
                        <a:rPr lang="ru-RU" sz="2400" dirty="0">
                          <a:effectLst/>
                        </a:rPr>
                        <a:t>Лиза Болконская</a:t>
                      </a:r>
                      <a:endParaRPr lang="ru-RU" sz="2400" dirty="0">
                        <a:effectLst/>
                        <a:latin typeface="Calibri"/>
                        <a:ea typeface="Calibri"/>
                        <a:cs typeface="Times New Roman"/>
                      </a:endParaRPr>
                    </a:p>
                  </a:txBody>
                  <a:tcPr marL="47625" marR="47625" marT="47625" marB="47625"/>
                </a:tc>
              </a:tr>
            </a:tbl>
          </a:graphicData>
        </a:graphic>
      </p:graphicFrame>
      <p:pic>
        <p:nvPicPr>
          <p:cNvPr id="6" name="Picture 2" descr="C:\Documents and Settings\Ирина\Рабочий стол\Война и мир\2.jpeg"/>
          <p:cNvPicPr>
            <a:picLocks noChangeAspect="1" noChangeArrowheads="1"/>
          </p:cNvPicPr>
          <p:nvPr/>
        </p:nvPicPr>
        <p:blipFill>
          <a:blip r:embed="rId2" cstate="print"/>
          <a:srcRect/>
          <a:stretch>
            <a:fillRect/>
          </a:stretch>
        </p:blipFill>
        <p:spPr bwMode="auto">
          <a:xfrm>
            <a:off x="251520" y="4725144"/>
            <a:ext cx="1368152" cy="1498452"/>
          </a:xfrm>
          <a:prstGeom prst="rect">
            <a:avLst/>
          </a:prstGeom>
          <a:noFill/>
        </p:spPr>
      </p:pic>
      <p:pic>
        <p:nvPicPr>
          <p:cNvPr id="7" name="Picture 3" descr="C:\Documents and Settings\Ирина\Рабочий стол\Война и мир\Марья лучшее.jpeg"/>
          <p:cNvPicPr>
            <a:picLocks noChangeAspect="1" noChangeArrowheads="1"/>
          </p:cNvPicPr>
          <p:nvPr/>
        </p:nvPicPr>
        <p:blipFill>
          <a:blip r:embed="rId3" cstate="print"/>
          <a:srcRect/>
          <a:stretch>
            <a:fillRect/>
          </a:stretch>
        </p:blipFill>
        <p:spPr bwMode="auto">
          <a:xfrm>
            <a:off x="1835696" y="4759457"/>
            <a:ext cx="1368152" cy="1498452"/>
          </a:xfrm>
          <a:prstGeom prst="rect">
            <a:avLst/>
          </a:prstGeom>
          <a:noFill/>
        </p:spPr>
      </p:pic>
      <p:pic>
        <p:nvPicPr>
          <p:cNvPr id="8" name="Picture 4" descr="C:\Documents and Settings\Ирина\Рабочий стол\Война и мир\шерер.jpeg"/>
          <p:cNvPicPr>
            <a:picLocks noChangeAspect="1" noChangeArrowheads="1"/>
          </p:cNvPicPr>
          <p:nvPr/>
        </p:nvPicPr>
        <p:blipFill>
          <a:blip r:embed="rId4" cstate="print"/>
          <a:srcRect/>
          <a:stretch>
            <a:fillRect/>
          </a:stretch>
        </p:blipFill>
        <p:spPr bwMode="auto">
          <a:xfrm>
            <a:off x="3491880" y="4733098"/>
            <a:ext cx="1512168" cy="1512168"/>
          </a:xfrm>
          <a:prstGeom prst="rect">
            <a:avLst/>
          </a:prstGeom>
          <a:noFill/>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4733098"/>
            <a:ext cx="1584176" cy="1512168"/>
          </a:xfrm>
          <a:prstGeom prst="rect">
            <a:avLst/>
          </a:prstGeom>
          <a:ln>
            <a:noFill/>
          </a:ln>
          <a:effectLst>
            <a:outerShdw blurRad="292100" dist="139700" dir="2700000" algn="tl" rotWithShape="0">
              <a:srgbClr val="333333">
                <a:alpha val="65000"/>
              </a:srgbClr>
            </a:outerShdw>
          </a:effectLst>
        </p:spPr>
      </p:pic>
      <p:pic>
        <p:nvPicPr>
          <p:cNvPr id="10" name="Picture 6" descr="C:\Documents and Settings\Ирина\Рабочий стол\Война и мир\лиза.jpeg"/>
          <p:cNvPicPr>
            <a:picLocks noChangeAspect="1" noChangeArrowheads="1"/>
          </p:cNvPicPr>
          <p:nvPr/>
        </p:nvPicPr>
        <p:blipFill>
          <a:blip r:embed="rId6" cstate="print"/>
          <a:srcRect/>
          <a:stretch>
            <a:fillRect/>
          </a:stretch>
        </p:blipFill>
        <p:spPr bwMode="auto">
          <a:xfrm>
            <a:off x="7254252" y="4728445"/>
            <a:ext cx="1368152" cy="1521474"/>
          </a:xfrm>
          <a:prstGeom prst="rect">
            <a:avLst/>
          </a:prstGeom>
          <a:noFill/>
        </p:spPr>
      </p:pic>
    </p:spTree>
    <p:extLst>
      <p:ext uri="{BB962C8B-B14F-4D97-AF65-F5344CB8AC3E}">
        <p14:creationId xmlns:p14="http://schemas.microsoft.com/office/powerpoint/2010/main" val="418267073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Нижний колонтитул 3"/>
          <p:cNvSpPr>
            <a:spLocks noGrp="1"/>
          </p:cNvSpPr>
          <p:nvPr>
            <p:ph type="ftr" sz="quarter" idx="10"/>
          </p:nvPr>
        </p:nvSpPr>
        <p:spPr/>
        <p:txBody>
          <a:bodyPr/>
          <a:lstStyle/>
          <a:p>
            <a:pPr>
              <a:defRPr/>
            </a:pPr>
            <a:r>
              <a:rPr lang="ru-RU"/>
              <a:t>Зуева Л.В.</a:t>
            </a:r>
          </a:p>
        </p:txBody>
      </p:sp>
      <p:sp>
        <p:nvSpPr>
          <p:cNvPr id="7" name="Номер слайда 4"/>
          <p:cNvSpPr>
            <a:spLocks noGrp="1"/>
          </p:cNvSpPr>
          <p:nvPr>
            <p:ph type="sldNum" sz="quarter" idx="11"/>
          </p:nvPr>
        </p:nvSpPr>
        <p:spPr/>
        <p:txBody>
          <a:bodyPr/>
          <a:lstStyle/>
          <a:p>
            <a:fld id="{3EA30065-2D54-4BE6-9747-D4E9B1328931}" type="slidenum">
              <a:rPr lang="ru-RU" altLang="ru-RU"/>
              <a:pPr/>
              <a:t>7</a:t>
            </a:fld>
            <a:endParaRPr lang="ru-RU" altLang="ru-RU"/>
          </a:p>
        </p:txBody>
      </p:sp>
      <p:sp>
        <p:nvSpPr>
          <p:cNvPr id="138242" name="Rectangle 2"/>
          <p:cNvSpPr>
            <a:spLocks noGrp="1" noChangeArrowheads="1"/>
          </p:cNvSpPr>
          <p:nvPr>
            <p:ph type="title"/>
          </p:nvPr>
        </p:nvSpPr>
        <p:spPr>
          <a:xfrm>
            <a:off x="457200" y="277813"/>
            <a:ext cx="8229600" cy="331787"/>
          </a:xfrm>
        </p:spPr>
        <p:txBody>
          <a:bodyPr/>
          <a:lstStyle/>
          <a:p>
            <a:pPr eaLnBrk="1" hangingPunct="1">
              <a:defRPr/>
            </a:pPr>
            <a:r>
              <a:rPr lang="ru-RU" b="1" smtClean="0"/>
              <a:t>«НЕЛЮБИМЫЕ»</a:t>
            </a:r>
          </a:p>
        </p:txBody>
      </p:sp>
      <p:sp>
        <p:nvSpPr>
          <p:cNvPr id="138243" name="Rectangle 3"/>
          <p:cNvSpPr>
            <a:spLocks noGrp="1" noChangeArrowheads="1"/>
          </p:cNvSpPr>
          <p:nvPr>
            <p:ph type="body" idx="1"/>
          </p:nvPr>
        </p:nvSpPr>
        <p:spPr>
          <a:xfrm>
            <a:off x="304800" y="1143000"/>
            <a:ext cx="8534400" cy="5181600"/>
          </a:xfrm>
        </p:spPr>
        <p:txBody>
          <a:bodyPr/>
          <a:lstStyle/>
          <a:p>
            <a:pPr eaLnBrk="1" hangingPunct="1">
              <a:buFont typeface="Wingdings" pitchFamily="2" charset="2"/>
              <a:buNone/>
              <a:defRPr/>
            </a:pPr>
            <a:r>
              <a:rPr lang="ru-RU" smtClean="0"/>
              <a:t>          </a:t>
            </a:r>
            <a:r>
              <a:rPr lang="ru-RU" b="1" smtClean="0">
                <a:solidFill>
                  <a:schemeClr val="hlink"/>
                </a:solidFill>
                <a:latin typeface="Georgia" pitchFamily="18" charset="0"/>
              </a:rPr>
              <a:t>этих  героинь  объединяет:</a:t>
            </a:r>
          </a:p>
          <a:p>
            <a:pPr eaLnBrk="1" hangingPunct="1">
              <a:buFont typeface="Wingdings" pitchFamily="2" charset="2"/>
              <a:buNone/>
              <a:defRPr/>
            </a:pPr>
            <a:r>
              <a:rPr lang="ru-RU" sz="2000" b="1" smtClean="0"/>
              <a:t>    - </a:t>
            </a:r>
            <a:r>
              <a:rPr lang="ru-RU" sz="2400" b="1" smtClean="0">
                <a:latin typeface="Georgia" pitchFamily="18" charset="0"/>
              </a:rPr>
              <a:t>внешний блеск и внутренняя пустота;</a:t>
            </a:r>
          </a:p>
          <a:p>
            <a:pPr eaLnBrk="1" hangingPunct="1">
              <a:buFont typeface="Wingdings" pitchFamily="2" charset="2"/>
              <a:buNone/>
              <a:defRPr/>
            </a:pPr>
            <a:r>
              <a:rPr lang="ru-RU" sz="2400" b="1" smtClean="0">
                <a:latin typeface="Georgia" pitchFamily="18" charset="0"/>
              </a:rPr>
              <a:t>    - вместо искренних чувств – холодный расчёт;</a:t>
            </a:r>
          </a:p>
          <a:p>
            <a:pPr eaLnBrk="1" hangingPunct="1">
              <a:buFont typeface="Wingdings" pitchFamily="2" charset="2"/>
              <a:buNone/>
              <a:defRPr/>
            </a:pPr>
            <a:r>
              <a:rPr lang="ru-RU" sz="2400" b="1" smtClean="0">
                <a:latin typeface="Georgia" pitchFamily="18" charset="0"/>
              </a:rPr>
              <a:t>    - семья, дети  не  играют в жизни существенной    роли   (Элен с отвращением думает о </a:t>
            </a:r>
          </a:p>
          <a:p>
            <a:pPr eaLnBrk="1" hangingPunct="1">
              <a:buFont typeface="Wingdings" pitchFamily="2" charset="2"/>
              <a:buNone/>
              <a:defRPr/>
            </a:pPr>
            <a:r>
              <a:rPr lang="ru-RU" sz="2400" b="1" smtClean="0">
                <a:latin typeface="Georgia" pitchFamily="18" charset="0"/>
              </a:rPr>
              <a:t>                                            возможности иметь детей);</a:t>
            </a:r>
          </a:p>
          <a:p>
            <a:pPr eaLnBrk="1" hangingPunct="1">
              <a:buFont typeface="Wingdings" pitchFamily="2" charset="2"/>
              <a:buNone/>
              <a:defRPr/>
            </a:pPr>
            <a:r>
              <a:rPr lang="ru-RU" sz="2400" b="1" smtClean="0">
                <a:latin typeface="Georgia" pitchFamily="18" charset="0"/>
              </a:rPr>
              <a:t>     - безнравственность;</a:t>
            </a:r>
          </a:p>
          <a:p>
            <a:pPr eaLnBrk="1" hangingPunct="1">
              <a:buFont typeface="Wingdings" pitchFamily="2" charset="2"/>
              <a:buNone/>
              <a:defRPr/>
            </a:pPr>
            <a:r>
              <a:rPr lang="ru-RU" sz="2400" b="1" smtClean="0">
                <a:latin typeface="Georgia" pitchFamily="18" charset="0"/>
              </a:rPr>
              <a:t>     - ложный патриотизм.</a:t>
            </a:r>
          </a:p>
        </p:txBody>
      </p:sp>
      <p:pic>
        <p:nvPicPr>
          <p:cNvPr id="138244" name="Picture 4" descr="C:\Documents and Settings\Di\Рабочий стол\ИЛЛЮСТР. К ВОЙНЕ И МИРУ\mbiblio201big.jpg"/>
          <p:cNvPicPr>
            <a:picLocks noChangeAspect="1" noChangeArrowheads="1"/>
          </p:cNvPicPr>
          <p:nvPr/>
        </p:nvPicPr>
        <p:blipFill>
          <a:blip r:embed="rId2"/>
          <a:srcRect/>
          <a:stretch>
            <a:fillRect/>
          </a:stretch>
        </p:blipFill>
        <p:spPr bwMode="auto">
          <a:xfrm>
            <a:off x="6019800" y="3962400"/>
            <a:ext cx="2971800" cy="2743200"/>
          </a:xfrm>
          <a:prstGeom prst="rect">
            <a:avLst/>
          </a:prstGeom>
          <a:noFill/>
          <a:ln w="9525">
            <a:noFill/>
            <a:miter lim="800000"/>
            <a:headEnd/>
            <a:tailEnd/>
          </a:ln>
        </p:spPr>
      </p:pic>
      <p:pic>
        <p:nvPicPr>
          <p:cNvPr id="138245" name="Picture 5" descr="C:\Documents and Settings\Di\Рабочий стол\ИЛЛЮСТР. К ВОЙНЕ И МИРУ\21978680_1207285798_P_er_i_YElen1.jpg"/>
          <p:cNvPicPr>
            <a:picLocks noChangeAspect="1" noChangeArrowheads="1"/>
          </p:cNvPicPr>
          <p:nvPr/>
        </p:nvPicPr>
        <p:blipFill>
          <a:blip r:embed="rId3"/>
          <a:srcRect/>
          <a:stretch>
            <a:fillRect/>
          </a:stretch>
        </p:blipFill>
        <p:spPr bwMode="auto">
          <a:xfrm>
            <a:off x="533400" y="4800600"/>
            <a:ext cx="2438400" cy="205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824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8243">
                                            <p:txEl>
                                              <p:pRg st="1" end="1"/>
                                            </p:txEl>
                                          </p:spTgt>
                                        </p:tgtEl>
                                        <p:attrNameLst>
                                          <p:attrName>style.visibility</p:attrName>
                                        </p:attrNameLst>
                                      </p:cBhvr>
                                      <p:to>
                                        <p:strVal val="visible"/>
                                      </p:to>
                                    </p:set>
                                    <p:anim calcmode="lin" valueType="num">
                                      <p:cBhvr>
                                        <p:cTn id="13" dur="5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824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 calcmode="lin" valueType="num">
                                      <p:cBhvr>
                                        <p:cTn id="19" dur="5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824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p:cTn id="25" dur="5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824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p:cTn id="31" dur="5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824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p:cTn id="37" dur="500" fill="hold"/>
                                        <p:tgtEl>
                                          <p:spTgt spid="13824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824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38243">
                                            <p:txEl>
                                              <p:pRg st="6" end="6"/>
                                            </p:txEl>
                                          </p:spTgt>
                                        </p:tgtEl>
                                        <p:attrNameLst>
                                          <p:attrName>style.visibility</p:attrName>
                                        </p:attrNameLst>
                                      </p:cBhvr>
                                      <p:to>
                                        <p:strVal val="visible"/>
                                      </p:to>
                                    </p:set>
                                    <p:anim calcmode="lin" valueType="num">
                                      <p:cBhvr>
                                        <p:cTn id="43" dur="500" fill="hold"/>
                                        <p:tgtEl>
                                          <p:spTgt spid="13824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3824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88" fill="hold" nodeType="clickEffect">
                                  <p:stCondLst>
                                    <p:cond delay="0"/>
                                  </p:stCondLst>
                                  <p:childTnLst>
                                    <p:set>
                                      <p:cBhvr>
                                        <p:cTn id="48" dur="1" fill="hold">
                                          <p:stCondLst>
                                            <p:cond delay="0"/>
                                          </p:stCondLst>
                                        </p:cTn>
                                        <p:tgtEl>
                                          <p:spTgt spid="138244"/>
                                        </p:tgtEl>
                                        <p:attrNameLst>
                                          <p:attrName>style.visibility</p:attrName>
                                        </p:attrNameLst>
                                      </p:cBhvr>
                                      <p:to>
                                        <p:strVal val="visible"/>
                                      </p:to>
                                    </p:set>
                                    <p:anim calcmode="lin" valueType="num">
                                      <p:cBhvr>
                                        <p:cTn id="49" dur="500" fill="hold"/>
                                        <p:tgtEl>
                                          <p:spTgt spid="138244"/>
                                        </p:tgtEl>
                                        <p:attrNameLst>
                                          <p:attrName>ppt_w</p:attrName>
                                        </p:attrNameLst>
                                      </p:cBhvr>
                                      <p:tavLst>
                                        <p:tav tm="0">
                                          <p:val>
                                            <p:strVal val="4/3*#ppt_w"/>
                                          </p:val>
                                        </p:tav>
                                        <p:tav tm="100000">
                                          <p:val>
                                            <p:strVal val="#ppt_w"/>
                                          </p:val>
                                        </p:tav>
                                      </p:tavLst>
                                    </p:anim>
                                    <p:anim calcmode="lin" valueType="num">
                                      <p:cBhvr>
                                        <p:cTn id="50" dur="500" fill="hold"/>
                                        <p:tgtEl>
                                          <p:spTgt spid="138244"/>
                                        </p:tgtEl>
                                        <p:attrNameLst>
                                          <p:attrName>ppt_h</p:attrName>
                                        </p:attrNameLst>
                                      </p:cBhvr>
                                      <p:tavLst>
                                        <p:tav tm="0">
                                          <p:val>
                                            <p:strVal val="4/3*#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88" fill="hold" nodeType="clickEffect">
                                  <p:stCondLst>
                                    <p:cond delay="0"/>
                                  </p:stCondLst>
                                  <p:childTnLst>
                                    <p:set>
                                      <p:cBhvr>
                                        <p:cTn id="54" dur="1" fill="hold">
                                          <p:stCondLst>
                                            <p:cond delay="0"/>
                                          </p:stCondLst>
                                        </p:cTn>
                                        <p:tgtEl>
                                          <p:spTgt spid="138245"/>
                                        </p:tgtEl>
                                        <p:attrNameLst>
                                          <p:attrName>style.visibility</p:attrName>
                                        </p:attrNameLst>
                                      </p:cBhvr>
                                      <p:to>
                                        <p:strVal val="visible"/>
                                      </p:to>
                                    </p:set>
                                    <p:anim calcmode="lin" valueType="num">
                                      <p:cBhvr>
                                        <p:cTn id="55" dur="500" fill="hold"/>
                                        <p:tgtEl>
                                          <p:spTgt spid="138245"/>
                                        </p:tgtEl>
                                        <p:attrNameLst>
                                          <p:attrName>ppt_w</p:attrName>
                                        </p:attrNameLst>
                                      </p:cBhvr>
                                      <p:tavLst>
                                        <p:tav tm="0">
                                          <p:val>
                                            <p:strVal val="4/3*#ppt_w"/>
                                          </p:val>
                                        </p:tav>
                                        <p:tav tm="100000">
                                          <p:val>
                                            <p:strVal val="#ppt_w"/>
                                          </p:val>
                                        </p:tav>
                                      </p:tavLst>
                                    </p:anim>
                                    <p:anim calcmode="lin" valueType="num">
                                      <p:cBhvr>
                                        <p:cTn id="56" dur="500" fill="hold"/>
                                        <p:tgtEl>
                                          <p:spTgt spid="13824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Нижний колонтитул 3"/>
          <p:cNvSpPr>
            <a:spLocks noGrp="1"/>
          </p:cNvSpPr>
          <p:nvPr>
            <p:ph type="ftr" sz="quarter" idx="10"/>
          </p:nvPr>
        </p:nvSpPr>
        <p:spPr/>
        <p:txBody>
          <a:bodyPr/>
          <a:lstStyle/>
          <a:p>
            <a:pPr>
              <a:defRPr/>
            </a:pPr>
            <a:r>
              <a:rPr lang="ru-RU"/>
              <a:t>Зуева Л.В.</a:t>
            </a:r>
          </a:p>
        </p:txBody>
      </p:sp>
      <p:sp>
        <p:nvSpPr>
          <p:cNvPr id="8" name="Номер слайда 4"/>
          <p:cNvSpPr>
            <a:spLocks noGrp="1"/>
          </p:cNvSpPr>
          <p:nvPr>
            <p:ph type="sldNum" sz="quarter" idx="11"/>
          </p:nvPr>
        </p:nvSpPr>
        <p:spPr/>
        <p:txBody>
          <a:bodyPr/>
          <a:lstStyle/>
          <a:p>
            <a:fld id="{E0AA0493-DF68-4667-987B-AAE8BA6E7F1A}" type="slidenum">
              <a:rPr lang="ru-RU" altLang="ru-RU"/>
              <a:pPr/>
              <a:t>8</a:t>
            </a:fld>
            <a:endParaRPr lang="ru-RU" altLang="ru-RU"/>
          </a:p>
        </p:txBody>
      </p:sp>
      <p:sp>
        <p:nvSpPr>
          <p:cNvPr id="142338" name="Rectangle 2"/>
          <p:cNvSpPr>
            <a:spLocks noGrp="1" noChangeArrowheads="1"/>
          </p:cNvSpPr>
          <p:nvPr>
            <p:ph type="title"/>
          </p:nvPr>
        </p:nvSpPr>
        <p:spPr>
          <a:xfrm>
            <a:off x="457200" y="304800"/>
            <a:ext cx="8229600" cy="914400"/>
          </a:xfrm>
        </p:spPr>
        <p:txBody>
          <a:bodyPr/>
          <a:lstStyle/>
          <a:p>
            <a:pPr eaLnBrk="1" hangingPunct="1">
              <a:defRPr/>
            </a:pPr>
            <a:r>
              <a:rPr lang="ru-RU" sz="2800" b="1" dirty="0" smtClean="0">
                <a:solidFill>
                  <a:srgbClr val="FFFF00"/>
                </a:solidFill>
              </a:rPr>
              <a:t>Основные  черты  «любимых» героинь </a:t>
            </a:r>
            <a:br>
              <a:rPr lang="ru-RU" sz="2800" b="1" dirty="0" smtClean="0">
                <a:solidFill>
                  <a:srgbClr val="FFFF00"/>
                </a:solidFill>
              </a:rPr>
            </a:br>
            <a:r>
              <a:rPr lang="ru-RU" sz="2800" b="1" dirty="0" smtClean="0">
                <a:solidFill>
                  <a:srgbClr val="FFFF00"/>
                </a:solidFill>
              </a:rPr>
              <a:t>Толстого</a:t>
            </a:r>
            <a:endParaRPr lang="ru-RU" dirty="0" smtClean="0">
              <a:solidFill>
                <a:srgbClr val="FFFF00"/>
              </a:solidFill>
            </a:endParaRPr>
          </a:p>
        </p:txBody>
      </p:sp>
      <p:sp>
        <p:nvSpPr>
          <p:cNvPr id="142339" name="Rectangle 3"/>
          <p:cNvSpPr>
            <a:spLocks noGrp="1" noChangeArrowheads="1"/>
          </p:cNvSpPr>
          <p:nvPr>
            <p:ph type="body" idx="1"/>
          </p:nvPr>
        </p:nvSpPr>
        <p:spPr>
          <a:xfrm>
            <a:off x="228600" y="1219200"/>
            <a:ext cx="8458200" cy="4724400"/>
          </a:xfrm>
        </p:spPr>
        <p:txBody>
          <a:bodyPr/>
          <a:lstStyle/>
          <a:p>
            <a:pPr eaLnBrk="1" hangingPunct="1">
              <a:buFont typeface="Wingdings" pitchFamily="2" charset="2"/>
              <a:buNone/>
              <a:defRPr/>
            </a:pPr>
            <a:r>
              <a:rPr lang="ru-RU" sz="2800" smtClean="0"/>
              <a:t>   - </a:t>
            </a:r>
            <a:r>
              <a:rPr lang="ru-RU" sz="2800" smtClean="0">
                <a:latin typeface="Georgia" pitchFamily="18" charset="0"/>
              </a:rPr>
              <a:t>далеко не красавицы внешне, но излучают</a:t>
            </a:r>
          </a:p>
          <a:p>
            <a:pPr eaLnBrk="1" hangingPunct="1">
              <a:buFont typeface="Wingdings" pitchFamily="2" charset="2"/>
              <a:buNone/>
              <a:defRPr/>
            </a:pPr>
            <a:r>
              <a:rPr lang="ru-RU" sz="2800" smtClean="0">
                <a:latin typeface="Georgia" pitchFamily="18" charset="0"/>
              </a:rPr>
              <a:t>      красоту  внутреннюю;</a:t>
            </a:r>
          </a:p>
          <a:p>
            <a:pPr eaLnBrk="1" hangingPunct="1">
              <a:buFont typeface="Wingdings" pitchFamily="2" charset="2"/>
              <a:buNone/>
              <a:defRPr/>
            </a:pPr>
            <a:r>
              <a:rPr lang="ru-RU" sz="2800" smtClean="0">
                <a:latin typeface="Georgia" pitchFamily="18" charset="0"/>
              </a:rPr>
              <a:t>   - полнота  жизни,  поэтичность, искренность;</a:t>
            </a:r>
          </a:p>
          <a:p>
            <a:pPr eaLnBrk="1" hangingPunct="1">
              <a:buFont typeface="Wingdings" pitchFamily="2" charset="2"/>
              <a:buNone/>
              <a:defRPr/>
            </a:pPr>
            <a:r>
              <a:rPr lang="ru-RU" sz="2800" smtClean="0">
                <a:latin typeface="Georgia" pitchFamily="18" charset="0"/>
              </a:rPr>
              <a:t>   - высокая духовность,  честность;</a:t>
            </a:r>
          </a:p>
          <a:p>
            <a:pPr eaLnBrk="1" hangingPunct="1">
              <a:buFont typeface="Wingdings" pitchFamily="2" charset="2"/>
              <a:buNone/>
              <a:defRPr/>
            </a:pPr>
            <a:r>
              <a:rPr lang="ru-RU" sz="2800" smtClean="0">
                <a:latin typeface="Georgia" pitchFamily="18" charset="0"/>
              </a:rPr>
              <a:t>   - для них счастье - в семье,  в детях;</a:t>
            </a:r>
          </a:p>
          <a:p>
            <a:pPr eaLnBrk="1" hangingPunct="1">
              <a:buFont typeface="Wingdings" pitchFamily="2" charset="2"/>
              <a:buNone/>
              <a:defRPr/>
            </a:pPr>
            <a:r>
              <a:rPr lang="ru-RU" sz="2800" smtClean="0">
                <a:latin typeface="Georgia" pitchFamily="18" charset="0"/>
              </a:rPr>
              <a:t>   - умение  любить (жизнь  сердца);</a:t>
            </a:r>
          </a:p>
          <a:p>
            <a:pPr eaLnBrk="1" hangingPunct="1">
              <a:buFont typeface="Wingdings" pitchFamily="2" charset="2"/>
              <a:buNone/>
              <a:defRPr/>
            </a:pPr>
            <a:r>
              <a:rPr lang="ru-RU" sz="2800" smtClean="0">
                <a:latin typeface="Georgia" pitchFamily="18" charset="0"/>
              </a:rPr>
              <a:t>   - истинный  патриотизм.</a:t>
            </a:r>
          </a:p>
        </p:txBody>
      </p:sp>
      <p:pic>
        <p:nvPicPr>
          <p:cNvPr id="142340" name="Picture 4" descr="C:\Documents and Settings\Di\Рабочий стол\ИЛЛЮСТР. К ВОЙНЕ И МИРУ\2060[1].jpg"/>
          <p:cNvPicPr>
            <a:picLocks noChangeAspect="1" noChangeArrowheads="1"/>
          </p:cNvPicPr>
          <p:nvPr/>
        </p:nvPicPr>
        <p:blipFill>
          <a:blip r:embed="rId2"/>
          <a:srcRect/>
          <a:stretch>
            <a:fillRect/>
          </a:stretch>
        </p:blipFill>
        <p:spPr bwMode="auto">
          <a:xfrm>
            <a:off x="609600" y="4800600"/>
            <a:ext cx="1731963" cy="2057400"/>
          </a:xfrm>
          <a:prstGeom prst="rect">
            <a:avLst/>
          </a:prstGeom>
          <a:noFill/>
          <a:ln w="9525">
            <a:noFill/>
            <a:miter lim="800000"/>
            <a:headEnd/>
            <a:tailEnd/>
          </a:ln>
        </p:spPr>
      </p:pic>
      <p:pic>
        <p:nvPicPr>
          <p:cNvPr id="142341" name="Picture 5" descr="C:\Documents and Settings\Di\Рабочий стол\ИЛЛЮСТР. К ВОЙНЕ И МИРУ\etomoguchijgolosnarodanadoprislushatxsjaknemu-30[1].jpg"/>
          <p:cNvPicPr>
            <a:picLocks noChangeAspect="1" noChangeArrowheads="1"/>
          </p:cNvPicPr>
          <p:nvPr/>
        </p:nvPicPr>
        <p:blipFill>
          <a:blip r:embed="rId3"/>
          <a:srcRect/>
          <a:stretch>
            <a:fillRect/>
          </a:stretch>
        </p:blipFill>
        <p:spPr bwMode="auto">
          <a:xfrm>
            <a:off x="4953000" y="4495800"/>
            <a:ext cx="4017963" cy="2362200"/>
          </a:xfrm>
          <a:prstGeom prst="rect">
            <a:avLst/>
          </a:prstGeom>
          <a:noFill/>
          <a:ln w="9525">
            <a:noFill/>
            <a:miter lim="800000"/>
            <a:headEnd/>
            <a:tailEnd/>
          </a:ln>
        </p:spPr>
      </p:pic>
      <p:pic>
        <p:nvPicPr>
          <p:cNvPr id="142342" name="Picture 6" descr="C:\Documents and Settings\Di\Рабочий стол\ИЛЛЮСТР. К ВОЙНЕ И МИРУ\2054[1].jpg"/>
          <p:cNvPicPr>
            <a:picLocks noChangeAspect="1" noChangeArrowheads="1"/>
          </p:cNvPicPr>
          <p:nvPr/>
        </p:nvPicPr>
        <p:blipFill>
          <a:blip r:embed="rId4"/>
          <a:srcRect/>
          <a:stretch>
            <a:fillRect/>
          </a:stretch>
        </p:blipFill>
        <p:spPr bwMode="auto">
          <a:xfrm>
            <a:off x="2819400" y="4800600"/>
            <a:ext cx="1752600" cy="205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iterate type="wd">
                                    <p:tmPct val="100000"/>
                                  </p:iterate>
                                  <p:childTnLst>
                                    <p:set>
                                      <p:cBhvr>
                                        <p:cTn id="6" dur="1" fill="hold">
                                          <p:stCondLst>
                                            <p:cond delay="0"/>
                                          </p:stCondLst>
                                        </p:cTn>
                                        <p:tgtEl>
                                          <p:spTgt spid="142338"/>
                                        </p:tgtEl>
                                        <p:attrNameLst>
                                          <p:attrName>style.visibility</p:attrName>
                                        </p:attrNameLst>
                                      </p:cBhvr>
                                      <p:to>
                                        <p:strVal val="visible"/>
                                      </p:to>
                                    </p:set>
                                    <p:anim calcmode="lin" valueType="num">
                                      <p:cBhvr>
                                        <p:cTn id="7" dur="300" fill="hold"/>
                                        <p:tgtEl>
                                          <p:spTgt spid="142338"/>
                                        </p:tgtEl>
                                        <p:attrNameLst>
                                          <p:attrName>ppt_w</p:attrName>
                                        </p:attrNameLst>
                                      </p:cBhvr>
                                      <p:tavLst>
                                        <p:tav tm="0">
                                          <p:val>
                                            <p:strVal val="2/3*#ppt_w"/>
                                          </p:val>
                                        </p:tav>
                                        <p:tav tm="100000">
                                          <p:val>
                                            <p:strVal val="#ppt_w"/>
                                          </p:val>
                                        </p:tav>
                                      </p:tavLst>
                                    </p:anim>
                                    <p:anim calcmode="lin" valueType="num">
                                      <p:cBhvr>
                                        <p:cTn id="8" dur="300" fill="hold"/>
                                        <p:tgtEl>
                                          <p:spTgt spid="142338"/>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42339">
                                            <p:txEl>
                                              <p:pRg st="0" end="0"/>
                                            </p:txEl>
                                          </p:spTgt>
                                        </p:tgtEl>
                                        <p:attrNameLst>
                                          <p:attrName>style.visibility</p:attrName>
                                        </p:attrNameLst>
                                      </p:cBhvr>
                                      <p:to>
                                        <p:strVal val="visible"/>
                                      </p:to>
                                    </p:set>
                                    <p:anim calcmode="lin" valueType="num">
                                      <p:cBhvr>
                                        <p:cTn id="13" dur="500" fill="hold"/>
                                        <p:tgtEl>
                                          <p:spTgt spid="14233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423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42339">
                                            <p:txEl>
                                              <p:pRg st="1" end="1"/>
                                            </p:txEl>
                                          </p:spTgt>
                                        </p:tgtEl>
                                        <p:attrNameLst>
                                          <p:attrName>style.visibility</p:attrName>
                                        </p:attrNameLst>
                                      </p:cBhvr>
                                      <p:to>
                                        <p:strVal val="visible"/>
                                      </p:to>
                                    </p:set>
                                    <p:anim calcmode="lin" valueType="num">
                                      <p:cBhvr>
                                        <p:cTn id="19" dur="500" fill="hold"/>
                                        <p:tgtEl>
                                          <p:spTgt spid="14233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233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42339">
                                            <p:txEl>
                                              <p:pRg st="2" end="2"/>
                                            </p:txEl>
                                          </p:spTgt>
                                        </p:tgtEl>
                                        <p:attrNameLst>
                                          <p:attrName>style.visibility</p:attrName>
                                        </p:attrNameLst>
                                      </p:cBhvr>
                                      <p:to>
                                        <p:strVal val="visible"/>
                                      </p:to>
                                    </p:set>
                                    <p:anim calcmode="lin" valueType="num">
                                      <p:cBhvr>
                                        <p:cTn id="25" dur="500" fill="hold"/>
                                        <p:tgtEl>
                                          <p:spTgt spid="14233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4233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42339">
                                            <p:txEl>
                                              <p:pRg st="3" end="3"/>
                                            </p:txEl>
                                          </p:spTgt>
                                        </p:tgtEl>
                                        <p:attrNameLst>
                                          <p:attrName>style.visibility</p:attrName>
                                        </p:attrNameLst>
                                      </p:cBhvr>
                                      <p:to>
                                        <p:strVal val="visible"/>
                                      </p:to>
                                    </p:set>
                                    <p:anim calcmode="lin" valueType="num">
                                      <p:cBhvr>
                                        <p:cTn id="31" dur="500" fill="hold"/>
                                        <p:tgtEl>
                                          <p:spTgt spid="14233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4233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2339">
                                            <p:txEl>
                                              <p:pRg st="4" end="4"/>
                                            </p:txEl>
                                          </p:spTgt>
                                        </p:tgtEl>
                                        <p:attrNameLst>
                                          <p:attrName>style.visibility</p:attrName>
                                        </p:attrNameLst>
                                      </p:cBhvr>
                                      <p:to>
                                        <p:strVal val="visible"/>
                                      </p:to>
                                    </p:set>
                                    <p:anim calcmode="lin" valueType="num">
                                      <p:cBhvr>
                                        <p:cTn id="37" dur="500" fill="hold"/>
                                        <p:tgtEl>
                                          <p:spTgt spid="142339">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4233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42339">
                                            <p:txEl>
                                              <p:pRg st="5" end="5"/>
                                            </p:txEl>
                                          </p:spTgt>
                                        </p:tgtEl>
                                        <p:attrNameLst>
                                          <p:attrName>style.visibility</p:attrName>
                                        </p:attrNameLst>
                                      </p:cBhvr>
                                      <p:to>
                                        <p:strVal val="visible"/>
                                      </p:to>
                                    </p:set>
                                    <p:anim calcmode="lin" valueType="num">
                                      <p:cBhvr>
                                        <p:cTn id="43" dur="500" fill="hold"/>
                                        <p:tgtEl>
                                          <p:spTgt spid="142339">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14233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42339">
                                            <p:txEl>
                                              <p:pRg st="6" end="6"/>
                                            </p:txEl>
                                          </p:spTgt>
                                        </p:tgtEl>
                                        <p:attrNameLst>
                                          <p:attrName>style.visibility</p:attrName>
                                        </p:attrNameLst>
                                      </p:cBhvr>
                                      <p:to>
                                        <p:strVal val="visible"/>
                                      </p:to>
                                    </p:set>
                                    <p:anim calcmode="lin" valueType="num">
                                      <p:cBhvr>
                                        <p:cTn id="49" dur="500" fill="hold"/>
                                        <p:tgtEl>
                                          <p:spTgt spid="142339">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4233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5" fill="hold" nodeType="clickEffect">
                                  <p:stCondLst>
                                    <p:cond delay="0"/>
                                  </p:stCondLst>
                                  <p:childTnLst>
                                    <p:set>
                                      <p:cBhvr>
                                        <p:cTn id="54" dur="1" fill="hold">
                                          <p:stCondLst>
                                            <p:cond delay="0"/>
                                          </p:stCondLst>
                                        </p:cTn>
                                        <p:tgtEl>
                                          <p:spTgt spid="142340"/>
                                        </p:tgtEl>
                                        <p:attrNameLst>
                                          <p:attrName>style.visibility</p:attrName>
                                        </p:attrNameLst>
                                      </p:cBhvr>
                                      <p:to>
                                        <p:strVal val="visible"/>
                                      </p:to>
                                    </p:set>
                                    <p:animEffect transition="in" filter="checkerboard(down)">
                                      <p:cBhvr>
                                        <p:cTn id="55" dur="500"/>
                                        <p:tgtEl>
                                          <p:spTgt spid="1423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5" fill="hold" nodeType="clickEffect">
                                  <p:stCondLst>
                                    <p:cond delay="0"/>
                                  </p:stCondLst>
                                  <p:childTnLst>
                                    <p:set>
                                      <p:cBhvr>
                                        <p:cTn id="59" dur="1" fill="hold">
                                          <p:stCondLst>
                                            <p:cond delay="0"/>
                                          </p:stCondLst>
                                        </p:cTn>
                                        <p:tgtEl>
                                          <p:spTgt spid="142341"/>
                                        </p:tgtEl>
                                        <p:attrNameLst>
                                          <p:attrName>style.visibility</p:attrName>
                                        </p:attrNameLst>
                                      </p:cBhvr>
                                      <p:to>
                                        <p:strVal val="visible"/>
                                      </p:to>
                                    </p:set>
                                    <p:animEffect transition="in" filter="checkerboard(down)">
                                      <p:cBhvr>
                                        <p:cTn id="60" dur="500"/>
                                        <p:tgtEl>
                                          <p:spTgt spid="14234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5" fill="hold" nodeType="clickEffect">
                                  <p:stCondLst>
                                    <p:cond delay="0"/>
                                  </p:stCondLst>
                                  <p:childTnLst>
                                    <p:set>
                                      <p:cBhvr>
                                        <p:cTn id="64" dur="1" fill="hold">
                                          <p:stCondLst>
                                            <p:cond delay="0"/>
                                          </p:stCondLst>
                                        </p:cTn>
                                        <p:tgtEl>
                                          <p:spTgt spid="142342"/>
                                        </p:tgtEl>
                                        <p:attrNameLst>
                                          <p:attrName>style.visibility</p:attrName>
                                        </p:attrNameLst>
                                      </p:cBhvr>
                                      <p:to>
                                        <p:strVal val="visible"/>
                                      </p:to>
                                    </p:set>
                                    <p:animEffect transition="in" filter="checkerboard(down)">
                                      <p:cBhvr>
                                        <p:cTn id="65" dur="500"/>
                                        <p:tgtEl>
                                          <p:spTgt spid="142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3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Нижний колонтитул 3"/>
          <p:cNvSpPr>
            <a:spLocks noGrp="1"/>
          </p:cNvSpPr>
          <p:nvPr>
            <p:ph type="ftr" sz="quarter" idx="10"/>
          </p:nvPr>
        </p:nvSpPr>
        <p:spPr/>
        <p:txBody>
          <a:bodyPr/>
          <a:lstStyle/>
          <a:p>
            <a:pPr>
              <a:defRPr/>
            </a:pPr>
            <a:r>
              <a:rPr lang="ru-RU"/>
              <a:t>Зуева Л.В.</a:t>
            </a:r>
          </a:p>
        </p:txBody>
      </p:sp>
      <p:sp>
        <p:nvSpPr>
          <p:cNvPr id="13" name="Номер слайда 4"/>
          <p:cNvSpPr>
            <a:spLocks noGrp="1"/>
          </p:cNvSpPr>
          <p:nvPr>
            <p:ph type="sldNum" sz="quarter" idx="11"/>
          </p:nvPr>
        </p:nvSpPr>
        <p:spPr/>
        <p:txBody>
          <a:bodyPr/>
          <a:lstStyle/>
          <a:p>
            <a:fld id="{5D535926-A7BB-4D0E-A768-FFD1021E4EB6}" type="slidenum">
              <a:rPr lang="ru-RU" altLang="ru-RU"/>
              <a:pPr/>
              <a:t>9</a:t>
            </a:fld>
            <a:endParaRPr lang="ru-RU" altLang="ru-RU"/>
          </a:p>
        </p:txBody>
      </p:sp>
      <p:sp>
        <p:nvSpPr>
          <p:cNvPr id="160770" name="Rectangle 2"/>
          <p:cNvSpPr>
            <a:spLocks noGrp="1" noChangeArrowheads="1"/>
          </p:cNvSpPr>
          <p:nvPr>
            <p:ph type="title"/>
          </p:nvPr>
        </p:nvSpPr>
        <p:spPr/>
        <p:txBody>
          <a:bodyPr/>
          <a:lstStyle/>
          <a:p>
            <a:pPr eaLnBrk="1" hangingPunct="1">
              <a:defRPr/>
            </a:pPr>
            <a:endParaRPr lang="ru-RU" smtClean="0"/>
          </a:p>
        </p:txBody>
      </p:sp>
      <p:sp>
        <p:nvSpPr>
          <p:cNvPr id="160771" name="Rectangle 3"/>
          <p:cNvSpPr>
            <a:spLocks noGrp="1" noChangeArrowheads="1"/>
          </p:cNvSpPr>
          <p:nvPr>
            <p:ph type="body" idx="1"/>
          </p:nvPr>
        </p:nvSpPr>
        <p:spPr/>
        <p:txBody>
          <a:bodyPr/>
          <a:lstStyle/>
          <a:p>
            <a:pPr eaLnBrk="1" hangingPunct="1">
              <a:defRPr/>
            </a:pPr>
            <a:endParaRPr lang="ru-RU" smtClean="0"/>
          </a:p>
        </p:txBody>
      </p:sp>
      <p:pic>
        <p:nvPicPr>
          <p:cNvPr id="160773" name="Picture 5" descr="C:\Documents and Settings\Di\Рабочий стол\ИЛЛЮСТР. К ВОЙНЕ И МИРУ\02labqevm1289500663[1].jpg"/>
          <p:cNvPicPr>
            <a:picLocks noChangeAspect="1" noChangeArrowheads="1"/>
          </p:cNvPicPr>
          <p:nvPr/>
        </p:nvPicPr>
        <p:blipFill>
          <a:blip r:embed="rId2"/>
          <a:srcRect/>
          <a:stretch>
            <a:fillRect/>
          </a:stretch>
        </p:blipFill>
        <p:spPr bwMode="auto">
          <a:xfrm>
            <a:off x="0" y="0"/>
            <a:ext cx="9296400" cy="6884988"/>
          </a:xfrm>
          <a:prstGeom prst="rect">
            <a:avLst/>
          </a:prstGeom>
          <a:noFill/>
          <a:ln w="9525">
            <a:noFill/>
            <a:miter lim="800000"/>
            <a:headEnd/>
            <a:tailEnd/>
          </a:ln>
        </p:spPr>
      </p:pic>
      <p:pic>
        <p:nvPicPr>
          <p:cNvPr id="160774" name="Picture 6" descr="C:\Documents and Settings\Di\Рабочий стол\ИЛЛЮСТР. К ВОЙНЕ И МИРУ\11510.jpg"/>
          <p:cNvPicPr>
            <a:picLocks noChangeAspect="1" noChangeArrowheads="1"/>
          </p:cNvPicPr>
          <p:nvPr/>
        </p:nvPicPr>
        <p:blipFill>
          <a:blip r:embed="rId3"/>
          <a:srcRect/>
          <a:stretch>
            <a:fillRect/>
          </a:stretch>
        </p:blipFill>
        <p:spPr bwMode="auto">
          <a:xfrm>
            <a:off x="4800600" y="914400"/>
            <a:ext cx="4191000" cy="5943600"/>
          </a:xfrm>
          <a:prstGeom prst="rect">
            <a:avLst/>
          </a:prstGeom>
          <a:noFill/>
          <a:ln w="9525">
            <a:noFill/>
            <a:miter lim="800000"/>
            <a:headEnd/>
            <a:tailEnd/>
          </a:ln>
        </p:spPr>
      </p:pic>
      <p:pic>
        <p:nvPicPr>
          <p:cNvPr id="160776" name="Picture 8" descr="C:\Documents and Settings\Di\Рабочий стол\ИЛЛЮСТР. К ВОЙНЕ И МИРУ\shop_items_catalog_image1558[1].jpg"/>
          <p:cNvPicPr>
            <a:picLocks noChangeAspect="1" noChangeArrowheads="1"/>
          </p:cNvPicPr>
          <p:nvPr/>
        </p:nvPicPr>
        <p:blipFill>
          <a:blip r:embed="rId4"/>
          <a:srcRect/>
          <a:stretch>
            <a:fillRect/>
          </a:stretch>
        </p:blipFill>
        <p:spPr bwMode="auto">
          <a:xfrm>
            <a:off x="0" y="2895600"/>
            <a:ext cx="2952750" cy="3810000"/>
          </a:xfrm>
          <a:prstGeom prst="rect">
            <a:avLst/>
          </a:prstGeom>
          <a:noFill/>
          <a:ln w="9525">
            <a:noFill/>
            <a:miter lim="800000"/>
            <a:headEnd/>
            <a:tailEnd/>
          </a:ln>
        </p:spPr>
      </p:pic>
      <p:pic>
        <p:nvPicPr>
          <p:cNvPr id="160777" name="Picture 9" descr="C:\Documents and Settings\Di\Рабочий стол\ИЛЛЮСТР. К ВОЙНЕ И МИРУ\83685[1].jpg"/>
          <p:cNvPicPr>
            <a:picLocks noChangeAspect="1" noChangeArrowheads="1"/>
          </p:cNvPicPr>
          <p:nvPr/>
        </p:nvPicPr>
        <p:blipFill>
          <a:blip r:embed="rId5"/>
          <a:srcRect/>
          <a:stretch>
            <a:fillRect/>
          </a:stretch>
        </p:blipFill>
        <p:spPr bwMode="auto">
          <a:xfrm>
            <a:off x="152400" y="152400"/>
            <a:ext cx="2468563" cy="2743200"/>
          </a:xfrm>
          <a:prstGeom prst="rect">
            <a:avLst/>
          </a:prstGeom>
          <a:noFill/>
          <a:ln w="9525">
            <a:noFill/>
            <a:miter lim="800000"/>
            <a:headEnd/>
            <a:tailEnd/>
          </a:ln>
        </p:spPr>
      </p:pic>
      <p:pic>
        <p:nvPicPr>
          <p:cNvPr id="160778" name="Picture 10" descr="C:\Documents and Settings\Di\Рабочий стол\ИЛЛЮСТР. К ВОЙНЕ И МИРУ\132133.jpg"/>
          <p:cNvPicPr>
            <a:picLocks noChangeAspect="1" noChangeArrowheads="1"/>
          </p:cNvPicPr>
          <p:nvPr/>
        </p:nvPicPr>
        <p:blipFill>
          <a:blip r:embed="rId6"/>
          <a:srcRect/>
          <a:stretch>
            <a:fillRect/>
          </a:stretch>
        </p:blipFill>
        <p:spPr bwMode="auto">
          <a:xfrm>
            <a:off x="2743200" y="5486400"/>
            <a:ext cx="3200400" cy="1371600"/>
          </a:xfrm>
          <a:prstGeom prst="rect">
            <a:avLst/>
          </a:prstGeom>
          <a:noFill/>
          <a:ln w="9525">
            <a:noFill/>
            <a:miter lim="800000"/>
            <a:headEnd/>
            <a:tailEnd/>
          </a:ln>
        </p:spPr>
      </p:pic>
      <p:pic>
        <p:nvPicPr>
          <p:cNvPr id="160779" name="Picture 11" descr="C:\Documents and Settings\Di\Рабочий стол\ИЛЛЮСТР. К ВОЙНЕ И МИРУ\2346[1].jpg"/>
          <p:cNvPicPr>
            <a:picLocks noChangeAspect="1" noChangeArrowheads="1"/>
          </p:cNvPicPr>
          <p:nvPr/>
        </p:nvPicPr>
        <p:blipFill>
          <a:blip r:embed="rId7"/>
          <a:srcRect/>
          <a:stretch>
            <a:fillRect/>
          </a:stretch>
        </p:blipFill>
        <p:spPr bwMode="auto">
          <a:xfrm>
            <a:off x="2590800" y="457200"/>
            <a:ext cx="2286000" cy="2667000"/>
          </a:xfrm>
          <a:prstGeom prst="rect">
            <a:avLst/>
          </a:prstGeom>
          <a:noFill/>
          <a:ln w="9525">
            <a:noFill/>
            <a:miter lim="800000"/>
            <a:headEnd/>
            <a:tailEnd/>
          </a:ln>
        </p:spPr>
      </p:pic>
      <p:pic>
        <p:nvPicPr>
          <p:cNvPr id="160780" name="Picture 12" descr="C:\Documents and Settings\Di\Рабочий стол\ИЛЛЮСТР. К ВОЙНЕ И МИРУ\iCALYN9NU.jpg"/>
          <p:cNvPicPr>
            <a:picLocks noChangeAspect="1" noChangeArrowheads="1"/>
          </p:cNvPicPr>
          <p:nvPr/>
        </p:nvPicPr>
        <p:blipFill>
          <a:blip r:embed="rId8"/>
          <a:srcRect/>
          <a:stretch>
            <a:fillRect/>
          </a:stretch>
        </p:blipFill>
        <p:spPr bwMode="auto">
          <a:xfrm>
            <a:off x="5791200" y="5486400"/>
            <a:ext cx="3352800" cy="1295400"/>
          </a:xfrm>
          <a:prstGeom prst="rect">
            <a:avLst/>
          </a:prstGeom>
          <a:noFill/>
          <a:ln w="9525">
            <a:noFill/>
            <a:miter lim="800000"/>
            <a:headEnd/>
            <a:tailEnd/>
          </a:ln>
        </p:spPr>
      </p:pic>
      <p:pic>
        <p:nvPicPr>
          <p:cNvPr id="160781" name="Picture 13" descr="C:\Documents and Settings\Di\Рабочий стол\ИЛЛЮСТР. К ВОЙНЕ И МИРУ\shmarinov3[1].jpg"/>
          <p:cNvPicPr>
            <a:picLocks noChangeAspect="1" noChangeArrowheads="1"/>
          </p:cNvPicPr>
          <p:nvPr/>
        </p:nvPicPr>
        <p:blipFill>
          <a:blip r:embed="rId9"/>
          <a:srcRect/>
          <a:stretch>
            <a:fillRect/>
          </a:stretch>
        </p:blipFill>
        <p:spPr bwMode="auto">
          <a:xfrm>
            <a:off x="2971800" y="3124200"/>
            <a:ext cx="2133600"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dissolve">
                                      <p:cBhvr>
                                        <p:cTn id="7" dur="500"/>
                                        <p:tgtEl>
                                          <p:spTgt spid="160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0774"/>
                                        </p:tgtEl>
                                        <p:attrNameLst>
                                          <p:attrName>style.visibility</p:attrName>
                                        </p:attrNameLst>
                                      </p:cBhvr>
                                      <p:to>
                                        <p:strVal val="visible"/>
                                      </p:to>
                                    </p:set>
                                    <p:animEffect transition="in" filter="dissolve">
                                      <p:cBhvr>
                                        <p:cTn id="12" dur="500"/>
                                        <p:tgtEl>
                                          <p:spTgt spid="160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0776"/>
                                        </p:tgtEl>
                                        <p:attrNameLst>
                                          <p:attrName>style.visibility</p:attrName>
                                        </p:attrNameLst>
                                      </p:cBhvr>
                                      <p:to>
                                        <p:strVal val="visible"/>
                                      </p:to>
                                    </p:set>
                                    <p:animEffect transition="in" filter="dissolve">
                                      <p:cBhvr>
                                        <p:cTn id="17" dur="500"/>
                                        <p:tgtEl>
                                          <p:spTgt spid="160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0777"/>
                                        </p:tgtEl>
                                        <p:attrNameLst>
                                          <p:attrName>style.visibility</p:attrName>
                                        </p:attrNameLst>
                                      </p:cBhvr>
                                      <p:to>
                                        <p:strVal val="visible"/>
                                      </p:to>
                                    </p:set>
                                    <p:animEffect transition="in" filter="dissolve">
                                      <p:cBhvr>
                                        <p:cTn id="22" dur="500"/>
                                        <p:tgtEl>
                                          <p:spTgt spid="1607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0778"/>
                                        </p:tgtEl>
                                        <p:attrNameLst>
                                          <p:attrName>style.visibility</p:attrName>
                                        </p:attrNameLst>
                                      </p:cBhvr>
                                      <p:to>
                                        <p:strVal val="visible"/>
                                      </p:to>
                                    </p:set>
                                    <p:animEffect transition="in" filter="dissolve">
                                      <p:cBhvr>
                                        <p:cTn id="27" dur="500"/>
                                        <p:tgtEl>
                                          <p:spTgt spid="1607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60779"/>
                                        </p:tgtEl>
                                        <p:attrNameLst>
                                          <p:attrName>style.visibility</p:attrName>
                                        </p:attrNameLst>
                                      </p:cBhvr>
                                      <p:to>
                                        <p:strVal val="visible"/>
                                      </p:to>
                                    </p:set>
                                    <p:animEffect transition="in" filter="dissolve">
                                      <p:cBhvr>
                                        <p:cTn id="32" dur="500"/>
                                        <p:tgtEl>
                                          <p:spTgt spid="1607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60780"/>
                                        </p:tgtEl>
                                        <p:attrNameLst>
                                          <p:attrName>style.visibility</p:attrName>
                                        </p:attrNameLst>
                                      </p:cBhvr>
                                      <p:to>
                                        <p:strVal val="visible"/>
                                      </p:to>
                                    </p:set>
                                    <p:animEffect transition="in" filter="dissolve">
                                      <p:cBhvr>
                                        <p:cTn id="37" dur="500"/>
                                        <p:tgtEl>
                                          <p:spTgt spid="16078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60781"/>
                                        </p:tgtEl>
                                        <p:attrNameLst>
                                          <p:attrName>style.visibility</p:attrName>
                                        </p:attrNameLst>
                                      </p:cBhvr>
                                      <p:to>
                                        <p:strVal val="visible"/>
                                      </p:to>
                                    </p:set>
                                    <p:animEffect transition="in" filter="dissolve">
                                      <p:cBhvr>
                                        <p:cTn id="42" dur="500"/>
                                        <p:tgtEl>
                                          <p:spTgt spid="16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3.jpeg"/></Relationships>
</file>

<file path=ppt/theme/_rels/theme27.xml.rels><?xml version="1.0" encoding="UTF-8" standalone="yes"?>
<Relationships xmlns="http://schemas.openxmlformats.org/package/2006/relationships"><Relationship Id="rId1" Type="http://schemas.openxmlformats.org/officeDocument/2006/relationships/image" Target="../media/image3.jpeg"/></Relationships>
</file>

<file path=ppt/theme/_rels/theme30.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Занавес">
  <a:themeElements>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Занавес">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Занавес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Занавес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Занавес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Занавес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Занавес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Занавес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Занавес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Занавес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2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3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4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5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6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7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8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9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Reporting Progress or Status">
  <a:themeElements>
    <a:clrScheme name="Reporting Progress or Status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fontScheme name="Reporting Progress or Status">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porting Progress or Status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clrMap bg1="lt1" tx1="dk1" bg2="lt2" tx2="dk2" accent1="accent1" accent2="accent2" accent3="accent3" accent4="accent4" accent5="accent5" accent6="accent6" hlink="hlink" folHlink="folHlink"/>
    </a:extraClrScheme>
    <a:extraClrScheme>
      <a:clrScheme name="Reporting Progress or Status 2">
        <a:dk1>
          <a:srgbClr val="000000"/>
        </a:dk1>
        <a:lt1>
          <a:srgbClr val="8EA1C0"/>
        </a:lt1>
        <a:dk2>
          <a:srgbClr val="FFFFFF"/>
        </a:dk2>
        <a:lt2>
          <a:srgbClr val="5F5F5F"/>
        </a:lt2>
        <a:accent1>
          <a:srgbClr val="B6CDDE"/>
        </a:accent1>
        <a:accent2>
          <a:srgbClr val="8A7CA2"/>
        </a:accent2>
        <a:accent3>
          <a:srgbClr val="C6CDDC"/>
        </a:accent3>
        <a:accent4>
          <a:srgbClr val="000000"/>
        </a:accent4>
        <a:accent5>
          <a:srgbClr val="D7E3EC"/>
        </a:accent5>
        <a:accent6>
          <a:srgbClr val="7D7092"/>
        </a:accent6>
        <a:hlink>
          <a:srgbClr val="336699"/>
        </a:hlink>
        <a:folHlink>
          <a:srgbClr val="009999"/>
        </a:folHlink>
      </a:clrScheme>
      <a:clrMap bg1="lt1" tx1="dk1" bg2="lt2" tx2="dk2" accent1="accent1" accent2="accent2" accent3="accent3" accent4="accent4" accent5="accent5" accent6="accent6" hlink="hlink" folHlink="folHlink"/>
    </a:extraClrScheme>
    <a:extraClrScheme>
      <a:clrScheme name="Reporting Progress or Status 3">
        <a:dk1>
          <a:srgbClr val="333300"/>
        </a:dk1>
        <a:lt1>
          <a:srgbClr val="FFFFFF"/>
        </a:lt1>
        <a:dk2>
          <a:srgbClr val="000000"/>
        </a:dk2>
        <a:lt2>
          <a:srgbClr val="969696"/>
        </a:lt2>
        <a:accent1>
          <a:srgbClr val="EAEAEA"/>
        </a:accent1>
        <a:accent2>
          <a:srgbClr val="969696"/>
        </a:accent2>
        <a:accent3>
          <a:srgbClr val="FFFFFF"/>
        </a:accent3>
        <a:accent4>
          <a:srgbClr val="2A2A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11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2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3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14_Поток">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3_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Яркая">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7.xml><?xml version="1.0" encoding="utf-8"?>
<a:theme xmlns:a="http://schemas.openxmlformats.org/drawingml/2006/main" name="1_Яркая">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8.xml><?xml version="1.0" encoding="utf-8"?>
<a:theme xmlns:a="http://schemas.openxmlformats.org/drawingml/2006/main" name="1_Занавес">
  <a:themeElements>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Занавес">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Занавес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Занавес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Занавес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Занавес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Занавес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Занавес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Занавес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Занавес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Занавес">
  <a:themeElements>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Занавес">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навес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Занавес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Занавес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Занавес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Занавес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Занавес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Занавес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Занавес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Занавес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Яркая">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1.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1.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4.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5.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6.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7.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8.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9.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0.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1.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2.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3.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4.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5.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6.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7.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8.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9.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0.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Curtain Call</Template>
  <TotalTime>922</TotalTime>
  <Words>1402</Words>
  <Application>Microsoft Office PowerPoint</Application>
  <PresentationFormat>Экран (4:3)</PresentationFormat>
  <Paragraphs>161</Paragraphs>
  <Slides>46</Slides>
  <Notes>2</Notes>
  <HiddenSlides>0</HiddenSlides>
  <MMClips>2</MMClips>
  <ScaleCrop>false</ScaleCrop>
  <HeadingPairs>
    <vt:vector size="4" baseType="variant">
      <vt:variant>
        <vt:lpstr>Тема</vt:lpstr>
      </vt:variant>
      <vt:variant>
        <vt:i4>30</vt:i4>
      </vt:variant>
      <vt:variant>
        <vt:lpstr>Заголовки слайдов</vt:lpstr>
      </vt:variant>
      <vt:variant>
        <vt:i4>46</vt:i4>
      </vt:variant>
    </vt:vector>
  </HeadingPairs>
  <TitlesOfParts>
    <vt:vector size="76" baseType="lpstr">
      <vt:lpstr>Занавес</vt:lpstr>
      <vt:lpstr>Reporting Progress or Status</vt:lpstr>
      <vt:lpstr>Тема Office</vt:lpstr>
      <vt:lpstr>1_Тема Office</vt:lpstr>
      <vt:lpstr>2_Тема Office</vt:lpstr>
      <vt:lpstr>3_Тема Office</vt:lpstr>
      <vt:lpstr>Текстура</vt:lpstr>
      <vt:lpstr>1_Текстура</vt:lpstr>
      <vt:lpstr>2_Текстура</vt:lpstr>
      <vt:lpstr>Поток</vt:lpstr>
      <vt:lpstr>1_Поток</vt:lpstr>
      <vt:lpstr>2_Поток</vt:lpstr>
      <vt:lpstr>3_Поток</vt:lpstr>
      <vt:lpstr>4_Поток</vt:lpstr>
      <vt:lpstr>5_Поток</vt:lpstr>
      <vt:lpstr>6_Поток</vt:lpstr>
      <vt:lpstr>7_Поток</vt:lpstr>
      <vt:lpstr>8_Поток</vt:lpstr>
      <vt:lpstr>9_Поток</vt:lpstr>
      <vt:lpstr>10_Поток</vt:lpstr>
      <vt:lpstr>11_Поток</vt:lpstr>
      <vt:lpstr>12_Поток</vt:lpstr>
      <vt:lpstr>13_Поток</vt:lpstr>
      <vt:lpstr>14_Поток</vt:lpstr>
      <vt:lpstr>3_Текстура</vt:lpstr>
      <vt:lpstr>Яркая</vt:lpstr>
      <vt:lpstr>1_Яркая</vt:lpstr>
      <vt:lpstr>1_Занавес</vt:lpstr>
      <vt:lpstr>2_Занавес</vt:lpstr>
      <vt:lpstr>2_Яркая</vt:lpstr>
      <vt:lpstr>Женские образы в романе Л.Н.Толстого  «Война и мир»</vt:lpstr>
      <vt:lpstr>... что есть красота, и почему ее обожествляют люди? Сосуд она, в котором пустота, Или огонь, мерцающий в сосуде.  Николай Заболоцкий</vt:lpstr>
      <vt:lpstr>Презентация PowerPoint</vt:lpstr>
      <vt:lpstr>Презентация PowerPoint</vt:lpstr>
      <vt:lpstr>Презентация PowerPoint</vt:lpstr>
      <vt:lpstr>Презентация PowerPoint</vt:lpstr>
      <vt:lpstr>«НЕЛЮБИМЫЕ»</vt:lpstr>
      <vt:lpstr>Основные  черты  «любимых» героинь  Толстого</vt:lpstr>
      <vt:lpstr>Презентация PowerPoint</vt:lpstr>
      <vt:lpstr>Каков идеал женщины в русской литературе ? </vt:lpstr>
      <vt:lpstr>Что такое красота в женщине? Что такое душевная красота?</vt:lpstr>
      <vt:lpstr>Л.Н.Толстой был глубоко убежден , что человеку при рождении дается в дар своеобразный сосуд-душа, чистая и незапятнанная. Чем дольше человек связан с природой, трудом , землей, тем дольше этот сосуд остается чистым.</vt:lpstr>
      <vt:lpstr>Смысл жизни заключён во всепрощении, в жизни для других, в полном самопожертвовании.</vt:lpstr>
      <vt:lpstr>Презентация PowerPoint</vt:lpstr>
      <vt:lpstr>Княжна Марья Болконская в романе «Война и мир»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 Наташа у постели раненого князя Андрея</vt:lpstr>
      <vt:lpstr>9. Наташа в эпилоге</vt:lpstr>
      <vt:lpstr>Презентация PowerPoint</vt:lpstr>
      <vt:lpstr>Вывод</vt:lpstr>
      <vt:lpstr>Презентация PowerPoint</vt:lpstr>
      <vt:lpstr>Презентация PowerPoint</vt:lpstr>
      <vt:lpstr>Презентация PowerPoint</vt:lpstr>
      <vt:lpstr>Для юношей: С какой из героинь Толстого, по-вашему, легче всего строить семейную жизнь?     Для девушек: Какую из героинь вы выбрали бы для себя в качестве образца для подражания в будущем? </vt:lpstr>
      <vt:lpstr>Домашнее  задание</vt:lpstr>
      <vt:lpstr>Красивым быть- Не значит им родиться, Ведь красоте мы можем научиться. Когда красив душою человек- Какая внешность может с ней сравниться?                                             Омар Хаям</vt:lpstr>
      <vt:lpstr>       Используемые ресурсы урока</vt:lpstr>
    </vt:vector>
  </TitlesOfParts>
  <Company>Школа 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литературы в 10 классе</dc:title>
  <dc:subject>Уроки литературы в 10 классе</dc:subject>
  <dc:creator>ЛЮДМИЛА</dc:creator>
  <cp:lastModifiedBy>Windows User</cp:lastModifiedBy>
  <cp:revision>104</cp:revision>
  <dcterms:created xsi:type="dcterms:W3CDTF">2006-04-22T06:26:47Z</dcterms:created>
  <dcterms:modified xsi:type="dcterms:W3CDTF">2019-04-16T20:57:24Z</dcterms:modified>
</cp:coreProperties>
</file>