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quickStyle8.xml" ContentType="application/vnd.openxmlformats-officedocument.drawingml.diagramStyl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Default Extension="png" ContentType="image/png"/>
  <Default Extension="mp3" ContentType="audio/unknown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Default Extension="wav" ContentType="audio/wav"/>
  <Override PartName="/docProps/app.xml" ContentType="application/vnd.openxmlformats-officedocument.extended-properties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577D41-D221-457D-99AD-ACD19557769B}" type="doc">
      <dgm:prSet loTypeId="urn:microsoft.com/office/officeart/2005/8/layout/matrix3" loCatId="matrix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1A6AB4B-0B3A-4C56-B359-7EFC89915CD2}">
      <dgm:prSet phldrT="[Текст]" custT="1"/>
      <dgm:spPr/>
      <dgm:t>
        <a:bodyPr/>
        <a:lstStyle/>
        <a:p>
          <a:r>
            <a:rPr lang="ru-RU" sz="3200" b="0" i="0" cap="none" spc="0" dirty="0" smtClean="0">
              <a:ln w="18415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Вид: краткосрочный, групповой, информационно-творческий.</a:t>
          </a:r>
          <a:endParaRPr lang="ru-RU" sz="3200" b="0" cap="none" spc="0" dirty="0">
            <a:ln w="18415" cmpd="sng">
              <a:solidFill>
                <a:srgbClr val="C00000"/>
              </a:solidFill>
              <a:prstDash val="solid"/>
            </a:ln>
            <a:solidFill>
              <a:srgbClr val="FF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44D94F8B-7407-48D9-B45A-39D213352DF4}" type="parTrans" cxnId="{25673ABE-CCF8-4840-B617-2453E65B0498}">
      <dgm:prSet/>
      <dgm:spPr/>
      <dgm:t>
        <a:bodyPr/>
        <a:lstStyle/>
        <a:p>
          <a:endParaRPr lang="ru-RU"/>
        </a:p>
      </dgm:t>
    </dgm:pt>
    <dgm:pt modelId="{E948FE26-A6D2-4306-84D8-3A2C7ED93B19}" type="sibTrans" cxnId="{25673ABE-CCF8-4840-B617-2453E65B0498}">
      <dgm:prSet/>
      <dgm:spPr/>
      <dgm:t>
        <a:bodyPr/>
        <a:lstStyle/>
        <a:p>
          <a:endParaRPr lang="ru-RU"/>
        </a:p>
      </dgm:t>
    </dgm:pt>
    <dgm:pt modelId="{11E1DB54-AEA0-4573-8EE2-6284D91C0587}">
      <dgm:prSet phldrT="[Текст]" custT="1"/>
      <dgm:spPr/>
      <dgm:t>
        <a:bodyPr/>
        <a:lstStyle/>
        <a:p>
          <a:r>
            <a:rPr lang="ru-RU" sz="3200" b="0" i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Продолжительность:  февраль 2019 год</a:t>
          </a:r>
          <a:endParaRPr lang="ru-RU" sz="32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A2FC6F18-9AE7-4B61-BD2B-E1353B9D0094}" type="parTrans" cxnId="{D9743052-F6A8-436C-9404-031B0BED5AE7}">
      <dgm:prSet/>
      <dgm:spPr/>
      <dgm:t>
        <a:bodyPr/>
        <a:lstStyle/>
        <a:p>
          <a:endParaRPr lang="ru-RU"/>
        </a:p>
      </dgm:t>
    </dgm:pt>
    <dgm:pt modelId="{9B686EDA-FCBD-4973-981F-10C9A18E0911}" type="sibTrans" cxnId="{D9743052-F6A8-436C-9404-031B0BED5AE7}">
      <dgm:prSet/>
      <dgm:spPr/>
      <dgm:t>
        <a:bodyPr/>
        <a:lstStyle/>
        <a:p>
          <a:endParaRPr lang="ru-RU"/>
        </a:p>
      </dgm:t>
    </dgm:pt>
    <dgm:pt modelId="{9EFD32B9-BCA1-4F17-91E0-F0BA561E72E2}">
      <dgm:prSet phldrT="[Текст]" custT="1"/>
      <dgm:spPr/>
      <dgm:t>
        <a:bodyPr/>
        <a:lstStyle/>
        <a:p>
          <a:r>
            <a:rPr lang="ru-RU" sz="2800" b="0" i="0" cap="none" spc="0" dirty="0" smtClean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Участники проекта: воспитанники средней группы № 6</a:t>
          </a:r>
          <a:endParaRPr lang="ru-RU" sz="2800" b="0" cap="none" spc="0" dirty="0">
            <a:ln w="18415" cmpd="sng">
              <a:solidFill>
                <a:srgbClr val="7030A0"/>
              </a:solidFill>
              <a:prstDash val="solid"/>
            </a:ln>
            <a:solidFill>
              <a:srgbClr val="7030A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20FB9EF6-4D2D-40EB-8EB1-074A78CD783C}" type="parTrans" cxnId="{180E6447-CC5E-42AB-B51F-95BC530B0660}">
      <dgm:prSet/>
      <dgm:spPr/>
      <dgm:t>
        <a:bodyPr/>
        <a:lstStyle/>
        <a:p>
          <a:endParaRPr lang="ru-RU"/>
        </a:p>
      </dgm:t>
    </dgm:pt>
    <dgm:pt modelId="{D7BD1B40-7E39-448E-8702-C5011733861F}" type="sibTrans" cxnId="{180E6447-CC5E-42AB-B51F-95BC530B0660}">
      <dgm:prSet/>
      <dgm:spPr/>
      <dgm:t>
        <a:bodyPr/>
        <a:lstStyle/>
        <a:p>
          <a:endParaRPr lang="ru-RU"/>
        </a:p>
      </dgm:t>
    </dgm:pt>
    <dgm:pt modelId="{CBDD496E-8468-4CED-8863-863404E0F2DF}">
      <dgm:prSet phldrT="[Текст]"/>
      <dgm:spPr/>
      <dgm:t>
        <a:bodyPr/>
        <a:lstStyle/>
        <a:p>
          <a:r>
            <a:rPr lang="ru-RU" b="0" i="0" u="sng" cap="none" spc="0" dirty="0" smtClean="0">
              <a:ln w="18415" cmpd="sng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Тип проекта</a:t>
          </a:r>
          <a:r>
            <a:rPr lang="ru-RU" b="0" i="0" cap="none" spc="0" dirty="0" smtClean="0">
              <a:ln w="18415" cmpd="sng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 - по доминирующей в проекте деятельности: учебно-методический.</a:t>
          </a:r>
          <a:endParaRPr lang="ru-RU" b="0" cap="none" spc="0" dirty="0">
            <a:ln w="18415" cmpd="sng">
              <a:solidFill>
                <a:srgbClr val="00B050"/>
              </a:solidFill>
              <a:prstDash val="solid"/>
            </a:ln>
            <a:solidFill>
              <a:srgbClr val="00B05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F092A09B-0489-4A18-B1AF-244DDC07B463}" type="parTrans" cxnId="{7D1E80DF-5AB9-4077-8C1D-D9C5FB910C1B}">
      <dgm:prSet/>
      <dgm:spPr/>
      <dgm:t>
        <a:bodyPr/>
        <a:lstStyle/>
        <a:p>
          <a:endParaRPr lang="ru-RU"/>
        </a:p>
      </dgm:t>
    </dgm:pt>
    <dgm:pt modelId="{29CFB8C6-F06C-4422-AEF6-026B01E82906}" type="sibTrans" cxnId="{7D1E80DF-5AB9-4077-8C1D-D9C5FB910C1B}">
      <dgm:prSet/>
      <dgm:spPr/>
      <dgm:t>
        <a:bodyPr/>
        <a:lstStyle/>
        <a:p>
          <a:endParaRPr lang="ru-RU"/>
        </a:p>
      </dgm:t>
    </dgm:pt>
    <dgm:pt modelId="{E3D5F99B-C8BE-45A1-94AF-D2E57697416B}">
      <dgm:prSet/>
      <dgm:spPr/>
      <dgm:t>
        <a:bodyPr/>
        <a:lstStyle/>
        <a:p>
          <a:endParaRPr lang="ru-RU"/>
        </a:p>
      </dgm:t>
    </dgm:pt>
    <dgm:pt modelId="{64F51D54-3A47-4EE0-BF5C-717F56705A60}" type="parTrans" cxnId="{32F69DC0-3890-409C-AA9E-850C4E090F98}">
      <dgm:prSet/>
      <dgm:spPr/>
      <dgm:t>
        <a:bodyPr/>
        <a:lstStyle/>
        <a:p>
          <a:endParaRPr lang="ru-RU"/>
        </a:p>
      </dgm:t>
    </dgm:pt>
    <dgm:pt modelId="{63914B33-8E61-49B3-9799-540D2A14529B}" type="sibTrans" cxnId="{32F69DC0-3890-409C-AA9E-850C4E090F98}">
      <dgm:prSet/>
      <dgm:spPr/>
      <dgm:t>
        <a:bodyPr/>
        <a:lstStyle/>
        <a:p>
          <a:endParaRPr lang="ru-RU"/>
        </a:p>
      </dgm:t>
    </dgm:pt>
    <dgm:pt modelId="{27D32809-605B-4B92-90A7-91850A2583E8}">
      <dgm:prSet/>
      <dgm:spPr/>
      <dgm:t>
        <a:bodyPr/>
        <a:lstStyle/>
        <a:p>
          <a:endParaRPr lang="ru-RU"/>
        </a:p>
      </dgm:t>
    </dgm:pt>
    <dgm:pt modelId="{9BB56D64-C057-4A2D-AC98-926B1F6022A6}" type="parTrans" cxnId="{5164DC0B-0570-4976-A545-2A8E9EDCA975}">
      <dgm:prSet/>
      <dgm:spPr/>
      <dgm:t>
        <a:bodyPr/>
        <a:lstStyle/>
        <a:p>
          <a:endParaRPr lang="ru-RU"/>
        </a:p>
      </dgm:t>
    </dgm:pt>
    <dgm:pt modelId="{F8862F37-64FC-49FF-9DCD-9577076F7E7E}" type="sibTrans" cxnId="{5164DC0B-0570-4976-A545-2A8E9EDCA975}">
      <dgm:prSet/>
      <dgm:spPr/>
      <dgm:t>
        <a:bodyPr/>
        <a:lstStyle/>
        <a:p>
          <a:endParaRPr lang="ru-RU"/>
        </a:p>
      </dgm:t>
    </dgm:pt>
    <dgm:pt modelId="{1B139CAE-CFA7-4F20-8B97-752E8EB23C03}" type="pres">
      <dgm:prSet presAssocID="{C4577D41-D221-457D-99AD-ACD19557769B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842A8A-16FB-4AFA-B855-1E1EDC064A8A}" type="pres">
      <dgm:prSet presAssocID="{C4577D41-D221-457D-99AD-ACD19557769B}" presName="diamond" presStyleLbl="bgShp" presStyleIdx="0" presStyleCnt="1" custScaleX="127632"/>
      <dgm:spPr>
        <a:solidFill>
          <a:schemeClr val="accent5">
            <a:lumMod val="60000"/>
            <a:lumOff val="40000"/>
          </a:schemeClr>
        </a:solidFill>
      </dgm:spPr>
    </dgm:pt>
    <dgm:pt modelId="{0DC2050B-A349-4366-9BCE-6E9A8F7222C7}" type="pres">
      <dgm:prSet presAssocID="{C4577D41-D221-457D-99AD-ACD19557769B}" presName="quad1" presStyleLbl="node1" presStyleIdx="0" presStyleCnt="4" custScaleX="160242" custScaleY="87525" custLinFactNeighborX="-16811" custLinFactNeighborY="73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5ADBBF-F62F-498B-8DA9-5DAED713A41B}" type="pres">
      <dgm:prSet presAssocID="{C4577D41-D221-457D-99AD-ACD19557769B}" presName="quad2" presStyleLbl="node1" presStyleIdx="1" presStyleCnt="4" custScaleX="162430" custScaleY="78623" custLinFactNeighborX="48141" custLinFactNeighborY="102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D90C99-B24D-4F19-8F0B-14862BD18BBE}" type="pres">
      <dgm:prSet presAssocID="{C4577D41-D221-457D-99AD-ACD19557769B}" presName="quad3" presStyleLbl="node1" presStyleIdx="2" presStyleCnt="4" custScaleX="162432" custScaleY="88476" custLinFactNeighborX="-21953" custLinFactNeighborY="91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7D0D64-511A-4E1A-920E-436E96E5FE52}" type="pres">
      <dgm:prSet presAssocID="{C4577D41-D221-457D-99AD-ACD19557769B}" presName="quad4" presStyleLbl="node1" presStyleIdx="3" presStyleCnt="4" custScaleX="154482" custScaleY="85335" custLinFactNeighborX="40811" custLinFactNeighborY="119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B4A281F-4EB2-4093-97BB-E9B3E5325EF8}" type="presOf" srcId="{CBDD496E-8468-4CED-8863-863404E0F2DF}" destId="{A67D0D64-511A-4E1A-920E-436E96E5FE52}" srcOrd="0" destOrd="0" presId="urn:microsoft.com/office/officeart/2005/8/layout/matrix3"/>
    <dgm:cxn modelId="{468049EF-1797-468E-B861-F6F6E50354E4}" type="presOf" srcId="{9EFD32B9-BCA1-4F17-91E0-F0BA561E72E2}" destId="{00D90C99-B24D-4F19-8F0B-14862BD18BBE}" srcOrd="0" destOrd="0" presId="urn:microsoft.com/office/officeart/2005/8/layout/matrix3"/>
    <dgm:cxn modelId="{45121174-7541-4DA1-B2DD-8B07477352ED}" type="presOf" srcId="{C4577D41-D221-457D-99AD-ACD19557769B}" destId="{1B139CAE-CFA7-4F20-8B97-752E8EB23C03}" srcOrd="0" destOrd="0" presId="urn:microsoft.com/office/officeart/2005/8/layout/matrix3"/>
    <dgm:cxn modelId="{5164DC0B-0570-4976-A545-2A8E9EDCA975}" srcId="{C4577D41-D221-457D-99AD-ACD19557769B}" destId="{27D32809-605B-4B92-90A7-91850A2583E8}" srcOrd="5" destOrd="0" parTransId="{9BB56D64-C057-4A2D-AC98-926B1F6022A6}" sibTransId="{F8862F37-64FC-49FF-9DCD-9577076F7E7E}"/>
    <dgm:cxn modelId="{25673ABE-CCF8-4840-B617-2453E65B0498}" srcId="{C4577D41-D221-457D-99AD-ACD19557769B}" destId="{41A6AB4B-0B3A-4C56-B359-7EFC89915CD2}" srcOrd="0" destOrd="0" parTransId="{44D94F8B-7407-48D9-B45A-39D213352DF4}" sibTransId="{E948FE26-A6D2-4306-84D8-3A2C7ED93B19}"/>
    <dgm:cxn modelId="{3B2C1DEE-36C6-4C02-B4F7-A7F5C6F4819E}" type="presOf" srcId="{41A6AB4B-0B3A-4C56-B359-7EFC89915CD2}" destId="{0DC2050B-A349-4366-9BCE-6E9A8F7222C7}" srcOrd="0" destOrd="0" presId="urn:microsoft.com/office/officeart/2005/8/layout/matrix3"/>
    <dgm:cxn modelId="{32F69DC0-3890-409C-AA9E-850C4E090F98}" srcId="{C4577D41-D221-457D-99AD-ACD19557769B}" destId="{E3D5F99B-C8BE-45A1-94AF-D2E57697416B}" srcOrd="4" destOrd="0" parTransId="{64F51D54-3A47-4EE0-BF5C-717F56705A60}" sibTransId="{63914B33-8E61-49B3-9799-540D2A14529B}"/>
    <dgm:cxn modelId="{180E6447-CC5E-42AB-B51F-95BC530B0660}" srcId="{C4577D41-D221-457D-99AD-ACD19557769B}" destId="{9EFD32B9-BCA1-4F17-91E0-F0BA561E72E2}" srcOrd="2" destOrd="0" parTransId="{20FB9EF6-4D2D-40EB-8EB1-074A78CD783C}" sibTransId="{D7BD1B40-7E39-448E-8702-C5011733861F}"/>
    <dgm:cxn modelId="{7D1E80DF-5AB9-4077-8C1D-D9C5FB910C1B}" srcId="{C4577D41-D221-457D-99AD-ACD19557769B}" destId="{CBDD496E-8468-4CED-8863-863404E0F2DF}" srcOrd="3" destOrd="0" parTransId="{F092A09B-0489-4A18-B1AF-244DDC07B463}" sibTransId="{29CFB8C6-F06C-4422-AEF6-026B01E82906}"/>
    <dgm:cxn modelId="{F91855FF-E75D-439D-AAC9-243B69BA6958}" type="presOf" srcId="{11E1DB54-AEA0-4573-8EE2-6284D91C0587}" destId="{DF5ADBBF-F62F-498B-8DA9-5DAED713A41B}" srcOrd="0" destOrd="0" presId="urn:microsoft.com/office/officeart/2005/8/layout/matrix3"/>
    <dgm:cxn modelId="{D9743052-F6A8-436C-9404-031B0BED5AE7}" srcId="{C4577D41-D221-457D-99AD-ACD19557769B}" destId="{11E1DB54-AEA0-4573-8EE2-6284D91C0587}" srcOrd="1" destOrd="0" parTransId="{A2FC6F18-9AE7-4B61-BD2B-E1353B9D0094}" sibTransId="{9B686EDA-FCBD-4973-981F-10C9A18E0911}"/>
    <dgm:cxn modelId="{163BA098-8127-4309-A380-8F027DA1A289}" type="presParOf" srcId="{1B139CAE-CFA7-4F20-8B97-752E8EB23C03}" destId="{CF842A8A-16FB-4AFA-B855-1E1EDC064A8A}" srcOrd="0" destOrd="0" presId="urn:microsoft.com/office/officeart/2005/8/layout/matrix3"/>
    <dgm:cxn modelId="{7CA57645-E664-46F1-B6B1-1C4468E2D339}" type="presParOf" srcId="{1B139CAE-CFA7-4F20-8B97-752E8EB23C03}" destId="{0DC2050B-A349-4366-9BCE-6E9A8F7222C7}" srcOrd="1" destOrd="0" presId="urn:microsoft.com/office/officeart/2005/8/layout/matrix3"/>
    <dgm:cxn modelId="{5C9035C2-586C-4B3C-B68F-A72D922E20F9}" type="presParOf" srcId="{1B139CAE-CFA7-4F20-8B97-752E8EB23C03}" destId="{DF5ADBBF-F62F-498B-8DA9-5DAED713A41B}" srcOrd="2" destOrd="0" presId="urn:microsoft.com/office/officeart/2005/8/layout/matrix3"/>
    <dgm:cxn modelId="{6A1BE4D1-8E47-4795-9DED-8A9F048ED1AA}" type="presParOf" srcId="{1B139CAE-CFA7-4F20-8B97-752E8EB23C03}" destId="{00D90C99-B24D-4F19-8F0B-14862BD18BBE}" srcOrd="3" destOrd="0" presId="urn:microsoft.com/office/officeart/2005/8/layout/matrix3"/>
    <dgm:cxn modelId="{63D7C916-4799-4EE1-8EF0-6C81C49E00E0}" type="presParOf" srcId="{1B139CAE-CFA7-4F20-8B97-752E8EB23C03}" destId="{A67D0D64-511A-4E1A-920E-436E96E5FE52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9FB8DD-4945-4656-8461-F681FD0DFD92}" type="doc">
      <dgm:prSet loTypeId="urn:microsoft.com/office/officeart/2005/8/layout/hierarchy2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E011650-5A30-4C2D-8D39-5BD96A2AD903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3600" b="1" i="0" dirty="0" smtClean="0">
              <a:latin typeface="Times New Roman" pitchFamily="18" charset="0"/>
              <a:cs typeface="Times New Roman" pitchFamily="18" charset="0"/>
            </a:rPr>
            <a:t>Цели: </a:t>
          </a:r>
          <a:endParaRPr lang="ru-RU" sz="3600" dirty="0">
            <a:latin typeface="Times New Roman" pitchFamily="18" charset="0"/>
            <a:cs typeface="Times New Roman" pitchFamily="18" charset="0"/>
          </a:endParaRPr>
        </a:p>
      </dgm:t>
    </dgm:pt>
    <dgm:pt modelId="{B9C81668-8E49-479E-AEFE-69C82E691488}" type="parTrans" cxnId="{5284E284-BE11-44B8-AAAE-04CB432CF999}">
      <dgm:prSet/>
      <dgm:spPr/>
      <dgm:t>
        <a:bodyPr/>
        <a:lstStyle/>
        <a:p>
          <a:endParaRPr lang="ru-RU"/>
        </a:p>
      </dgm:t>
    </dgm:pt>
    <dgm:pt modelId="{43A2930E-AD2E-4563-BD96-8BC0B8B253E4}" type="sibTrans" cxnId="{5284E284-BE11-44B8-AAAE-04CB432CF999}">
      <dgm:prSet/>
      <dgm:spPr/>
      <dgm:t>
        <a:bodyPr/>
        <a:lstStyle/>
        <a:p>
          <a:endParaRPr lang="ru-RU"/>
        </a:p>
      </dgm:t>
    </dgm:pt>
    <dgm:pt modelId="{38304176-D620-4FA5-BDA5-12108300268F}">
      <dgm:prSet phldrT="[Текст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b="1" i="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Систематизация знаний воспитанников о геометрических фигурах. </a:t>
          </a:r>
          <a:endParaRPr lang="ru-RU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629968CB-B952-4E2C-99FF-F8939B6EC301}" type="parTrans" cxnId="{70E676F3-D36C-4400-9BDF-2C74E2AE9EDC}">
      <dgm:prSet/>
      <dgm:spPr/>
      <dgm:t>
        <a:bodyPr/>
        <a:lstStyle/>
        <a:p>
          <a:endParaRPr lang="ru-RU"/>
        </a:p>
      </dgm:t>
    </dgm:pt>
    <dgm:pt modelId="{9B4A383E-D086-47D2-8F4D-8BF7386178CD}" type="sibTrans" cxnId="{70E676F3-D36C-4400-9BDF-2C74E2AE9EDC}">
      <dgm:prSet/>
      <dgm:spPr/>
      <dgm:t>
        <a:bodyPr/>
        <a:lstStyle/>
        <a:p>
          <a:endParaRPr lang="ru-RU"/>
        </a:p>
      </dgm:t>
    </dgm:pt>
    <dgm:pt modelId="{FA5272D6-E795-4597-8C69-C09C33ACF469}">
      <dgm:prSet phldrT="[Текст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i="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rPr>
            <a:t>Создание условий для развития математических и творческих способностей детей в процессе реализации проекта «В стране геометрических фигур»</a:t>
          </a:r>
          <a:endParaRPr lang="ru-RU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rgbClr val="FF0000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1DA3CFEF-7E99-4722-8DFA-A596F7D9D179}" type="parTrans" cxnId="{1D0EB3E9-C5B5-4CF3-AFA8-B543BFDE5502}">
      <dgm:prSet/>
      <dgm:spPr/>
      <dgm:t>
        <a:bodyPr/>
        <a:lstStyle/>
        <a:p>
          <a:endParaRPr lang="ru-RU"/>
        </a:p>
      </dgm:t>
    </dgm:pt>
    <dgm:pt modelId="{53B7CE70-4270-470A-9A78-F46F4F9E4300}" type="sibTrans" cxnId="{1D0EB3E9-C5B5-4CF3-AFA8-B543BFDE5502}">
      <dgm:prSet/>
      <dgm:spPr/>
      <dgm:t>
        <a:bodyPr/>
        <a:lstStyle/>
        <a:p>
          <a:endParaRPr lang="ru-RU"/>
        </a:p>
      </dgm:t>
    </dgm:pt>
    <dgm:pt modelId="{80F980EF-E1F6-435D-9EAA-34231F26AAA2}" type="pres">
      <dgm:prSet presAssocID="{7A9FB8DD-4945-4656-8461-F681FD0DFD9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0E1449-B941-4EC5-9BDE-87D0BC830083}" type="pres">
      <dgm:prSet presAssocID="{3E011650-5A30-4C2D-8D39-5BD96A2AD903}" presName="root1" presStyleCnt="0"/>
      <dgm:spPr/>
    </dgm:pt>
    <dgm:pt modelId="{65C28B61-164D-4989-8552-8C0E5832DBC9}" type="pres">
      <dgm:prSet presAssocID="{3E011650-5A30-4C2D-8D39-5BD96A2AD903}" presName="LevelOneTextNode" presStyleLbl="node0" presStyleIdx="0" presStyleCnt="1" custScaleX="31116" custScaleY="566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342655-480E-41BF-89F0-1617AE49285E}" type="pres">
      <dgm:prSet presAssocID="{3E011650-5A30-4C2D-8D39-5BD96A2AD903}" presName="level2hierChild" presStyleCnt="0"/>
      <dgm:spPr/>
    </dgm:pt>
    <dgm:pt modelId="{C2F326D5-DA3C-4FB1-8CC9-5C21113D19A7}" type="pres">
      <dgm:prSet presAssocID="{629968CB-B952-4E2C-99FF-F8939B6EC301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6E6CE551-737D-47B5-AF29-E6EF0B569CF9}" type="pres">
      <dgm:prSet presAssocID="{629968CB-B952-4E2C-99FF-F8939B6EC301}" presName="connTx" presStyleLbl="parChTrans1D2" presStyleIdx="0" presStyleCnt="2"/>
      <dgm:spPr/>
      <dgm:t>
        <a:bodyPr/>
        <a:lstStyle/>
        <a:p>
          <a:endParaRPr lang="ru-RU"/>
        </a:p>
      </dgm:t>
    </dgm:pt>
    <dgm:pt modelId="{ACB2E485-F71B-42E6-9D37-2E196767C710}" type="pres">
      <dgm:prSet presAssocID="{38304176-D620-4FA5-BDA5-12108300268F}" presName="root2" presStyleCnt="0"/>
      <dgm:spPr/>
    </dgm:pt>
    <dgm:pt modelId="{7C655751-DD40-46B4-9F87-B6D5E96C3B4F}" type="pres">
      <dgm:prSet presAssocID="{38304176-D620-4FA5-BDA5-12108300268F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964498-35CB-4BC3-B5A8-130D23E8891A}" type="pres">
      <dgm:prSet presAssocID="{38304176-D620-4FA5-BDA5-12108300268F}" presName="level3hierChild" presStyleCnt="0"/>
      <dgm:spPr/>
    </dgm:pt>
    <dgm:pt modelId="{CC547A48-D9C2-45A5-869F-3663A4AC7D79}" type="pres">
      <dgm:prSet presAssocID="{1DA3CFEF-7E99-4722-8DFA-A596F7D9D179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2CD43ADF-8E1B-462B-94EC-893C7D751E7F}" type="pres">
      <dgm:prSet presAssocID="{1DA3CFEF-7E99-4722-8DFA-A596F7D9D179}" presName="connTx" presStyleLbl="parChTrans1D2" presStyleIdx="1" presStyleCnt="2"/>
      <dgm:spPr/>
      <dgm:t>
        <a:bodyPr/>
        <a:lstStyle/>
        <a:p>
          <a:endParaRPr lang="ru-RU"/>
        </a:p>
      </dgm:t>
    </dgm:pt>
    <dgm:pt modelId="{6740F549-2C9E-4C48-93F0-B5D6A97DE80C}" type="pres">
      <dgm:prSet presAssocID="{FA5272D6-E795-4597-8C69-C09C33ACF469}" presName="root2" presStyleCnt="0"/>
      <dgm:spPr/>
    </dgm:pt>
    <dgm:pt modelId="{659DBBE2-63A5-465E-B650-E4F295379B7F}" type="pres">
      <dgm:prSet presAssocID="{FA5272D6-E795-4597-8C69-C09C33ACF469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86EFED-DE78-4486-9C72-4B0AF4235235}" type="pres">
      <dgm:prSet presAssocID="{FA5272D6-E795-4597-8C69-C09C33ACF469}" presName="level3hierChild" presStyleCnt="0"/>
      <dgm:spPr/>
    </dgm:pt>
  </dgm:ptLst>
  <dgm:cxnLst>
    <dgm:cxn modelId="{1D0EB3E9-C5B5-4CF3-AFA8-B543BFDE5502}" srcId="{3E011650-5A30-4C2D-8D39-5BD96A2AD903}" destId="{FA5272D6-E795-4597-8C69-C09C33ACF469}" srcOrd="1" destOrd="0" parTransId="{1DA3CFEF-7E99-4722-8DFA-A596F7D9D179}" sibTransId="{53B7CE70-4270-470A-9A78-F46F4F9E4300}"/>
    <dgm:cxn modelId="{732C0280-A87A-47E7-B3DE-3D395C21ECD5}" type="presOf" srcId="{7A9FB8DD-4945-4656-8461-F681FD0DFD92}" destId="{80F980EF-E1F6-435D-9EAA-34231F26AAA2}" srcOrd="0" destOrd="0" presId="urn:microsoft.com/office/officeart/2005/8/layout/hierarchy2"/>
    <dgm:cxn modelId="{DA32ACD3-62C4-418D-88E0-7EF9C5254B9E}" type="presOf" srcId="{629968CB-B952-4E2C-99FF-F8939B6EC301}" destId="{6E6CE551-737D-47B5-AF29-E6EF0B569CF9}" srcOrd="1" destOrd="0" presId="urn:microsoft.com/office/officeart/2005/8/layout/hierarchy2"/>
    <dgm:cxn modelId="{5284E284-BE11-44B8-AAAE-04CB432CF999}" srcId="{7A9FB8DD-4945-4656-8461-F681FD0DFD92}" destId="{3E011650-5A30-4C2D-8D39-5BD96A2AD903}" srcOrd="0" destOrd="0" parTransId="{B9C81668-8E49-479E-AEFE-69C82E691488}" sibTransId="{43A2930E-AD2E-4563-BD96-8BC0B8B253E4}"/>
    <dgm:cxn modelId="{A38D60D5-BC68-4325-833F-970F1D4E8C50}" type="presOf" srcId="{3E011650-5A30-4C2D-8D39-5BD96A2AD903}" destId="{65C28B61-164D-4989-8552-8C0E5832DBC9}" srcOrd="0" destOrd="0" presId="urn:microsoft.com/office/officeart/2005/8/layout/hierarchy2"/>
    <dgm:cxn modelId="{9C690522-4EAB-4413-9372-328931116899}" type="presOf" srcId="{38304176-D620-4FA5-BDA5-12108300268F}" destId="{7C655751-DD40-46B4-9F87-B6D5E96C3B4F}" srcOrd="0" destOrd="0" presId="urn:microsoft.com/office/officeart/2005/8/layout/hierarchy2"/>
    <dgm:cxn modelId="{F9B818B7-C428-48F9-87DD-6EC98748D642}" type="presOf" srcId="{1DA3CFEF-7E99-4722-8DFA-A596F7D9D179}" destId="{2CD43ADF-8E1B-462B-94EC-893C7D751E7F}" srcOrd="1" destOrd="0" presId="urn:microsoft.com/office/officeart/2005/8/layout/hierarchy2"/>
    <dgm:cxn modelId="{70E676F3-D36C-4400-9BDF-2C74E2AE9EDC}" srcId="{3E011650-5A30-4C2D-8D39-5BD96A2AD903}" destId="{38304176-D620-4FA5-BDA5-12108300268F}" srcOrd="0" destOrd="0" parTransId="{629968CB-B952-4E2C-99FF-F8939B6EC301}" sibTransId="{9B4A383E-D086-47D2-8F4D-8BF7386178CD}"/>
    <dgm:cxn modelId="{1274D1C8-E45A-4847-9CC7-A1C7F6D89AB9}" type="presOf" srcId="{1DA3CFEF-7E99-4722-8DFA-A596F7D9D179}" destId="{CC547A48-D9C2-45A5-869F-3663A4AC7D79}" srcOrd="0" destOrd="0" presId="urn:microsoft.com/office/officeart/2005/8/layout/hierarchy2"/>
    <dgm:cxn modelId="{6E042887-261E-4C7D-9A52-2ADBCBBE616F}" type="presOf" srcId="{FA5272D6-E795-4597-8C69-C09C33ACF469}" destId="{659DBBE2-63A5-465E-B650-E4F295379B7F}" srcOrd="0" destOrd="0" presId="urn:microsoft.com/office/officeart/2005/8/layout/hierarchy2"/>
    <dgm:cxn modelId="{FE9649DB-023C-4700-89F4-51C927FF264B}" type="presOf" srcId="{629968CB-B952-4E2C-99FF-F8939B6EC301}" destId="{C2F326D5-DA3C-4FB1-8CC9-5C21113D19A7}" srcOrd="0" destOrd="0" presId="urn:microsoft.com/office/officeart/2005/8/layout/hierarchy2"/>
    <dgm:cxn modelId="{6DFD20FE-2CDD-4C1A-A846-41FFA54354A4}" type="presParOf" srcId="{80F980EF-E1F6-435D-9EAA-34231F26AAA2}" destId="{2D0E1449-B941-4EC5-9BDE-87D0BC830083}" srcOrd="0" destOrd="0" presId="urn:microsoft.com/office/officeart/2005/8/layout/hierarchy2"/>
    <dgm:cxn modelId="{86D8E03A-33D2-43A4-A1E5-19B99A541244}" type="presParOf" srcId="{2D0E1449-B941-4EC5-9BDE-87D0BC830083}" destId="{65C28B61-164D-4989-8552-8C0E5832DBC9}" srcOrd="0" destOrd="0" presId="urn:microsoft.com/office/officeart/2005/8/layout/hierarchy2"/>
    <dgm:cxn modelId="{AF62E8FE-AECA-4CB7-A942-4B04DD8FC47D}" type="presParOf" srcId="{2D0E1449-B941-4EC5-9BDE-87D0BC830083}" destId="{EB342655-480E-41BF-89F0-1617AE49285E}" srcOrd="1" destOrd="0" presId="urn:microsoft.com/office/officeart/2005/8/layout/hierarchy2"/>
    <dgm:cxn modelId="{AFBB67A4-6FB1-4248-87A5-6683E98B25D0}" type="presParOf" srcId="{EB342655-480E-41BF-89F0-1617AE49285E}" destId="{C2F326D5-DA3C-4FB1-8CC9-5C21113D19A7}" srcOrd="0" destOrd="0" presId="urn:microsoft.com/office/officeart/2005/8/layout/hierarchy2"/>
    <dgm:cxn modelId="{FE66781C-020F-4475-A211-26763E3B49D2}" type="presParOf" srcId="{C2F326D5-DA3C-4FB1-8CC9-5C21113D19A7}" destId="{6E6CE551-737D-47B5-AF29-E6EF0B569CF9}" srcOrd="0" destOrd="0" presId="urn:microsoft.com/office/officeart/2005/8/layout/hierarchy2"/>
    <dgm:cxn modelId="{2741062B-67CB-4458-A42F-7B5D4635A4DC}" type="presParOf" srcId="{EB342655-480E-41BF-89F0-1617AE49285E}" destId="{ACB2E485-F71B-42E6-9D37-2E196767C710}" srcOrd="1" destOrd="0" presId="urn:microsoft.com/office/officeart/2005/8/layout/hierarchy2"/>
    <dgm:cxn modelId="{4FD7B444-0E35-4BD9-8581-AF83776CDF85}" type="presParOf" srcId="{ACB2E485-F71B-42E6-9D37-2E196767C710}" destId="{7C655751-DD40-46B4-9F87-B6D5E96C3B4F}" srcOrd="0" destOrd="0" presId="urn:microsoft.com/office/officeart/2005/8/layout/hierarchy2"/>
    <dgm:cxn modelId="{6A074EB6-ED2F-4206-9B46-383AFBC591D5}" type="presParOf" srcId="{ACB2E485-F71B-42E6-9D37-2E196767C710}" destId="{C1964498-35CB-4BC3-B5A8-130D23E8891A}" srcOrd="1" destOrd="0" presId="urn:microsoft.com/office/officeart/2005/8/layout/hierarchy2"/>
    <dgm:cxn modelId="{1227756E-8117-4AAB-8706-BF091D41F960}" type="presParOf" srcId="{EB342655-480E-41BF-89F0-1617AE49285E}" destId="{CC547A48-D9C2-45A5-869F-3663A4AC7D79}" srcOrd="2" destOrd="0" presId="urn:microsoft.com/office/officeart/2005/8/layout/hierarchy2"/>
    <dgm:cxn modelId="{99F28EB8-96D9-4BCF-A55F-B1D7B03D1293}" type="presParOf" srcId="{CC547A48-D9C2-45A5-869F-3663A4AC7D79}" destId="{2CD43ADF-8E1B-462B-94EC-893C7D751E7F}" srcOrd="0" destOrd="0" presId="urn:microsoft.com/office/officeart/2005/8/layout/hierarchy2"/>
    <dgm:cxn modelId="{BC7974E3-5B50-4F3B-A186-5D2EF2E165C3}" type="presParOf" srcId="{EB342655-480E-41BF-89F0-1617AE49285E}" destId="{6740F549-2C9E-4C48-93F0-B5D6A97DE80C}" srcOrd="3" destOrd="0" presId="urn:microsoft.com/office/officeart/2005/8/layout/hierarchy2"/>
    <dgm:cxn modelId="{76CAC3AF-E218-424A-AE10-6D91183863E0}" type="presParOf" srcId="{6740F549-2C9E-4C48-93F0-B5D6A97DE80C}" destId="{659DBBE2-63A5-465E-B650-E4F295379B7F}" srcOrd="0" destOrd="0" presId="urn:microsoft.com/office/officeart/2005/8/layout/hierarchy2"/>
    <dgm:cxn modelId="{20F79897-98E6-4C69-86BC-2F5C66FBAF9B}" type="presParOf" srcId="{6740F549-2C9E-4C48-93F0-B5D6A97DE80C}" destId="{1A86EFED-DE78-4486-9C72-4B0AF423523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5518A32-BA96-4EB6-B8B6-6EE5BE6B3CA5}" type="doc">
      <dgm:prSet loTypeId="urn:microsoft.com/office/officeart/2005/8/layout/radial5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8E5BFFB-D5AB-44BA-BDF8-C76646214F4D}">
      <dgm:prSet phldrT="[Текст]" custT="1"/>
      <dgm:spPr/>
      <dgm:t>
        <a:bodyPr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r>
            <a:rPr lang="ru-RU" sz="2800" b="1" i="0" cap="all" spc="0" dirty="0" smtClean="0">
              <a:ln/>
              <a:solidFill>
                <a:srgbClr val="FFC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Задачи</a:t>
          </a:r>
          <a:endParaRPr lang="ru-RU" sz="2800" b="1" cap="all" spc="0" dirty="0">
            <a:ln/>
            <a:solidFill>
              <a:srgbClr val="FFC000"/>
            </a:solidFill>
            <a:effectLst>
              <a:outerShdw blurRad="19685" dist="12700" dir="5400000" algn="tl" rotWithShape="0">
                <a:schemeClr val="accent1">
                  <a:satMod val="130000"/>
                  <a:alpha val="60000"/>
                </a:schemeClr>
              </a:outerShdw>
              <a:reflection blurRad="10000" stA="55000" endPos="48000" dist="500" dir="5400000" sy="-100000" algn="bl" rotWithShape="0"/>
            </a:effectLst>
            <a:latin typeface="Times New Roman" pitchFamily="18" charset="0"/>
            <a:cs typeface="Times New Roman" pitchFamily="18" charset="0"/>
          </a:endParaRPr>
        </a:p>
      </dgm:t>
    </dgm:pt>
    <dgm:pt modelId="{76A706CF-12EA-4278-B8CF-F6A480F3FB27}" type="parTrans" cxnId="{0E799432-42B0-453B-8DAA-4DA971F9DE77}">
      <dgm:prSet/>
      <dgm:spPr/>
      <dgm:t>
        <a:bodyPr/>
        <a:lstStyle/>
        <a:p>
          <a:endParaRPr lang="ru-RU"/>
        </a:p>
      </dgm:t>
    </dgm:pt>
    <dgm:pt modelId="{7F73789B-D2A5-482E-9598-BC3C5E3CC314}" type="sibTrans" cxnId="{0E799432-42B0-453B-8DAA-4DA971F9DE77}">
      <dgm:prSet/>
      <dgm:spPr/>
      <dgm:t>
        <a:bodyPr/>
        <a:lstStyle/>
        <a:p>
          <a:endParaRPr lang="ru-RU"/>
        </a:p>
      </dgm:t>
    </dgm:pt>
    <dgm:pt modelId="{DFD5F355-F8A0-4999-95F8-C141CBB30ABF}">
      <dgm:prSet phldrT="[Текст]" custT="1"/>
      <dgm:spPr/>
      <dgm:t>
        <a:bodyPr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r>
            <a:rPr lang="ru-RU" sz="2000" b="1" i="0" cap="none" spc="0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Продолжать учить видеть геометрические фигуры в формах окружающих предметов</a:t>
          </a:r>
          <a:endParaRPr lang="ru-RU" sz="2000" b="1" cap="none" spc="0" dirty="0">
            <a:ln w="10541" cmpd="sng">
              <a:solidFill>
                <a:schemeClr val="bg1"/>
              </a:solidFill>
              <a:prstDash val="solid"/>
            </a:ln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81F482C3-1FAE-4ADE-94AA-40CF7659D742}" type="parTrans" cxnId="{FD9D0DFC-4D92-4BCF-A8EC-366CA1DF1AD6}">
      <dgm:prSet/>
      <dgm:spPr/>
      <dgm:t>
        <a:bodyPr/>
        <a:lstStyle/>
        <a:p>
          <a:endParaRPr lang="ru-RU"/>
        </a:p>
      </dgm:t>
    </dgm:pt>
    <dgm:pt modelId="{EEC7F0F4-7BFD-4DD1-9710-2FA122639DD5}" type="sibTrans" cxnId="{FD9D0DFC-4D92-4BCF-A8EC-366CA1DF1AD6}">
      <dgm:prSet/>
      <dgm:spPr/>
      <dgm:t>
        <a:bodyPr/>
        <a:lstStyle/>
        <a:p>
          <a:endParaRPr lang="ru-RU"/>
        </a:p>
      </dgm:t>
    </dgm:pt>
    <dgm:pt modelId="{D66CEA68-D9B4-4190-BFF6-48A517C2B24B}">
      <dgm:prSet phldrT="[Текст]" custT="1"/>
      <dgm:spPr/>
      <dgm:t>
        <a:bodyPr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pPr rtl="0"/>
          <a:r>
            <a:rPr lang="ru-RU" sz="1800" b="1" i="0" cap="none" spc="0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Закреплять представления о г.ф., познакомить с овалом и прямоугольником</a:t>
          </a:r>
          <a:endParaRPr lang="ru-RU" sz="1800" b="1" cap="none" spc="0" dirty="0">
            <a:ln w="10541" cmpd="sng">
              <a:solidFill>
                <a:schemeClr val="bg1"/>
              </a:solidFill>
              <a:prstDash val="solid"/>
            </a:ln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700117FF-54D1-4980-AB5C-F797100A5D4C}" type="parTrans" cxnId="{0B8888E1-05F1-46C3-8B0E-5A0D487CDC8C}">
      <dgm:prSet/>
      <dgm:spPr/>
      <dgm:t>
        <a:bodyPr/>
        <a:lstStyle/>
        <a:p>
          <a:endParaRPr lang="ru-RU"/>
        </a:p>
      </dgm:t>
    </dgm:pt>
    <dgm:pt modelId="{61F14C09-BBC1-4CF4-832D-19DCC8CC9D9B}" type="sibTrans" cxnId="{0B8888E1-05F1-46C3-8B0E-5A0D487CDC8C}">
      <dgm:prSet/>
      <dgm:spPr/>
      <dgm:t>
        <a:bodyPr/>
        <a:lstStyle/>
        <a:p>
          <a:endParaRPr lang="ru-RU"/>
        </a:p>
      </dgm:t>
    </dgm:pt>
    <dgm:pt modelId="{3CCC097E-D49C-4F8A-8E82-1518FE508264}">
      <dgm:prSet phldrT="[Текст]" custT="1"/>
      <dgm:spPr/>
      <dgm:t>
        <a:bodyPr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pPr rtl="0"/>
          <a:r>
            <a:rPr lang="ru-RU" sz="1800" b="1" i="0" cap="none" spc="0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Развивать зрительное и слуховое восприятие, образное мышление, формировать коммуникативные навыки.</a:t>
          </a:r>
          <a:endParaRPr lang="ru-RU" sz="1800" b="1" cap="none" spc="0" dirty="0">
            <a:ln w="10541" cmpd="sng">
              <a:solidFill>
                <a:schemeClr val="bg1"/>
              </a:solidFill>
              <a:prstDash val="solid"/>
            </a:ln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83080720-B1EA-4457-831F-27ED4E7A554F}" type="parTrans" cxnId="{0DCBDEF4-BB93-44DB-816D-58CE00F6D425}">
      <dgm:prSet/>
      <dgm:spPr/>
      <dgm:t>
        <a:bodyPr/>
        <a:lstStyle/>
        <a:p>
          <a:endParaRPr lang="ru-RU"/>
        </a:p>
      </dgm:t>
    </dgm:pt>
    <dgm:pt modelId="{09BBB5E6-E5DB-424A-99B9-2E6B4BCEC36A}" type="sibTrans" cxnId="{0DCBDEF4-BB93-44DB-816D-58CE00F6D425}">
      <dgm:prSet/>
      <dgm:spPr/>
      <dgm:t>
        <a:bodyPr/>
        <a:lstStyle/>
        <a:p>
          <a:endParaRPr lang="ru-RU"/>
        </a:p>
      </dgm:t>
    </dgm:pt>
    <dgm:pt modelId="{AF0B412B-B223-467C-9179-87A214995628}">
      <dgm:prSet phldrT="[Текст]" custT="1"/>
      <dgm:spPr/>
      <dgm:t>
        <a:bodyPr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r>
            <a:rPr lang="ru-RU" sz="2000" b="1" i="0" cap="none" spc="0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Продолжать учить детей раскрашиванию, составлению аппликации из готовых форм</a:t>
          </a:r>
          <a:endParaRPr lang="ru-RU" sz="2000" b="1" cap="none" spc="0" dirty="0">
            <a:ln w="10541" cmpd="sng">
              <a:solidFill>
                <a:schemeClr val="bg1"/>
              </a:solidFill>
              <a:prstDash val="solid"/>
            </a:ln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3D2C47B1-65D0-465E-B18C-B7E712DFDEE1}" type="parTrans" cxnId="{16E1248F-A526-49AE-8DDB-BB652B2B26F4}">
      <dgm:prSet/>
      <dgm:spPr/>
      <dgm:t>
        <a:bodyPr/>
        <a:lstStyle/>
        <a:p>
          <a:endParaRPr lang="ru-RU"/>
        </a:p>
      </dgm:t>
    </dgm:pt>
    <dgm:pt modelId="{732500FC-6EEC-4D8E-9AE5-A702E2A1FB7F}" type="sibTrans" cxnId="{16E1248F-A526-49AE-8DDB-BB652B2B26F4}">
      <dgm:prSet/>
      <dgm:spPr/>
      <dgm:t>
        <a:bodyPr/>
        <a:lstStyle/>
        <a:p>
          <a:endParaRPr lang="ru-RU"/>
        </a:p>
      </dgm:t>
    </dgm:pt>
    <dgm:pt modelId="{23418F41-515C-451F-8AC9-BF3C4F451D8F}">
      <dgm:prSet phldrT="[Текст]" custT="1"/>
      <dgm:spPr/>
      <dgm:t>
        <a:bodyPr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r>
            <a:rPr lang="ru-RU" sz="1800" b="1" i="0" cap="none" spc="0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Продолжать учить работать аккуратно, оценивать качество выполнения заданий</a:t>
          </a:r>
          <a:endParaRPr lang="ru-RU" sz="1800" b="1" cap="all" spc="0" dirty="0">
            <a:ln w="10541" cmpd="sng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19685" dist="12700" dir="5400000" algn="tl" rotWithShape="0">
                <a:schemeClr val="accent1">
                  <a:satMod val="130000"/>
                  <a:alpha val="60000"/>
                </a:schemeClr>
              </a:outerShdw>
              <a:reflection blurRad="10000" stA="55000" endPos="48000" dist="500" dir="5400000" sy="-100000" algn="bl" rotWithShape="0"/>
            </a:effectLst>
            <a:latin typeface="Times New Roman" pitchFamily="18" charset="0"/>
            <a:cs typeface="Times New Roman" pitchFamily="18" charset="0"/>
          </a:endParaRPr>
        </a:p>
      </dgm:t>
    </dgm:pt>
    <dgm:pt modelId="{F8F14A5F-636A-4842-B6DA-A3F804E699CC}" type="parTrans" cxnId="{A07F3D8F-5C0C-409F-B322-3CD0522ECCE1}">
      <dgm:prSet/>
      <dgm:spPr/>
      <dgm:t>
        <a:bodyPr/>
        <a:lstStyle/>
        <a:p>
          <a:endParaRPr lang="ru-RU"/>
        </a:p>
      </dgm:t>
    </dgm:pt>
    <dgm:pt modelId="{7223C946-5852-4EA9-99EF-ABFCF0B112F4}" type="sibTrans" cxnId="{A07F3D8F-5C0C-409F-B322-3CD0522ECCE1}">
      <dgm:prSet/>
      <dgm:spPr/>
      <dgm:t>
        <a:bodyPr/>
        <a:lstStyle/>
        <a:p>
          <a:endParaRPr lang="ru-RU"/>
        </a:p>
      </dgm:t>
    </dgm:pt>
    <dgm:pt modelId="{8206BA4B-06A8-4494-A651-6321B70304E9}" type="pres">
      <dgm:prSet presAssocID="{95518A32-BA96-4EB6-B8B6-6EE5BE6B3CA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6E7BB2-6E2A-474A-9DAF-AF44AD03F73C}" type="pres">
      <dgm:prSet presAssocID="{F8E5BFFB-D5AB-44BA-BDF8-C76646214F4D}" presName="centerShape" presStyleLbl="node0" presStyleIdx="0" presStyleCnt="1" custScaleX="139797" custScaleY="83616" custLinFactNeighborX="-2542" custLinFactNeighborY="469"/>
      <dgm:spPr/>
      <dgm:t>
        <a:bodyPr/>
        <a:lstStyle/>
        <a:p>
          <a:endParaRPr lang="ru-RU"/>
        </a:p>
      </dgm:t>
    </dgm:pt>
    <dgm:pt modelId="{957AE079-9183-4C01-9995-DF68D9A32386}" type="pres">
      <dgm:prSet presAssocID="{81F482C3-1FAE-4ADE-94AA-40CF7659D742}" presName="parTrans" presStyleLbl="sibTrans2D1" presStyleIdx="0" presStyleCnt="5"/>
      <dgm:spPr/>
      <dgm:t>
        <a:bodyPr/>
        <a:lstStyle/>
        <a:p>
          <a:endParaRPr lang="ru-RU"/>
        </a:p>
      </dgm:t>
    </dgm:pt>
    <dgm:pt modelId="{21068BAE-AA56-4E1F-AE61-CC038D95DD1B}" type="pres">
      <dgm:prSet presAssocID="{81F482C3-1FAE-4ADE-94AA-40CF7659D742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EA623F17-502A-4C7D-BEC7-892388466915}" type="pres">
      <dgm:prSet presAssocID="{DFD5F355-F8A0-4999-95F8-C141CBB30ABF}" presName="node" presStyleLbl="node1" presStyleIdx="0" presStyleCnt="5" custScaleX="192629" custScaleY="104198" custRadScaleRad="94546" custRadScaleInc="40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E028ED-6032-4585-9DA5-83AF98568000}" type="pres">
      <dgm:prSet presAssocID="{700117FF-54D1-4980-AB5C-F797100A5D4C}" presName="parTrans" presStyleLbl="sibTrans2D1" presStyleIdx="1" presStyleCnt="5"/>
      <dgm:spPr/>
      <dgm:t>
        <a:bodyPr/>
        <a:lstStyle/>
        <a:p>
          <a:endParaRPr lang="ru-RU"/>
        </a:p>
      </dgm:t>
    </dgm:pt>
    <dgm:pt modelId="{4F9AE9FA-E4D2-4FBB-BC4E-E9EA4C599E11}" type="pres">
      <dgm:prSet presAssocID="{700117FF-54D1-4980-AB5C-F797100A5D4C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9F2FBFBA-6718-4F96-8061-CF8BE1C2903F}" type="pres">
      <dgm:prSet presAssocID="{D66CEA68-D9B4-4190-BFF6-48A517C2B24B}" presName="node" presStyleLbl="node1" presStyleIdx="1" presStyleCnt="5" custScaleX="156093" custScaleY="114552" custRadScaleRad="118977" custRadScaleInc="13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CE6C17-5357-40CB-A66C-E90251620E04}" type="pres">
      <dgm:prSet presAssocID="{83080720-B1EA-4457-831F-27ED4E7A554F}" presName="parTrans" presStyleLbl="sibTrans2D1" presStyleIdx="2" presStyleCnt="5"/>
      <dgm:spPr/>
      <dgm:t>
        <a:bodyPr/>
        <a:lstStyle/>
        <a:p>
          <a:endParaRPr lang="ru-RU"/>
        </a:p>
      </dgm:t>
    </dgm:pt>
    <dgm:pt modelId="{0D64D8A8-913F-4EFE-BE6B-C7B79EBBF097}" type="pres">
      <dgm:prSet presAssocID="{83080720-B1EA-4457-831F-27ED4E7A554F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954CFC97-6469-4822-913D-9F6A2165DCA5}" type="pres">
      <dgm:prSet presAssocID="{3CCC097E-D49C-4F8A-8E82-1518FE508264}" presName="node" presStyleLbl="node1" presStyleIdx="2" presStyleCnt="5" custScaleX="160181" custScaleY="149803" custRadScaleRad="125926" custRadScaleInc="-49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88647-1309-4F7B-8162-0A2EB884DC59}" type="pres">
      <dgm:prSet presAssocID="{3D2C47B1-65D0-465E-B18C-B7E712DFDEE1}" presName="parTrans" presStyleLbl="sibTrans2D1" presStyleIdx="3" presStyleCnt="5"/>
      <dgm:spPr/>
      <dgm:t>
        <a:bodyPr/>
        <a:lstStyle/>
        <a:p>
          <a:endParaRPr lang="ru-RU"/>
        </a:p>
      </dgm:t>
    </dgm:pt>
    <dgm:pt modelId="{DDB2A9D8-48AD-4884-9F24-7FAFF27F5A3A}" type="pres">
      <dgm:prSet presAssocID="{3D2C47B1-65D0-465E-B18C-B7E712DFDEE1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FA2087D8-FFAF-4427-9E0B-202630245F02}" type="pres">
      <dgm:prSet presAssocID="{AF0B412B-B223-467C-9179-87A214995628}" presName="node" presStyleLbl="node1" presStyleIdx="3" presStyleCnt="5" custScaleX="198029" custScaleY="115261" custRadScaleRad="114868" custRadScaleInc="321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85FB55-0C02-43FF-BA75-D3071C00023D}" type="pres">
      <dgm:prSet presAssocID="{F8F14A5F-636A-4842-B6DA-A3F804E699CC}" presName="parTrans" presStyleLbl="sibTrans2D1" presStyleIdx="4" presStyleCnt="5"/>
      <dgm:spPr/>
      <dgm:t>
        <a:bodyPr/>
        <a:lstStyle/>
        <a:p>
          <a:endParaRPr lang="ru-RU"/>
        </a:p>
      </dgm:t>
    </dgm:pt>
    <dgm:pt modelId="{BD28E233-F8D7-4216-AC3C-57F715BA20F9}" type="pres">
      <dgm:prSet presAssocID="{F8F14A5F-636A-4842-B6DA-A3F804E699CC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C2F6213E-3A3F-4F46-A6E8-385DCDE2D2D9}" type="pres">
      <dgm:prSet presAssocID="{23418F41-515C-451F-8AC9-BF3C4F451D8F}" presName="node" presStyleLbl="node1" presStyleIdx="4" presStyleCnt="5" custScaleX="154254" custScaleY="134212" custRadScaleRad="124081" custRadScaleInc="60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1666D2-BF90-4BB7-AE77-F99504EB6394}" type="presOf" srcId="{3D2C47B1-65D0-465E-B18C-B7E712DFDEE1}" destId="{7AF88647-1309-4F7B-8162-0A2EB884DC59}" srcOrd="0" destOrd="0" presId="urn:microsoft.com/office/officeart/2005/8/layout/radial5"/>
    <dgm:cxn modelId="{07F6ADAB-D5C8-4EF4-A719-72EDECC80E8D}" type="presOf" srcId="{F8E5BFFB-D5AB-44BA-BDF8-C76646214F4D}" destId="{726E7BB2-6E2A-474A-9DAF-AF44AD03F73C}" srcOrd="0" destOrd="0" presId="urn:microsoft.com/office/officeart/2005/8/layout/radial5"/>
    <dgm:cxn modelId="{516CE98B-F3A3-4E44-98EB-084F6166289C}" type="presOf" srcId="{AF0B412B-B223-467C-9179-87A214995628}" destId="{FA2087D8-FFAF-4427-9E0B-202630245F02}" srcOrd="0" destOrd="0" presId="urn:microsoft.com/office/officeart/2005/8/layout/radial5"/>
    <dgm:cxn modelId="{0DCBDEF4-BB93-44DB-816D-58CE00F6D425}" srcId="{F8E5BFFB-D5AB-44BA-BDF8-C76646214F4D}" destId="{3CCC097E-D49C-4F8A-8E82-1518FE508264}" srcOrd="2" destOrd="0" parTransId="{83080720-B1EA-4457-831F-27ED4E7A554F}" sibTransId="{09BBB5E6-E5DB-424A-99B9-2E6B4BCEC36A}"/>
    <dgm:cxn modelId="{C5AD25B8-DD14-44EC-915C-8C7B0C64C758}" type="presOf" srcId="{83080720-B1EA-4457-831F-27ED4E7A554F}" destId="{0D64D8A8-913F-4EFE-BE6B-C7B79EBBF097}" srcOrd="1" destOrd="0" presId="urn:microsoft.com/office/officeart/2005/8/layout/radial5"/>
    <dgm:cxn modelId="{B4505DDB-8AAA-40C5-9857-91F51B99B7B4}" type="presOf" srcId="{3D2C47B1-65D0-465E-B18C-B7E712DFDEE1}" destId="{DDB2A9D8-48AD-4884-9F24-7FAFF27F5A3A}" srcOrd="1" destOrd="0" presId="urn:microsoft.com/office/officeart/2005/8/layout/radial5"/>
    <dgm:cxn modelId="{BAC61EBE-C83F-4DC7-8B0A-8A2149D05552}" type="presOf" srcId="{700117FF-54D1-4980-AB5C-F797100A5D4C}" destId="{4F9AE9FA-E4D2-4FBB-BC4E-E9EA4C599E11}" srcOrd="1" destOrd="0" presId="urn:microsoft.com/office/officeart/2005/8/layout/radial5"/>
    <dgm:cxn modelId="{A07F3D8F-5C0C-409F-B322-3CD0522ECCE1}" srcId="{F8E5BFFB-D5AB-44BA-BDF8-C76646214F4D}" destId="{23418F41-515C-451F-8AC9-BF3C4F451D8F}" srcOrd="4" destOrd="0" parTransId="{F8F14A5F-636A-4842-B6DA-A3F804E699CC}" sibTransId="{7223C946-5852-4EA9-99EF-ABFCF0B112F4}"/>
    <dgm:cxn modelId="{892E7094-98B3-4C34-8696-FE81764F73FB}" type="presOf" srcId="{23418F41-515C-451F-8AC9-BF3C4F451D8F}" destId="{C2F6213E-3A3F-4F46-A6E8-385DCDE2D2D9}" srcOrd="0" destOrd="0" presId="urn:microsoft.com/office/officeart/2005/8/layout/radial5"/>
    <dgm:cxn modelId="{7DE553CF-2269-4B15-BCCA-C9F579E08619}" type="presOf" srcId="{83080720-B1EA-4457-831F-27ED4E7A554F}" destId="{79CE6C17-5357-40CB-A66C-E90251620E04}" srcOrd="0" destOrd="0" presId="urn:microsoft.com/office/officeart/2005/8/layout/radial5"/>
    <dgm:cxn modelId="{0D0911B6-8A78-4408-9BEF-67E62153FAF2}" type="presOf" srcId="{F8F14A5F-636A-4842-B6DA-A3F804E699CC}" destId="{BD28E233-F8D7-4216-AC3C-57F715BA20F9}" srcOrd="1" destOrd="0" presId="urn:microsoft.com/office/officeart/2005/8/layout/radial5"/>
    <dgm:cxn modelId="{4C97E669-9E36-4913-830A-250C9AF0805D}" type="presOf" srcId="{81F482C3-1FAE-4ADE-94AA-40CF7659D742}" destId="{21068BAE-AA56-4E1F-AE61-CC038D95DD1B}" srcOrd="1" destOrd="0" presId="urn:microsoft.com/office/officeart/2005/8/layout/radial5"/>
    <dgm:cxn modelId="{16E1248F-A526-49AE-8DDB-BB652B2B26F4}" srcId="{F8E5BFFB-D5AB-44BA-BDF8-C76646214F4D}" destId="{AF0B412B-B223-467C-9179-87A214995628}" srcOrd="3" destOrd="0" parTransId="{3D2C47B1-65D0-465E-B18C-B7E712DFDEE1}" sibTransId="{732500FC-6EEC-4D8E-9AE5-A702E2A1FB7F}"/>
    <dgm:cxn modelId="{673068F7-E2A4-4BBE-97DC-F84FA6836447}" type="presOf" srcId="{700117FF-54D1-4980-AB5C-F797100A5D4C}" destId="{BDE028ED-6032-4585-9DA5-83AF98568000}" srcOrd="0" destOrd="0" presId="urn:microsoft.com/office/officeart/2005/8/layout/radial5"/>
    <dgm:cxn modelId="{0B8888E1-05F1-46C3-8B0E-5A0D487CDC8C}" srcId="{F8E5BFFB-D5AB-44BA-BDF8-C76646214F4D}" destId="{D66CEA68-D9B4-4190-BFF6-48A517C2B24B}" srcOrd="1" destOrd="0" parTransId="{700117FF-54D1-4980-AB5C-F797100A5D4C}" sibTransId="{61F14C09-BBC1-4CF4-832D-19DCC8CC9D9B}"/>
    <dgm:cxn modelId="{6D859726-0F4D-43E9-A051-453C151DB57F}" type="presOf" srcId="{81F482C3-1FAE-4ADE-94AA-40CF7659D742}" destId="{957AE079-9183-4C01-9995-DF68D9A32386}" srcOrd="0" destOrd="0" presId="urn:microsoft.com/office/officeart/2005/8/layout/radial5"/>
    <dgm:cxn modelId="{BEA7080C-5B5E-4CEC-84BB-882696BE45BB}" type="presOf" srcId="{DFD5F355-F8A0-4999-95F8-C141CBB30ABF}" destId="{EA623F17-502A-4C7D-BEC7-892388466915}" srcOrd="0" destOrd="0" presId="urn:microsoft.com/office/officeart/2005/8/layout/radial5"/>
    <dgm:cxn modelId="{F977FFAA-9C80-4FAB-B0AF-37DA29AA1762}" type="presOf" srcId="{F8F14A5F-636A-4842-B6DA-A3F804E699CC}" destId="{8385FB55-0C02-43FF-BA75-D3071C00023D}" srcOrd="0" destOrd="0" presId="urn:microsoft.com/office/officeart/2005/8/layout/radial5"/>
    <dgm:cxn modelId="{312F133A-4979-4A99-AA87-BCE4428FAB46}" type="presOf" srcId="{95518A32-BA96-4EB6-B8B6-6EE5BE6B3CA5}" destId="{8206BA4B-06A8-4494-A651-6321B70304E9}" srcOrd="0" destOrd="0" presId="urn:microsoft.com/office/officeart/2005/8/layout/radial5"/>
    <dgm:cxn modelId="{423F5F34-EC70-47F3-A9C3-AB22E07F9E69}" type="presOf" srcId="{D66CEA68-D9B4-4190-BFF6-48A517C2B24B}" destId="{9F2FBFBA-6718-4F96-8061-CF8BE1C2903F}" srcOrd="0" destOrd="0" presId="urn:microsoft.com/office/officeart/2005/8/layout/radial5"/>
    <dgm:cxn modelId="{0E799432-42B0-453B-8DAA-4DA971F9DE77}" srcId="{95518A32-BA96-4EB6-B8B6-6EE5BE6B3CA5}" destId="{F8E5BFFB-D5AB-44BA-BDF8-C76646214F4D}" srcOrd="0" destOrd="0" parTransId="{76A706CF-12EA-4278-B8CF-F6A480F3FB27}" sibTransId="{7F73789B-D2A5-482E-9598-BC3C5E3CC314}"/>
    <dgm:cxn modelId="{1AFD39ED-475F-4B89-96DA-DA41D74118D2}" type="presOf" srcId="{3CCC097E-D49C-4F8A-8E82-1518FE508264}" destId="{954CFC97-6469-4822-913D-9F6A2165DCA5}" srcOrd="0" destOrd="0" presId="urn:microsoft.com/office/officeart/2005/8/layout/radial5"/>
    <dgm:cxn modelId="{FD9D0DFC-4D92-4BCF-A8EC-366CA1DF1AD6}" srcId="{F8E5BFFB-D5AB-44BA-BDF8-C76646214F4D}" destId="{DFD5F355-F8A0-4999-95F8-C141CBB30ABF}" srcOrd="0" destOrd="0" parTransId="{81F482C3-1FAE-4ADE-94AA-40CF7659D742}" sibTransId="{EEC7F0F4-7BFD-4DD1-9710-2FA122639DD5}"/>
    <dgm:cxn modelId="{C00CBC3B-547E-4F47-9C2A-E4984E3F829E}" type="presParOf" srcId="{8206BA4B-06A8-4494-A651-6321B70304E9}" destId="{726E7BB2-6E2A-474A-9DAF-AF44AD03F73C}" srcOrd="0" destOrd="0" presId="urn:microsoft.com/office/officeart/2005/8/layout/radial5"/>
    <dgm:cxn modelId="{02A3BF77-CF0D-4386-B3D7-D8B907666BD8}" type="presParOf" srcId="{8206BA4B-06A8-4494-A651-6321B70304E9}" destId="{957AE079-9183-4C01-9995-DF68D9A32386}" srcOrd="1" destOrd="0" presId="urn:microsoft.com/office/officeart/2005/8/layout/radial5"/>
    <dgm:cxn modelId="{D1D38597-B3BC-4A4D-B0AF-3FC9C1FC34AE}" type="presParOf" srcId="{957AE079-9183-4C01-9995-DF68D9A32386}" destId="{21068BAE-AA56-4E1F-AE61-CC038D95DD1B}" srcOrd="0" destOrd="0" presId="urn:microsoft.com/office/officeart/2005/8/layout/radial5"/>
    <dgm:cxn modelId="{111825E8-DB8E-4805-8073-DEE6F46A5BB1}" type="presParOf" srcId="{8206BA4B-06A8-4494-A651-6321B70304E9}" destId="{EA623F17-502A-4C7D-BEC7-892388466915}" srcOrd="2" destOrd="0" presId="urn:microsoft.com/office/officeart/2005/8/layout/radial5"/>
    <dgm:cxn modelId="{9861DD0F-D5CD-4C8E-A68B-7B3A48D235B7}" type="presParOf" srcId="{8206BA4B-06A8-4494-A651-6321B70304E9}" destId="{BDE028ED-6032-4585-9DA5-83AF98568000}" srcOrd="3" destOrd="0" presId="urn:microsoft.com/office/officeart/2005/8/layout/radial5"/>
    <dgm:cxn modelId="{16EA92BB-EC2F-4F96-B71E-04B031FBA848}" type="presParOf" srcId="{BDE028ED-6032-4585-9DA5-83AF98568000}" destId="{4F9AE9FA-E4D2-4FBB-BC4E-E9EA4C599E11}" srcOrd="0" destOrd="0" presId="urn:microsoft.com/office/officeart/2005/8/layout/radial5"/>
    <dgm:cxn modelId="{ADD4245C-2098-4163-84E7-632D41B7D8F4}" type="presParOf" srcId="{8206BA4B-06A8-4494-A651-6321B70304E9}" destId="{9F2FBFBA-6718-4F96-8061-CF8BE1C2903F}" srcOrd="4" destOrd="0" presId="urn:microsoft.com/office/officeart/2005/8/layout/radial5"/>
    <dgm:cxn modelId="{85ED1BBD-7D29-4067-AD59-95786C74EEA1}" type="presParOf" srcId="{8206BA4B-06A8-4494-A651-6321B70304E9}" destId="{79CE6C17-5357-40CB-A66C-E90251620E04}" srcOrd="5" destOrd="0" presId="urn:microsoft.com/office/officeart/2005/8/layout/radial5"/>
    <dgm:cxn modelId="{6DADC401-79F1-4357-9F55-13D781B495D1}" type="presParOf" srcId="{79CE6C17-5357-40CB-A66C-E90251620E04}" destId="{0D64D8A8-913F-4EFE-BE6B-C7B79EBBF097}" srcOrd="0" destOrd="0" presId="urn:microsoft.com/office/officeart/2005/8/layout/radial5"/>
    <dgm:cxn modelId="{9EF991E5-70A4-47B1-8DF0-3AF200BAE140}" type="presParOf" srcId="{8206BA4B-06A8-4494-A651-6321B70304E9}" destId="{954CFC97-6469-4822-913D-9F6A2165DCA5}" srcOrd="6" destOrd="0" presId="urn:microsoft.com/office/officeart/2005/8/layout/radial5"/>
    <dgm:cxn modelId="{EE0E0116-7ADB-4A95-B299-6D3DAC733EC1}" type="presParOf" srcId="{8206BA4B-06A8-4494-A651-6321B70304E9}" destId="{7AF88647-1309-4F7B-8162-0A2EB884DC59}" srcOrd="7" destOrd="0" presId="urn:microsoft.com/office/officeart/2005/8/layout/radial5"/>
    <dgm:cxn modelId="{C2B1C815-05E7-4928-A81E-EC7FFDE6ACDA}" type="presParOf" srcId="{7AF88647-1309-4F7B-8162-0A2EB884DC59}" destId="{DDB2A9D8-48AD-4884-9F24-7FAFF27F5A3A}" srcOrd="0" destOrd="0" presId="urn:microsoft.com/office/officeart/2005/8/layout/radial5"/>
    <dgm:cxn modelId="{4CF540C2-3E51-4512-A6A4-2B7EE3ECE18F}" type="presParOf" srcId="{8206BA4B-06A8-4494-A651-6321B70304E9}" destId="{FA2087D8-FFAF-4427-9E0B-202630245F02}" srcOrd="8" destOrd="0" presId="urn:microsoft.com/office/officeart/2005/8/layout/radial5"/>
    <dgm:cxn modelId="{BFA4BCA9-A817-4752-93E1-48005D8050E7}" type="presParOf" srcId="{8206BA4B-06A8-4494-A651-6321B70304E9}" destId="{8385FB55-0C02-43FF-BA75-D3071C00023D}" srcOrd="9" destOrd="0" presId="urn:microsoft.com/office/officeart/2005/8/layout/radial5"/>
    <dgm:cxn modelId="{42307F54-200E-4494-B5D1-3EA4F502499F}" type="presParOf" srcId="{8385FB55-0C02-43FF-BA75-D3071C00023D}" destId="{BD28E233-F8D7-4216-AC3C-57F715BA20F9}" srcOrd="0" destOrd="0" presId="urn:microsoft.com/office/officeart/2005/8/layout/radial5"/>
    <dgm:cxn modelId="{0368853A-BC88-4086-AC9C-CD316370D7E3}" type="presParOf" srcId="{8206BA4B-06A8-4494-A651-6321B70304E9}" destId="{C2F6213E-3A3F-4F46-A6E8-385DCDE2D2D9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987460-29F1-414F-8359-38D791263C59}" type="doc">
      <dgm:prSet loTypeId="urn:microsoft.com/office/officeart/2005/8/layout/radial6" loCatId="cycl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F671A76-3476-44B0-BDB2-94827865BF31}">
      <dgm:prSet phldrT="[Текст]" custT="1"/>
      <dgm:spPr/>
      <dgm:t>
        <a:bodyPr/>
        <a:lstStyle/>
        <a:p>
          <a:r>
            <a:rPr lang="ru-RU" sz="2400" b="1" i="0" dirty="0" smtClean="0">
              <a:latin typeface="Times New Roman" pitchFamily="18" charset="0"/>
              <a:cs typeface="Times New Roman" pitchFamily="18" charset="0"/>
            </a:rPr>
            <a:t>Интеграция образовательных областей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4145BB83-BF1D-448C-BCCF-3808C89EC90E}" type="parTrans" cxnId="{AF4A959B-FA59-4AE1-B54E-C0D4B348E6EF}">
      <dgm:prSet/>
      <dgm:spPr/>
      <dgm:t>
        <a:bodyPr/>
        <a:lstStyle/>
        <a:p>
          <a:endParaRPr lang="ru-RU"/>
        </a:p>
      </dgm:t>
    </dgm:pt>
    <dgm:pt modelId="{AB38D2FE-4320-4F58-9888-F4E72A28A4E2}" type="sibTrans" cxnId="{AF4A959B-FA59-4AE1-B54E-C0D4B348E6EF}">
      <dgm:prSet/>
      <dgm:spPr/>
      <dgm:t>
        <a:bodyPr/>
        <a:lstStyle/>
        <a:p>
          <a:endParaRPr lang="ru-RU"/>
        </a:p>
      </dgm:t>
    </dgm:pt>
    <dgm:pt modelId="{3C5F0A07-F246-44C7-9D13-04274188098C}">
      <dgm:prSet phldrT="[Текст]" custT="1"/>
      <dgm:spPr/>
      <dgm:t>
        <a:bodyPr/>
        <a:lstStyle/>
        <a:p>
          <a:r>
            <a:rPr lang="ru-RU" sz="2000" b="0" i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Социально – коммуникативное развитие</a:t>
          </a:r>
          <a:endParaRPr lang="ru-RU" sz="20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65BEFAC-57F1-4482-AAFC-EF9395477CDD}" type="parTrans" cxnId="{10C105F1-F41E-4B66-A744-D6B7A026A2DC}">
      <dgm:prSet/>
      <dgm:spPr/>
      <dgm:t>
        <a:bodyPr/>
        <a:lstStyle/>
        <a:p>
          <a:endParaRPr lang="ru-RU"/>
        </a:p>
      </dgm:t>
    </dgm:pt>
    <dgm:pt modelId="{DD91F1ED-286D-4199-AE39-42B7AAD85D97}" type="sibTrans" cxnId="{10C105F1-F41E-4B66-A744-D6B7A026A2DC}">
      <dgm:prSet/>
      <dgm:spPr/>
      <dgm:t>
        <a:bodyPr/>
        <a:lstStyle/>
        <a:p>
          <a:endParaRPr lang="ru-RU"/>
        </a:p>
      </dgm:t>
    </dgm:pt>
    <dgm:pt modelId="{1DB2C500-BFCF-45AC-8F2A-562D9CBFCC5F}">
      <dgm:prSet phldrT="[Текст]" custT="1"/>
      <dgm:spPr/>
      <dgm:t>
        <a:bodyPr/>
        <a:lstStyle/>
        <a:p>
          <a:r>
            <a:rPr lang="ru-RU" sz="2000" b="0" i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Познавательное развитие</a:t>
          </a:r>
          <a:endParaRPr lang="ru-RU" sz="20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BC712E9-2B7D-4573-AD4D-59C1AF811DC8}" type="parTrans" cxnId="{0A722958-56F7-4227-983E-121E802D93BE}">
      <dgm:prSet/>
      <dgm:spPr/>
      <dgm:t>
        <a:bodyPr/>
        <a:lstStyle/>
        <a:p>
          <a:endParaRPr lang="ru-RU"/>
        </a:p>
      </dgm:t>
    </dgm:pt>
    <dgm:pt modelId="{38BFA510-4BF4-4D7F-9FBE-B4262282B89B}" type="sibTrans" cxnId="{0A722958-56F7-4227-983E-121E802D93BE}">
      <dgm:prSet/>
      <dgm:spPr/>
      <dgm:t>
        <a:bodyPr/>
        <a:lstStyle/>
        <a:p>
          <a:endParaRPr lang="ru-RU"/>
        </a:p>
      </dgm:t>
    </dgm:pt>
    <dgm:pt modelId="{9C129A7B-08B2-4F28-B268-257CE171CCA1}">
      <dgm:prSet phldrT="[Текст]" custT="1"/>
      <dgm:spPr/>
      <dgm:t>
        <a:bodyPr/>
        <a:lstStyle/>
        <a:p>
          <a:r>
            <a:rPr lang="ru-RU" sz="2000" b="0" i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Речевое развитие</a:t>
          </a:r>
          <a:endParaRPr lang="ru-RU" sz="20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563D1AD-2AC0-47AF-818A-2350B2EC3955}" type="parTrans" cxnId="{F209CFF6-A062-4507-BF00-E624F864BB39}">
      <dgm:prSet/>
      <dgm:spPr/>
      <dgm:t>
        <a:bodyPr/>
        <a:lstStyle/>
        <a:p>
          <a:endParaRPr lang="ru-RU"/>
        </a:p>
      </dgm:t>
    </dgm:pt>
    <dgm:pt modelId="{8A45792E-82C4-410B-8492-4971771D1494}" type="sibTrans" cxnId="{F209CFF6-A062-4507-BF00-E624F864BB39}">
      <dgm:prSet/>
      <dgm:spPr/>
      <dgm:t>
        <a:bodyPr/>
        <a:lstStyle/>
        <a:p>
          <a:endParaRPr lang="ru-RU"/>
        </a:p>
      </dgm:t>
    </dgm:pt>
    <dgm:pt modelId="{8CBE0BF5-FC33-4E4D-823B-AE9B1307896B}">
      <dgm:prSet phldrT="[Текст]" custT="1"/>
      <dgm:spPr/>
      <dgm:t>
        <a:bodyPr/>
        <a:lstStyle/>
        <a:p>
          <a:r>
            <a:rPr lang="ru-RU" sz="2000" b="0" i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Художественно – эстетическое развитие</a:t>
          </a:r>
          <a:endParaRPr lang="ru-RU" sz="20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667C6DD-99FE-4986-9228-CB3DBF42D209}" type="parTrans" cxnId="{9C94C29A-78A7-498C-B1BD-9D7DB94B0455}">
      <dgm:prSet/>
      <dgm:spPr/>
      <dgm:t>
        <a:bodyPr/>
        <a:lstStyle/>
        <a:p>
          <a:endParaRPr lang="ru-RU"/>
        </a:p>
      </dgm:t>
    </dgm:pt>
    <dgm:pt modelId="{E3B25A9F-395D-48F9-A4C8-0CA4C2A35474}" type="sibTrans" cxnId="{9C94C29A-78A7-498C-B1BD-9D7DB94B0455}">
      <dgm:prSet/>
      <dgm:spPr/>
      <dgm:t>
        <a:bodyPr/>
        <a:lstStyle/>
        <a:p>
          <a:endParaRPr lang="ru-RU"/>
        </a:p>
      </dgm:t>
    </dgm:pt>
    <dgm:pt modelId="{F2D0D132-3B97-4722-BF58-50A93CEC8136}">
      <dgm:prSet phldrT="[Текст]" custT="1"/>
      <dgm:spPr/>
      <dgm:t>
        <a:bodyPr/>
        <a:lstStyle/>
        <a:p>
          <a:r>
            <a:rPr lang="ru-RU" sz="2000" b="0" i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Физическое развитие</a:t>
          </a:r>
          <a:endParaRPr lang="ru-RU" sz="20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8E7A735-D8B9-4BB6-859A-FC180C55A270}" type="parTrans" cxnId="{0AC3732B-0849-4BDB-90F4-32DFC9427E64}">
      <dgm:prSet/>
      <dgm:spPr/>
    </dgm:pt>
    <dgm:pt modelId="{757F85AA-2E19-44B7-A48F-981F4199E1DF}" type="sibTrans" cxnId="{0AC3732B-0849-4BDB-90F4-32DFC9427E64}">
      <dgm:prSet/>
      <dgm:spPr/>
    </dgm:pt>
    <dgm:pt modelId="{61E69E5D-994D-47B4-AF6A-3B52889FF103}" type="pres">
      <dgm:prSet presAssocID="{C7987460-29F1-414F-8359-38D791263C5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4695BA-1231-490F-BD36-89633CF9C080}" type="pres">
      <dgm:prSet presAssocID="{3F671A76-3476-44B0-BDB2-94827865BF31}" presName="centerShape" presStyleLbl="node0" presStyleIdx="0" presStyleCnt="1" custScaleX="141065" custLinFactNeighborX="2136" custLinFactNeighborY="-128"/>
      <dgm:spPr/>
      <dgm:t>
        <a:bodyPr/>
        <a:lstStyle/>
        <a:p>
          <a:endParaRPr lang="ru-RU"/>
        </a:p>
      </dgm:t>
    </dgm:pt>
    <dgm:pt modelId="{E013E779-3A77-4C1B-B99F-8FC537C37986}" type="pres">
      <dgm:prSet presAssocID="{3C5F0A07-F246-44C7-9D13-04274188098C}" presName="node" presStyleLbl="node1" presStyleIdx="0" presStyleCnt="5" custScaleX="1693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85BA12-95CE-4A3D-8BD0-AA7F6A6DE893}" type="pres">
      <dgm:prSet presAssocID="{3C5F0A07-F246-44C7-9D13-04274188098C}" presName="dummy" presStyleCnt="0"/>
      <dgm:spPr/>
    </dgm:pt>
    <dgm:pt modelId="{C38055EF-8657-45F1-AB0E-69541F948007}" type="pres">
      <dgm:prSet presAssocID="{DD91F1ED-286D-4199-AE39-42B7AAD85D97}" presName="sibTrans" presStyleLbl="sibTrans2D1" presStyleIdx="0" presStyleCnt="5"/>
      <dgm:spPr/>
      <dgm:t>
        <a:bodyPr/>
        <a:lstStyle/>
        <a:p>
          <a:endParaRPr lang="ru-RU"/>
        </a:p>
      </dgm:t>
    </dgm:pt>
    <dgm:pt modelId="{4129DCDC-3596-4832-B5BA-5C6D5E4548CC}" type="pres">
      <dgm:prSet presAssocID="{1DB2C500-BFCF-45AC-8F2A-562D9CBFCC5F}" presName="node" presStyleLbl="node1" presStyleIdx="1" presStyleCnt="5" custScaleX="1216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E586F5-9BBD-491B-9CBB-BB7AFC136356}" type="pres">
      <dgm:prSet presAssocID="{1DB2C500-BFCF-45AC-8F2A-562D9CBFCC5F}" presName="dummy" presStyleCnt="0"/>
      <dgm:spPr/>
    </dgm:pt>
    <dgm:pt modelId="{7AFB3C42-E683-4BE7-9811-A4D02BDB8954}" type="pres">
      <dgm:prSet presAssocID="{38BFA510-4BF4-4D7F-9FBE-B4262282B89B}" presName="sibTrans" presStyleLbl="sibTrans2D1" presStyleIdx="1" presStyleCnt="5"/>
      <dgm:spPr/>
      <dgm:t>
        <a:bodyPr/>
        <a:lstStyle/>
        <a:p>
          <a:endParaRPr lang="ru-RU"/>
        </a:p>
      </dgm:t>
    </dgm:pt>
    <dgm:pt modelId="{B5CE3D06-A6B4-4AC3-851A-029C22E2C2A2}" type="pres">
      <dgm:prSet presAssocID="{9C129A7B-08B2-4F28-B268-257CE171CCA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AABB25-4925-4615-B5C1-3DC007062F84}" type="pres">
      <dgm:prSet presAssocID="{9C129A7B-08B2-4F28-B268-257CE171CCA1}" presName="dummy" presStyleCnt="0"/>
      <dgm:spPr/>
    </dgm:pt>
    <dgm:pt modelId="{F300141D-F99D-4167-8937-20D4FC7A6EB2}" type="pres">
      <dgm:prSet presAssocID="{8A45792E-82C4-410B-8492-4971771D1494}" presName="sibTrans" presStyleLbl="sibTrans2D1" presStyleIdx="2" presStyleCnt="5"/>
      <dgm:spPr/>
      <dgm:t>
        <a:bodyPr/>
        <a:lstStyle/>
        <a:p>
          <a:endParaRPr lang="ru-RU"/>
        </a:p>
      </dgm:t>
    </dgm:pt>
    <dgm:pt modelId="{8C59C322-5935-4E5F-9DD9-AAFE5875D029}" type="pres">
      <dgm:prSet presAssocID="{8CBE0BF5-FC33-4E4D-823B-AE9B1307896B}" presName="node" presStyleLbl="node1" presStyleIdx="3" presStyleCnt="5" custScaleX="1469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6957A4-7C7A-496E-9A10-3CFCB11B9908}" type="pres">
      <dgm:prSet presAssocID="{8CBE0BF5-FC33-4E4D-823B-AE9B1307896B}" presName="dummy" presStyleCnt="0"/>
      <dgm:spPr/>
    </dgm:pt>
    <dgm:pt modelId="{9649F899-0229-4E94-8A68-2C7D2190D2E2}" type="pres">
      <dgm:prSet presAssocID="{E3B25A9F-395D-48F9-A4C8-0CA4C2A35474}" presName="sibTrans" presStyleLbl="sibTrans2D1" presStyleIdx="3" presStyleCnt="5"/>
      <dgm:spPr/>
      <dgm:t>
        <a:bodyPr/>
        <a:lstStyle/>
        <a:p>
          <a:endParaRPr lang="ru-RU"/>
        </a:p>
      </dgm:t>
    </dgm:pt>
    <dgm:pt modelId="{BC175F6B-3304-4BE8-9021-E7DE018746AB}" type="pres">
      <dgm:prSet presAssocID="{F2D0D132-3B97-4722-BF58-50A93CEC8136}" presName="node" presStyleLbl="node1" presStyleIdx="4" presStyleCnt="5" custScaleX="1266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3470FD-FAEA-42C5-B5B7-EF4C60249DA1}" type="pres">
      <dgm:prSet presAssocID="{F2D0D132-3B97-4722-BF58-50A93CEC8136}" presName="dummy" presStyleCnt="0"/>
      <dgm:spPr/>
    </dgm:pt>
    <dgm:pt modelId="{E4687151-626C-4157-8864-630F8363F199}" type="pres">
      <dgm:prSet presAssocID="{757F85AA-2E19-44B7-A48F-981F4199E1DF}" presName="sibTrans" presStyleLbl="sibTrans2D1" presStyleIdx="4" presStyleCnt="5"/>
      <dgm:spPr/>
    </dgm:pt>
  </dgm:ptLst>
  <dgm:cxnLst>
    <dgm:cxn modelId="{10C105F1-F41E-4B66-A744-D6B7A026A2DC}" srcId="{3F671A76-3476-44B0-BDB2-94827865BF31}" destId="{3C5F0A07-F246-44C7-9D13-04274188098C}" srcOrd="0" destOrd="0" parTransId="{065BEFAC-57F1-4482-AAFC-EF9395477CDD}" sibTransId="{DD91F1ED-286D-4199-AE39-42B7AAD85D97}"/>
    <dgm:cxn modelId="{0A722958-56F7-4227-983E-121E802D93BE}" srcId="{3F671A76-3476-44B0-BDB2-94827865BF31}" destId="{1DB2C500-BFCF-45AC-8F2A-562D9CBFCC5F}" srcOrd="1" destOrd="0" parTransId="{6BC712E9-2B7D-4573-AD4D-59C1AF811DC8}" sibTransId="{38BFA510-4BF4-4D7F-9FBE-B4262282B89B}"/>
    <dgm:cxn modelId="{12584E8D-CA84-4E66-BB83-992BB61D372D}" type="presOf" srcId="{3F671A76-3476-44B0-BDB2-94827865BF31}" destId="{6F4695BA-1231-490F-BD36-89633CF9C080}" srcOrd="0" destOrd="0" presId="urn:microsoft.com/office/officeart/2005/8/layout/radial6"/>
    <dgm:cxn modelId="{F2204F65-2307-49A7-ACE6-362B856A510F}" type="presOf" srcId="{3C5F0A07-F246-44C7-9D13-04274188098C}" destId="{E013E779-3A77-4C1B-B99F-8FC537C37986}" srcOrd="0" destOrd="0" presId="urn:microsoft.com/office/officeart/2005/8/layout/radial6"/>
    <dgm:cxn modelId="{5EB14743-AAE7-4B74-B2EB-D1D14E93FDBB}" type="presOf" srcId="{F2D0D132-3B97-4722-BF58-50A93CEC8136}" destId="{BC175F6B-3304-4BE8-9021-E7DE018746AB}" srcOrd="0" destOrd="0" presId="urn:microsoft.com/office/officeart/2005/8/layout/radial6"/>
    <dgm:cxn modelId="{8A7AB4D5-E2EC-4E3A-95F9-DE34075A49BF}" type="presOf" srcId="{8A45792E-82C4-410B-8492-4971771D1494}" destId="{F300141D-F99D-4167-8937-20D4FC7A6EB2}" srcOrd="0" destOrd="0" presId="urn:microsoft.com/office/officeart/2005/8/layout/radial6"/>
    <dgm:cxn modelId="{A4298EA0-2152-49D5-9EBA-F44BBBB4B7F3}" type="presOf" srcId="{38BFA510-4BF4-4D7F-9FBE-B4262282B89B}" destId="{7AFB3C42-E683-4BE7-9811-A4D02BDB8954}" srcOrd="0" destOrd="0" presId="urn:microsoft.com/office/officeart/2005/8/layout/radial6"/>
    <dgm:cxn modelId="{4FDD3E92-D735-46BD-B808-5800A60E1242}" type="presOf" srcId="{1DB2C500-BFCF-45AC-8F2A-562D9CBFCC5F}" destId="{4129DCDC-3596-4832-B5BA-5C6D5E4548CC}" srcOrd="0" destOrd="0" presId="urn:microsoft.com/office/officeart/2005/8/layout/radial6"/>
    <dgm:cxn modelId="{CC462628-3955-4BBB-9FE2-2CC936959932}" type="presOf" srcId="{C7987460-29F1-414F-8359-38D791263C59}" destId="{61E69E5D-994D-47B4-AF6A-3B52889FF103}" srcOrd="0" destOrd="0" presId="urn:microsoft.com/office/officeart/2005/8/layout/radial6"/>
    <dgm:cxn modelId="{0AC3732B-0849-4BDB-90F4-32DFC9427E64}" srcId="{3F671A76-3476-44B0-BDB2-94827865BF31}" destId="{F2D0D132-3B97-4722-BF58-50A93CEC8136}" srcOrd="4" destOrd="0" parTransId="{E8E7A735-D8B9-4BB6-859A-FC180C55A270}" sibTransId="{757F85AA-2E19-44B7-A48F-981F4199E1DF}"/>
    <dgm:cxn modelId="{47B7EC56-BFDF-4578-8FC4-09BA72815B54}" type="presOf" srcId="{757F85AA-2E19-44B7-A48F-981F4199E1DF}" destId="{E4687151-626C-4157-8864-630F8363F199}" srcOrd="0" destOrd="0" presId="urn:microsoft.com/office/officeart/2005/8/layout/radial6"/>
    <dgm:cxn modelId="{9E4AAF25-8301-48A7-9DA4-39C79087C2F4}" type="presOf" srcId="{E3B25A9F-395D-48F9-A4C8-0CA4C2A35474}" destId="{9649F899-0229-4E94-8A68-2C7D2190D2E2}" srcOrd="0" destOrd="0" presId="urn:microsoft.com/office/officeart/2005/8/layout/radial6"/>
    <dgm:cxn modelId="{E2EFF7DE-3630-479E-863D-DC325485C457}" type="presOf" srcId="{8CBE0BF5-FC33-4E4D-823B-AE9B1307896B}" destId="{8C59C322-5935-4E5F-9DD9-AAFE5875D029}" srcOrd="0" destOrd="0" presId="urn:microsoft.com/office/officeart/2005/8/layout/radial6"/>
    <dgm:cxn modelId="{F209CFF6-A062-4507-BF00-E624F864BB39}" srcId="{3F671A76-3476-44B0-BDB2-94827865BF31}" destId="{9C129A7B-08B2-4F28-B268-257CE171CCA1}" srcOrd="2" destOrd="0" parTransId="{4563D1AD-2AC0-47AF-818A-2350B2EC3955}" sibTransId="{8A45792E-82C4-410B-8492-4971771D1494}"/>
    <dgm:cxn modelId="{8D54A852-AC01-41AC-9DF3-BE95452E832E}" type="presOf" srcId="{DD91F1ED-286D-4199-AE39-42B7AAD85D97}" destId="{C38055EF-8657-45F1-AB0E-69541F948007}" srcOrd="0" destOrd="0" presId="urn:microsoft.com/office/officeart/2005/8/layout/radial6"/>
    <dgm:cxn modelId="{AF4A959B-FA59-4AE1-B54E-C0D4B348E6EF}" srcId="{C7987460-29F1-414F-8359-38D791263C59}" destId="{3F671A76-3476-44B0-BDB2-94827865BF31}" srcOrd="0" destOrd="0" parTransId="{4145BB83-BF1D-448C-BCCF-3808C89EC90E}" sibTransId="{AB38D2FE-4320-4F58-9888-F4E72A28A4E2}"/>
    <dgm:cxn modelId="{9C94C29A-78A7-498C-B1BD-9D7DB94B0455}" srcId="{3F671A76-3476-44B0-BDB2-94827865BF31}" destId="{8CBE0BF5-FC33-4E4D-823B-AE9B1307896B}" srcOrd="3" destOrd="0" parTransId="{3667C6DD-99FE-4986-9228-CB3DBF42D209}" sibTransId="{E3B25A9F-395D-48F9-A4C8-0CA4C2A35474}"/>
    <dgm:cxn modelId="{75D65ADD-D960-42BC-B014-44E38CCCF065}" type="presOf" srcId="{9C129A7B-08B2-4F28-B268-257CE171CCA1}" destId="{B5CE3D06-A6B4-4AC3-851A-029C22E2C2A2}" srcOrd="0" destOrd="0" presId="urn:microsoft.com/office/officeart/2005/8/layout/radial6"/>
    <dgm:cxn modelId="{0CD6587B-1512-4F1E-A6A6-D451739697EE}" type="presParOf" srcId="{61E69E5D-994D-47B4-AF6A-3B52889FF103}" destId="{6F4695BA-1231-490F-BD36-89633CF9C080}" srcOrd="0" destOrd="0" presId="urn:microsoft.com/office/officeart/2005/8/layout/radial6"/>
    <dgm:cxn modelId="{5FEBF616-A148-4611-BD03-D2EA63A77BA5}" type="presParOf" srcId="{61E69E5D-994D-47B4-AF6A-3B52889FF103}" destId="{E013E779-3A77-4C1B-B99F-8FC537C37986}" srcOrd="1" destOrd="0" presId="urn:microsoft.com/office/officeart/2005/8/layout/radial6"/>
    <dgm:cxn modelId="{DFF715F0-B72D-4E2B-B6B6-36A5C69D0796}" type="presParOf" srcId="{61E69E5D-994D-47B4-AF6A-3B52889FF103}" destId="{1285BA12-95CE-4A3D-8BD0-AA7F6A6DE893}" srcOrd="2" destOrd="0" presId="urn:microsoft.com/office/officeart/2005/8/layout/radial6"/>
    <dgm:cxn modelId="{49FDA234-6B97-428C-9042-DEE735B6F1CE}" type="presParOf" srcId="{61E69E5D-994D-47B4-AF6A-3B52889FF103}" destId="{C38055EF-8657-45F1-AB0E-69541F948007}" srcOrd="3" destOrd="0" presId="urn:microsoft.com/office/officeart/2005/8/layout/radial6"/>
    <dgm:cxn modelId="{737F25A7-DA5D-4B4F-BEFF-9D3506DD4954}" type="presParOf" srcId="{61E69E5D-994D-47B4-AF6A-3B52889FF103}" destId="{4129DCDC-3596-4832-B5BA-5C6D5E4548CC}" srcOrd="4" destOrd="0" presId="urn:microsoft.com/office/officeart/2005/8/layout/radial6"/>
    <dgm:cxn modelId="{CE651575-CA6A-4C14-B83C-D207E6DFD337}" type="presParOf" srcId="{61E69E5D-994D-47B4-AF6A-3B52889FF103}" destId="{1CE586F5-9BBD-491B-9CBB-BB7AFC136356}" srcOrd="5" destOrd="0" presId="urn:microsoft.com/office/officeart/2005/8/layout/radial6"/>
    <dgm:cxn modelId="{C9A6C38B-2B10-449F-894C-B4520136BD9B}" type="presParOf" srcId="{61E69E5D-994D-47B4-AF6A-3B52889FF103}" destId="{7AFB3C42-E683-4BE7-9811-A4D02BDB8954}" srcOrd="6" destOrd="0" presId="urn:microsoft.com/office/officeart/2005/8/layout/radial6"/>
    <dgm:cxn modelId="{7D1026B0-9173-495C-8F42-A6DA4B0594D1}" type="presParOf" srcId="{61E69E5D-994D-47B4-AF6A-3B52889FF103}" destId="{B5CE3D06-A6B4-4AC3-851A-029C22E2C2A2}" srcOrd="7" destOrd="0" presId="urn:microsoft.com/office/officeart/2005/8/layout/radial6"/>
    <dgm:cxn modelId="{16A1B88C-E031-4BC2-B657-A97B23D6D168}" type="presParOf" srcId="{61E69E5D-994D-47B4-AF6A-3B52889FF103}" destId="{39AABB25-4925-4615-B5C1-3DC007062F84}" srcOrd="8" destOrd="0" presId="urn:microsoft.com/office/officeart/2005/8/layout/radial6"/>
    <dgm:cxn modelId="{9B97A1CE-1382-44EE-B457-BE3FA26E6046}" type="presParOf" srcId="{61E69E5D-994D-47B4-AF6A-3B52889FF103}" destId="{F300141D-F99D-4167-8937-20D4FC7A6EB2}" srcOrd="9" destOrd="0" presId="urn:microsoft.com/office/officeart/2005/8/layout/radial6"/>
    <dgm:cxn modelId="{BB011E74-1E49-4597-931B-94B1FA36A27A}" type="presParOf" srcId="{61E69E5D-994D-47B4-AF6A-3B52889FF103}" destId="{8C59C322-5935-4E5F-9DD9-AAFE5875D029}" srcOrd="10" destOrd="0" presId="urn:microsoft.com/office/officeart/2005/8/layout/radial6"/>
    <dgm:cxn modelId="{6B768EC6-17D3-4C25-B909-EC25DCE0CB53}" type="presParOf" srcId="{61E69E5D-994D-47B4-AF6A-3B52889FF103}" destId="{CA6957A4-7C7A-496E-9A10-3CFCB11B9908}" srcOrd="11" destOrd="0" presId="urn:microsoft.com/office/officeart/2005/8/layout/radial6"/>
    <dgm:cxn modelId="{1B16C23F-7849-44DF-9120-1D47A03B9EA2}" type="presParOf" srcId="{61E69E5D-994D-47B4-AF6A-3B52889FF103}" destId="{9649F899-0229-4E94-8A68-2C7D2190D2E2}" srcOrd="12" destOrd="0" presId="urn:microsoft.com/office/officeart/2005/8/layout/radial6"/>
    <dgm:cxn modelId="{902B6378-7EBC-4A5D-A005-B1D8484EE1F5}" type="presParOf" srcId="{61E69E5D-994D-47B4-AF6A-3B52889FF103}" destId="{BC175F6B-3304-4BE8-9021-E7DE018746AB}" srcOrd="13" destOrd="0" presId="urn:microsoft.com/office/officeart/2005/8/layout/radial6"/>
    <dgm:cxn modelId="{0BB9E40F-93AB-4CDB-8420-333A66D537D3}" type="presParOf" srcId="{61E69E5D-994D-47B4-AF6A-3B52889FF103}" destId="{583470FD-FAEA-42C5-B5B7-EF4C60249DA1}" srcOrd="14" destOrd="0" presId="urn:microsoft.com/office/officeart/2005/8/layout/radial6"/>
    <dgm:cxn modelId="{3439D1C5-E4F9-479B-8AF9-C76FACCD1533}" type="presParOf" srcId="{61E69E5D-994D-47B4-AF6A-3B52889FF103}" destId="{E4687151-626C-4157-8864-630F8363F199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51384E-E01E-4AD2-ABD7-B6500B5DE76A}" type="doc">
      <dgm:prSet loTypeId="urn:microsoft.com/office/officeart/2005/8/layout/chevron2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0E55215-64B2-4273-89DA-C8AC2A9B4ABA}">
      <dgm:prSet phldrT="[Текст]" custT="1"/>
      <dgm:spPr/>
      <dgm:t>
        <a:bodyPr/>
        <a:lstStyle/>
        <a:p>
          <a:r>
            <a:rPr lang="ru-RU" sz="1800" b="1" i="0" cap="none" spc="0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1 ЭТАП. Подготовительный</a:t>
          </a:r>
          <a:endParaRPr lang="ru-RU" sz="1800" b="1" cap="none" spc="0" dirty="0">
            <a:ln w="10541" cmpd="sng">
              <a:solidFill>
                <a:schemeClr val="bg1"/>
              </a:solidFill>
              <a:prstDash val="solid"/>
            </a:ln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88C77595-004E-4F8E-90AE-193DDF66441E}" type="parTrans" cxnId="{87B0D81D-E77F-495E-83B8-1074158A7470}">
      <dgm:prSet/>
      <dgm:spPr/>
      <dgm:t>
        <a:bodyPr/>
        <a:lstStyle/>
        <a:p>
          <a:endParaRPr lang="ru-RU"/>
        </a:p>
      </dgm:t>
    </dgm:pt>
    <dgm:pt modelId="{33ACDEC6-5ECF-44EC-8D7F-BF35D553F671}" type="sibTrans" cxnId="{87B0D81D-E77F-495E-83B8-1074158A7470}">
      <dgm:prSet/>
      <dgm:spPr/>
      <dgm:t>
        <a:bodyPr/>
        <a:lstStyle/>
        <a:p>
          <a:endParaRPr lang="ru-RU"/>
        </a:p>
      </dgm:t>
    </dgm:pt>
    <dgm:pt modelId="{3D453611-AA6E-4C15-BF4E-3865BB8B4575}">
      <dgm:prSet phldrT="[Текст]"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2400" b="1" i="0" cap="none" spc="0" dirty="0" smtClean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Рассматривание иллюстраций, геометрических картин</a:t>
          </a:r>
          <a:endParaRPr lang="ru-RU" sz="2400" b="1" cap="none" spc="0" dirty="0">
            <a:ln w="10541" cmpd="sng">
              <a:solidFill>
                <a:schemeClr val="accent6">
                  <a:lumMod val="75000"/>
                </a:schemeClr>
              </a:solidFill>
              <a:prstDash val="solid"/>
            </a:ln>
            <a:solidFill>
              <a:schemeClr val="accent6">
                <a:lumMod val="75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68E1F308-953F-44E2-8F85-835E41934A66}" type="parTrans" cxnId="{733E46D1-F3B2-45A8-B389-150B7FA22EB5}">
      <dgm:prSet/>
      <dgm:spPr/>
      <dgm:t>
        <a:bodyPr/>
        <a:lstStyle/>
        <a:p>
          <a:endParaRPr lang="ru-RU"/>
        </a:p>
      </dgm:t>
    </dgm:pt>
    <dgm:pt modelId="{B29CA7C9-6517-4802-81F7-9EA5294D32D2}" type="sibTrans" cxnId="{733E46D1-F3B2-45A8-B389-150B7FA22EB5}">
      <dgm:prSet/>
      <dgm:spPr/>
      <dgm:t>
        <a:bodyPr/>
        <a:lstStyle/>
        <a:p>
          <a:endParaRPr lang="ru-RU"/>
        </a:p>
      </dgm:t>
    </dgm:pt>
    <dgm:pt modelId="{1771B646-ACA8-4E2E-B8FD-A15DA7F98158}">
      <dgm:prSet phldrT="[Текст]" custT="1"/>
      <dgm:spPr/>
      <dgm:t>
        <a:bodyPr/>
        <a:lstStyle/>
        <a:p>
          <a:r>
            <a:rPr lang="ru-RU" sz="1800" b="1" i="0" cap="none" spc="0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2 ЭТАП. Совместная деятельность</a:t>
          </a:r>
          <a:endParaRPr lang="ru-RU" sz="1800" b="1" cap="none" spc="0" dirty="0">
            <a:ln w="10541" cmpd="sng">
              <a:solidFill>
                <a:schemeClr val="bg1"/>
              </a:solidFill>
              <a:prstDash val="solid"/>
            </a:ln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1D57DF35-DDDB-4554-8845-312246A34AFD}" type="parTrans" cxnId="{272D8C43-FA64-4489-9524-9BD523FEF1BE}">
      <dgm:prSet/>
      <dgm:spPr/>
      <dgm:t>
        <a:bodyPr/>
        <a:lstStyle/>
        <a:p>
          <a:endParaRPr lang="ru-RU"/>
        </a:p>
      </dgm:t>
    </dgm:pt>
    <dgm:pt modelId="{3C7FD28A-C605-4A8C-9B59-BA9ECDA72E9D}" type="sibTrans" cxnId="{272D8C43-FA64-4489-9524-9BD523FEF1BE}">
      <dgm:prSet/>
      <dgm:spPr/>
      <dgm:t>
        <a:bodyPr/>
        <a:lstStyle/>
        <a:p>
          <a:endParaRPr lang="ru-RU"/>
        </a:p>
      </dgm:t>
    </dgm:pt>
    <dgm:pt modelId="{1B61CEB6-519F-4577-AA46-A7DDBB0BB9E4}">
      <dgm:prSet phldrT="[Текст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2400" b="1" i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rPr>
            <a:t>Познание: </a:t>
          </a:r>
          <a:r>
            <a:rPr lang="ru-RU" sz="2400" b="1" i="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rPr>
            <a:t>Конструирование из геометрических фигур</a:t>
          </a:r>
          <a:endParaRPr lang="ru-RU" sz="24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3391238F-02D8-4724-A3FC-FA891ACF3721}" type="parTrans" cxnId="{14F755A6-7B8A-4615-8909-B16044659C69}">
      <dgm:prSet/>
      <dgm:spPr/>
      <dgm:t>
        <a:bodyPr/>
        <a:lstStyle/>
        <a:p>
          <a:endParaRPr lang="ru-RU"/>
        </a:p>
      </dgm:t>
    </dgm:pt>
    <dgm:pt modelId="{49F2D105-6664-4BDC-BB8F-D9F7FBDA3A5E}" type="sibTrans" cxnId="{14F755A6-7B8A-4615-8909-B16044659C69}">
      <dgm:prSet/>
      <dgm:spPr/>
      <dgm:t>
        <a:bodyPr/>
        <a:lstStyle/>
        <a:p>
          <a:endParaRPr lang="ru-RU"/>
        </a:p>
      </dgm:t>
    </dgm:pt>
    <dgm:pt modelId="{F994BD98-68DC-451B-A99F-6F6B9AC966C9}">
      <dgm:prSet phldrT="[Текст]" custT="1"/>
      <dgm:spPr/>
      <dgm:t>
        <a:bodyPr/>
        <a:lstStyle/>
        <a:p>
          <a:r>
            <a:rPr lang="ru-RU" sz="1800" b="1" cap="none" spc="0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3</a:t>
          </a:r>
          <a:r>
            <a:rPr lang="ru-RU" sz="1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cap="none" spc="0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ЭТАП</a:t>
          </a:r>
          <a:r>
            <a:rPr lang="ru-RU" sz="1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cap="none" spc="0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завершения</a:t>
          </a:r>
          <a:endParaRPr lang="ru-RU" sz="1800" b="1" cap="none" spc="0" dirty="0">
            <a:ln w="10541" cmpd="sng">
              <a:solidFill>
                <a:schemeClr val="bg1"/>
              </a:solidFill>
              <a:prstDash val="solid"/>
            </a:ln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C020DED8-B1A3-4C9C-B466-6BF744AF6118}" type="parTrans" cxnId="{E6B8574D-B488-4013-92CE-121D7A63D50E}">
      <dgm:prSet/>
      <dgm:spPr/>
      <dgm:t>
        <a:bodyPr/>
        <a:lstStyle/>
        <a:p>
          <a:endParaRPr lang="ru-RU"/>
        </a:p>
      </dgm:t>
    </dgm:pt>
    <dgm:pt modelId="{292123FA-0107-47A8-A8CD-58890314359D}" type="sibTrans" cxnId="{E6B8574D-B488-4013-92CE-121D7A63D50E}">
      <dgm:prSet/>
      <dgm:spPr/>
      <dgm:t>
        <a:bodyPr/>
        <a:lstStyle/>
        <a:p>
          <a:endParaRPr lang="ru-RU"/>
        </a:p>
      </dgm:t>
    </dgm:pt>
    <dgm:pt modelId="{284042F6-F261-4B43-936E-469CB46B1DD3}">
      <dgm:prSet phldrT="[Текст]"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ru-RU" sz="2400" dirty="0" smtClean="0"/>
            <a:t>Занятия «Путешествие в страну геометрических фигур» «Помоги </a:t>
          </a:r>
          <a:r>
            <a:rPr lang="ru-RU" sz="2400" dirty="0" err="1" smtClean="0"/>
            <a:t>Лунтику</a:t>
          </a:r>
          <a:r>
            <a:rPr lang="ru-RU" sz="2400" dirty="0" smtClean="0"/>
            <a:t>»</a:t>
          </a:r>
          <a:endParaRPr lang="ru-RU" sz="2400" b="1" cap="none" spc="0" dirty="0">
            <a:ln w="10541" cmpd="sng">
              <a:solidFill>
                <a:schemeClr val="accent3">
                  <a:lumMod val="50000"/>
                </a:schemeClr>
              </a:solidFill>
              <a:prstDash val="solid"/>
            </a:ln>
            <a:solidFill>
              <a:schemeClr val="accent3">
                <a:lumMod val="50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314165EF-5254-471C-ABB5-38C45BAAA03B}" type="parTrans" cxnId="{37971571-C61C-4AD8-845F-CEB7354CCC84}">
      <dgm:prSet/>
      <dgm:spPr/>
      <dgm:t>
        <a:bodyPr/>
        <a:lstStyle/>
        <a:p>
          <a:endParaRPr lang="ru-RU"/>
        </a:p>
      </dgm:t>
    </dgm:pt>
    <dgm:pt modelId="{006FBD30-FAC7-45B0-9848-9B4F6F6FD2ED}" type="sibTrans" cxnId="{37971571-C61C-4AD8-845F-CEB7354CCC84}">
      <dgm:prSet/>
      <dgm:spPr/>
      <dgm:t>
        <a:bodyPr/>
        <a:lstStyle/>
        <a:p>
          <a:endParaRPr lang="ru-RU"/>
        </a:p>
      </dgm:t>
    </dgm:pt>
    <dgm:pt modelId="{7292208F-A940-45AC-B5DB-B3757DD6EB01}">
      <dgm:prSet phldrT="[Текст]"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2400" b="1" i="0" cap="none" spc="0" dirty="0" smtClean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Разучивание физ. минуток, пальчиковых игр, подвижных игр</a:t>
          </a:r>
          <a:endParaRPr lang="ru-RU" sz="2400" b="1" cap="none" spc="0" dirty="0">
            <a:ln w="10541" cmpd="sng">
              <a:solidFill>
                <a:schemeClr val="accent6">
                  <a:lumMod val="75000"/>
                </a:schemeClr>
              </a:solidFill>
              <a:prstDash val="solid"/>
            </a:ln>
            <a:solidFill>
              <a:schemeClr val="accent6">
                <a:lumMod val="75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2D2B1842-B4BF-4A10-9C71-9BB310D98472}" type="parTrans" cxnId="{5B7EC8FF-1B09-40B2-9141-984F2213CE78}">
      <dgm:prSet/>
      <dgm:spPr/>
      <dgm:t>
        <a:bodyPr/>
        <a:lstStyle/>
        <a:p>
          <a:endParaRPr lang="ru-RU"/>
        </a:p>
      </dgm:t>
    </dgm:pt>
    <dgm:pt modelId="{98308B45-03FE-4084-BE9E-DE6F1778716B}" type="sibTrans" cxnId="{5B7EC8FF-1B09-40B2-9141-984F2213CE78}">
      <dgm:prSet/>
      <dgm:spPr/>
      <dgm:t>
        <a:bodyPr/>
        <a:lstStyle/>
        <a:p>
          <a:endParaRPr lang="ru-RU"/>
        </a:p>
      </dgm:t>
    </dgm:pt>
    <dgm:pt modelId="{7D89065E-F191-46C4-8B67-8D0BD3381B86}">
      <dgm:prSet phldrT="[Текст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2400" b="1" i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rPr>
            <a:t>Игровая деятельность:</a:t>
          </a:r>
          <a:r>
            <a:rPr lang="ru-RU" sz="2400" b="1" i="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rPr>
            <a:t> головоломка «геометрические фигуры», «Сложи узор»</a:t>
          </a:r>
          <a:endParaRPr lang="ru-RU" sz="24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11A64D95-8769-4BE6-BD9E-01C2DE167A58}" type="parTrans" cxnId="{54A00F29-23EB-4B1F-BE71-D3E9A971DD75}">
      <dgm:prSet/>
      <dgm:spPr/>
      <dgm:t>
        <a:bodyPr/>
        <a:lstStyle/>
        <a:p>
          <a:endParaRPr lang="ru-RU"/>
        </a:p>
      </dgm:t>
    </dgm:pt>
    <dgm:pt modelId="{BBA37E35-BB81-4DE9-B8A2-29FB47D08D61}" type="sibTrans" cxnId="{54A00F29-23EB-4B1F-BE71-D3E9A971DD75}">
      <dgm:prSet/>
      <dgm:spPr/>
      <dgm:t>
        <a:bodyPr/>
        <a:lstStyle/>
        <a:p>
          <a:endParaRPr lang="ru-RU"/>
        </a:p>
      </dgm:t>
    </dgm:pt>
    <dgm:pt modelId="{1F272F2F-6BAE-4775-A414-B16A40A7BD81}">
      <dgm:prSet phldrT="[Текст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2400" b="1" i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rPr>
            <a:t>Художественное творчество</a:t>
          </a:r>
          <a:r>
            <a:rPr lang="ru-RU" sz="2400" b="1" i="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rPr>
            <a:t>: рисование, лепка, аппликация</a:t>
          </a:r>
          <a:endParaRPr lang="ru-RU" sz="2400" b="1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15E096FD-6A05-40D5-9307-619298F43980}" type="parTrans" cxnId="{48E3A025-0DF5-4DA6-9430-9604C925E742}">
      <dgm:prSet/>
      <dgm:spPr/>
      <dgm:t>
        <a:bodyPr/>
        <a:lstStyle/>
        <a:p>
          <a:endParaRPr lang="ru-RU"/>
        </a:p>
      </dgm:t>
    </dgm:pt>
    <dgm:pt modelId="{007B8C13-3339-4A58-A1D2-CEF0F7537B8F}" type="sibTrans" cxnId="{48E3A025-0DF5-4DA6-9430-9604C925E742}">
      <dgm:prSet/>
      <dgm:spPr/>
      <dgm:t>
        <a:bodyPr/>
        <a:lstStyle/>
        <a:p>
          <a:endParaRPr lang="ru-RU"/>
        </a:p>
      </dgm:t>
    </dgm:pt>
    <dgm:pt modelId="{0443AB1A-0CA9-44A0-8973-0096B085D2AA}">
      <dgm:prSet phldrT="[Текст]"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ru-RU" sz="2400" dirty="0" smtClean="0"/>
            <a:t>Выставка совместных работ детей и родителей. </a:t>
          </a:r>
          <a:endParaRPr lang="ru-RU" sz="2400" b="1" cap="none" spc="0" dirty="0">
            <a:ln w="10541" cmpd="sng">
              <a:solidFill>
                <a:schemeClr val="accent3">
                  <a:lumMod val="50000"/>
                </a:schemeClr>
              </a:solidFill>
              <a:prstDash val="solid"/>
            </a:ln>
            <a:solidFill>
              <a:schemeClr val="accent3">
                <a:lumMod val="50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E9A487E0-C689-4940-8673-406FF6A76E5D}" type="parTrans" cxnId="{8978D431-06AC-4D6D-AAE8-E17C378726AF}">
      <dgm:prSet/>
      <dgm:spPr/>
    </dgm:pt>
    <dgm:pt modelId="{CDFA06E9-DD27-4814-B5DF-DF5F0E51EAF5}" type="sibTrans" cxnId="{8978D431-06AC-4D6D-AAE8-E17C378726AF}">
      <dgm:prSet/>
      <dgm:spPr/>
    </dgm:pt>
    <dgm:pt modelId="{EB8E0141-C64C-4BC1-BF6A-825E9CF99DFC}">
      <dgm:prSet phldrT="[Текст]"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ru-RU" sz="2400" dirty="0" smtClean="0"/>
            <a:t>Альбом «в мире геометрических фигур»</a:t>
          </a:r>
          <a:br>
            <a:rPr lang="ru-RU" sz="2400" dirty="0" smtClean="0"/>
          </a:br>
          <a:endParaRPr lang="ru-RU" sz="2400" b="1" cap="none" spc="0" dirty="0">
            <a:ln w="10541" cmpd="sng">
              <a:solidFill>
                <a:schemeClr val="accent3">
                  <a:lumMod val="50000"/>
                </a:schemeClr>
              </a:solidFill>
              <a:prstDash val="solid"/>
            </a:ln>
            <a:solidFill>
              <a:schemeClr val="accent3">
                <a:lumMod val="50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1941BE6E-7E03-4C05-8277-E07A0B248175}" type="parTrans" cxnId="{6745E890-5BC6-4D05-8F74-D5AE43E716D4}">
      <dgm:prSet/>
      <dgm:spPr/>
    </dgm:pt>
    <dgm:pt modelId="{B716C3B3-F18F-45E1-9C74-606791612056}" type="sibTrans" cxnId="{6745E890-5BC6-4D05-8F74-D5AE43E716D4}">
      <dgm:prSet/>
      <dgm:spPr/>
    </dgm:pt>
    <dgm:pt modelId="{83B30694-7990-4B97-BBEA-A173350A4CFA}" type="pres">
      <dgm:prSet presAssocID="{D651384E-E01E-4AD2-ABD7-B6500B5DE76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D4897B-2C15-4F2C-B4D4-ED59ABF7FA16}" type="pres">
      <dgm:prSet presAssocID="{C0E55215-64B2-4273-89DA-C8AC2A9B4ABA}" presName="composite" presStyleCnt="0"/>
      <dgm:spPr/>
    </dgm:pt>
    <dgm:pt modelId="{7A2E2492-6F96-4F28-BDD9-F478B8C1DD21}" type="pres">
      <dgm:prSet presAssocID="{C0E55215-64B2-4273-89DA-C8AC2A9B4AB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5C7401-EAF4-4787-9E63-F9A6335B93D7}" type="pres">
      <dgm:prSet presAssocID="{C0E55215-64B2-4273-89DA-C8AC2A9B4ABA}" presName="descendantText" presStyleLbl="alignAcc1" presStyleIdx="0" presStyleCnt="3" custScaleY="1340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431B61-0B28-44B1-852F-54A714B60EF2}" type="pres">
      <dgm:prSet presAssocID="{33ACDEC6-5ECF-44EC-8D7F-BF35D553F671}" presName="sp" presStyleCnt="0"/>
      <dgm:spPr/>
    </dgm:pt>
    <dgm:pt modelId="{728A0112-3972-497A-B914-B0A025ECDEDD}" type="pres">
      <dgm:prSet presAssocID="{1771B646-ACA8-4E2E-B8FD-A15DA7F98158}" presName="composite" presStyleCnt="0"/>
      <dgm:spPr/>
    </dgm:pt>
    <dgm:pt modelId="{D714FFD7-1B6C-4EC0-9EE2-51B1C0867EF7}" type="pres">
      <dgm:prSet presAssocID="{1771B646-ACA8-4E2E-B8FD-A15DA7F9815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17F5BC-CA9B-4F26-80EC-8852B9778C14}" type="pres">
      <dgm:prSet presAssocID="{1771B646-ACA8-4E2E-B8FD-A15DA7F98158}" presName="descendantText" presStyleLbl="alignAcc1" presStyleIdx="1" presStyleCnt="3" custScaleY="1774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78D2C1-E1AC-4A32-8B16-DDCFF786FE82}" type="pres">
      <dgm:prSet presAssocID="{3C7FD28A-C605-4A8C-9B59-BA9ECDA72E9D}" presName="sp" presStyleCnt="0"/>
      <dgm:spPr/>
    </dgm:pt>
    <dgm:pt modelId="{7A6BEB3E-A5FE-4E94-9D99-410D22D41BD1}" type="pres">
      <dgm:prSet presAssocID="{F994BD98-68DC-451B-A99F-6F6B9AC966C9}" presName="composite" presStyleCnt="0"/>
      <dgm:spPr/>
    </dgm:pt>
    <dgm:pt modelId="{B4DF3432-5B98-4135-BC55-889120A76CCF}" type="pres">
      <dgm:prSet presAssocID="{F994BD98-68DC-451B-A99F-6F6B9AC966C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CB9ED5-4C00-45AF-88A2-679D4E7F182E}" type="pres">
      <dgm:prSet presAssocID="{F994BD98-68DC-451B-A99F-6F6B9AC966C9}" presName="descendantText" presStyleLbl="alignAcc1" presStyleIdx="2" presStyleCnt="3" custScaleY="1586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F755A6-7B8A-4615-8909-B16044659C69}" srcId="{1771B646-ACA8-4E2E-B8FD-A15DA7F98158}" destId="{1B61CEB6-519F-4577-AA46-A7DDBB0BB9E4}" srcOrd="0" destOrd="0" parTransId="{3391238F-02D8-4724-A3FC-FA891ACF3721}" sibTransId="{49F2D105-6664-4BDC-BB8F-D9F7FBDA3A5E}"/>
    <dgm:cxn modelId="{8978D431-06AC-4D6D-AAE8-E17C378726AF}" srcId="{F994BD98-68DC-451B-A99F-6F6B9AC966C9}" destId="{0443AB1A-0CA9-44A0-8973-0096B085D2AA}" srcOrd="1" destOrd="0" parTransId="{E9A487E0-C689-4940-8673-406FF6A76E5D}" sibTransId="{CDFA06E9-DD27-4814-B5DF-DF5F0E51EAF5}"/>
    <dgm:cxn modelId="{F6BAA0B5-6164-4885-8B27-9B12BAA64778}" type="presOf" srcId="{D651384E-E01E-4AD2-ABD7-B6500B5DE76A}" destId="{83B30694-7990-4B97-BBEA-A173350A4CFA}" srcOrd="0" destOrd="0" presId="urn:microsoft.com/office/officeart/2005/8/layout/chevron2"/>
    <dgm:cxn modelId="{733E46D1-F3B2-45A8-B389-150B7FA22EB5}" srcId="{C0E55215-64B2-4273-89DA-C8AC2A9B4ABA}" destId="{3D453611-AA6E-4C15-BF4E-3865BB8B4575}" srcOrd="0" destOrd="0" parTransId="{68E1F308-953F-44E2-8F85-835E41934A66}" sibTransId="{B29CA7C9-6517-4802-81F7-9EA5294D32D2}"/>
    <dgm:cxn modelId="{EB93641A-2935-4248-A9A9-E0B4DF27B958}" type="presOf" srcId="{1771B646-ACA8-4E2E-B8FD-A15DA7F98158}" destId="{D714FFD7-1B6C-4EC0-9EE2-51B1C0867EF7}" srcOrd="0" destOrd="0" presId="urn:microsoft.com/office/officeart/2005/8/layout/chevron2"/>
    <dgm:cxn modelId="{36E7FFE7-E6D5-4BAD-9E8E-281159B78EA2}" type="presOf" srcId="{C0E55215-64B2-4273-89DA-C8AC2A9B4ABA}" destId="{7A2E2492-6F96-4F28-BDD9-F478B8C1DD21}" srcOrd="0" destOrd="0" presId="urn:microsoft.com/office/officeart/2005/8/layout/chevron2"/>
    <dgm:cxn modelId="{22F6868A-8A42-4C7B-942E-C3D6122E29CE}" type="presOf" srcId="{7292208F-A940-45AC-B5DB-B3757DD6EB01}" destId="{D65C7401-EAF4-4787-9E63-F9A6335B93D7}" srcOrd="0" destOrd="1" presId="urn:microsoft.com/office/officeart/2005/8/layout/chevron2"/>
    <dgm:cxn modelId="{87B0D81D-E77F-495E-83B8-1074158A7470}" srcId="{D651384E-E01E-4AD2-ABD7-B6500B5DE76A}" destId="{C0E55215-64B2-4273-89DA-C8AC2A9B4ABA}" srcOrd="0" destOrd="0" parTransId="{88C77595-004E-4F8E-90AE-193DDF66441E}" sibTransId="{33ACDEC6-5ECF-44EC-8D7F-BF35D553F671}"/>
    <dgm:cxn modelId="{A77A3C7C-02E0-4868-A2BF-BEC2C13CE6E2}" type="presOf" srcId="{F994BD98-68DC-451B-A99F-6F6B9AC966C9}" destId="{B4DF3432-5B98-4135-BC55-889120A76CCF}" srcOrd="0" destOrd="0" presId="urn:microsoft.com/office/officeart/2005/8/layout/chevron2"/>
    <dgm:cxn modelId="{B922B6F3-C169-4D73-A7F8-23A832C91A67}" type="presOf" srcId="{3D453611-AA6E-4C15-BF4E-3865BB8B4575}" destId="{D65C7401-EAF4-4787-9E63-F9A6335B93D7}" srcOrd="0" destOrd="0" presId="urn:microsoft.com/office/officeart/2005/8/layout/chevron2"/>
    <dgm:cxn modelId="{154F6887-86AB-482A-9853-791260002626}" type="presOf" srcId="{1B61CEB6-519F-4577-AA46-A7DDBB0BB9E4}" destId="{FD17F5BC-CA9B-4F26-80EC-8852B9778C14}" srcOrd="0" destOrd="0" presId="urn:microsoft.com/office/officeart/2005/8/layout/chevron2"/>
    <dgm:cxn modelId="{6745E890-5BC6-4D05-8F74-D5AE43E716D4}" srcId="{F994BD98-68DC-451B-A99F-6F6B9AC966C9}" destId="{EB8E0141-C64C-4BC1-BF6A-825E9CF99DFC}" srcOrd="2" destOrd="0" parTransId="{1941BE6E-7E03-4C05-8277-E07A0B248175}" sibTransId="{B716C3B3-F18F-45E1-9C74-606791612056}"/>
    <dgm:cxn modelId="{37971571-C61C-4AD8-845F-CEB7354CCC84}" srcId="{F994BD98-68DC-451B-A99F-6F6B9AC966C9}" destId="{284042F6-F261-4B43-936E-469CB46B1DD3}" srcOrd="0" destOrd="0" parTransId="{314165EF-5254-471C-ABB5-38C45BAAA03B}" sibTransId="{006FBD30-FAC7-45B0-9848-9B4F6F6FD2ED}"/>
    <dgm:cxn modelId="{E6B8574D-B488-4013-92CE-121D7A63D50E}" srcId="{D651384E-E01E-4AD2-ABD7-B6500B5DE76A}" destId="{F994BD98-68DC-451B-A99F-6F6B9AC966C9}" srcOrd="2" destOrd="0" parTransId="{C020DED8-B1A3-4C9C-B466-6BF744AF6118}" sibTransId="{292123FA-0107-47A8-A8CD-58890314359D}"/>
    <dgm:cxn modelId="{48E3A025-0DF5-4DA6-9430-9604C925E742}" srcId="{1771B646-ACA8-4E2E-B8FD-A15DA7F98158}" destId="{1F272F2F-6BAE-4775-A414-B16A40A7BD81}" srcOrd="2" destOrd="0" parTransId="{15E096FD-6A05-40D5-9307-619298F43980}" sibTransId="{007B8C13-3339-4A58-A1D2-CEF0F7537B8F}"/>
    <dgm:cxn modelId="{54A00F29-23EB-4B1F-BE71-D3E9A971DD75}" srcId="{1771B646-ACA8-4E2E-B8FD-A15DA7F98158}" destId="{7D89065E-F191-46C4-8B67-8D0BD3381B86}" srcOrd="1" destOrd="0" parTransId="{11A64D95-8769-4BE6-BD9E-01C2DE167A58}" sibTransId="{BBA37E35-BB81-4DE9-B8A2-29FB47D08D61}"/>
    <dgm:cxn modelId="{1CE7D7A2-6A08-4F09-804D-4AE6686C00EF}" type="presOf" srcId="{284042F6-F261-4B43-936E-469CB46B1DD3}" destId="{00CB9ED5-4C00-45AF-88A2-679D4E7F182E}" srcOrd="0" destOrd="0" presId="urn:microsoft.com/office/officeart/2005/8/layout/chevron2"/>
    <dgm:cxn modelId="{D029971F-843B-45CE-BFAA-5FCD6DF33285}" type="presOf" srcId="{1F272F2F-6BAE-4775-A414-B16A40A7BD81}" destId="{FD17F5BC-CA9B-4F26-80EC-8852B9778C14}" srcOrd="0" destOrd="2" presId="urn:microsoft.com/office/officeart/2005/8/layout/chevron2"/>
    <dgm:cxn modelId="{272D8C43-FA64-4489-9524-9BD523FEF1BE}" srcId="{D651384E-E01E-4AD2-ABD7-B6500B5DE76A}" destId="{1771B646-ACA8-4E2E-B8FD-A15DA7F98158}" srcOrd="1" destOrd="0" parTransId="{1D57DF35-DDDB-4554-8845-312246A34AFD}" sibTransId="{3C7FD28A-C605-4A8C-9B59-BA9ECDA72E9D}"/>
    <dgm:cxn modelId="{0CC8E870-9766-436A-9EA4-AFD8596A17F8}" type="presOf" srcId="{0443AB1A-0CA9-44A0-8973-0096B085D2AA}" destId="{00CB9ED5-4C00-45AF-88A2-679D4E7F182E}" srcOrd="0" destOrd="1" presId="urn:microsoft.com/office/officeart/2005/8/layout/chevron2"/>
    <dgm:cxn modelId="{5B7EC8FF-1B09-40B2-9141-984F2213CE78}" srcId="{C0E55215-64B2-4273-89DA-C8AC2A9B4ABA}" destId="{7292208F-A940-45AC-B5DB-B3757DD6EB01}" srcOrd="1" destOrd="0" parTransId="{2D2B1842-B4BF-4A10-9C71-9BB310D98472}" sibTransId="{98308B45-03FE-4084-BE9E-DE6F1778716B}"/>
    <dgm:cxn modelId="{6B73F8FE-BA6B-49B7-B348-6456655B97F8}" type="presOf" srcId="{EB8E0141-C64C-4BC1-BF6A-825E9CF99DFC}" destId="{00CB9ED5-4C00-45AF-88A2-679D4E7F182E}" srcOrd="0" destOrd="2" presId="urn:microsoft.com/office/officeart/2005/8/layout/chevron2"/>
    <dgm:cxn modelId="{0A29F67D-B251-40ED-9DA5-11B2E1E9D14D}" type="presOf" srcId="{7D89065E-F191-46C4-8B67-8D0BD3381B86}" destId="{FD17F5BC-CA9B-4F26-80EC-8852B9778C14}" srcOrd="0" destOrd="1" presId="urn:microsoft.com/office/officeart/2005/8/layout/chevron2"/>
    <dgm:cxn modelId="{AAD17B5A-219C-4D10-8485-5A1AFB09560C}" type="presParOf" srcId="{83B30694-7990-4B97-BBEA-A173350A4CFA}" destId="{DFD4897B-2C15-4F2C-B4D4-ED59ABF7FA16}" srcOrd="0" destOrd="0" presId="urn:microsoft.com/office/officeart/2005/8/layout/chevron2"/>
    <dgm:cxn modelId="{DFFF96F0-6A7B-4ECD-8233-AF2C2585DBC9}" type="presParOf" srcId="{DFD4897B-2C15-4F2C-B4D4-ED59ABF7FA16}" destId="{7A2E2492-6F96-4F28-BDD9-F478B8C1DD21}" srcOrd="0" destOrd="0" presId="urn:microsoft.com/office/officeart/2005/8/layout/chevron2"/>
    <dgm:cxn modelId="{7ACA1A3B-CDB2-4BF2-B80D-B4ECD5E112C3}" type="presParOf" srcId="{DFD4897B-2C15-4F2C-B4D4-ED59ABF7FA16}" destId="{D65C7401-EAF4-4787-9E63-F9A6335B93D7}" srcOrd="1" destOrd="0" presId="urn:microsoft.com/office/officeart/2005/8/layout/chevron2"/>
    <dgm:cxn modelId="{09E06700-53DA-42E8-B341-E42314033282}" type="presParOf" srcId="{83B30694-7990-4B97-BBEA-A173350A4CFA}" destId="{D2431B61-0B28-44B1-852F-54A714B60EF2}" srcOrd="1" destOrd="0" presId="urn:microsoft.com/office/officeart/2005/8/layout/chevron2"/>
    <dgm:cxn modelId="{E64E47CD-F872-4A96-AC67-027F9CDF15C4}" type="presParOf" srcId="{83B30694-7990-4B97-BBEA-A173350A4CFA}" destId="{728A0112-3972-497A-B914-B0A025ECDEDD}" srcOrd="2" destOrd="0" presId="urn:microsoft.com/office/officeart/2005/8/layout/chevron2"/>
    <dgm:cxn modelId="{0ADBF531-6306-4DE5-9365-069B1C38A43C}" type="presParOf" srcId="{728A0112-3972-497A-B914-B0A025ECDEDD}" destId="{D714FFD7-1B6C-4EC0-9EE2-51B1C0867EF7}" srcOrd="0" destOrd="0" presId="urn:microsoft.com/office/officeart/2005/8/layout/chevron2"/>
    <dgm:cxn modelId="{985F2CCB-5DEC-44FD-B142-3FCEF5787FD7}" type="presParOf" srcId="{728A0112-3972-497A-B914-B0A025ECDEDD}" destId="{FD17F5BC-CA9B-4F26-80EC-8852B9778C14}" srcOrd="1" destOrd="0" presId="urn:microsoft.com/office/officeart/2005/8/layout/chevron2"/>
    <dgm:cxn modelId="{AD4D134B-BE70-4D77-AF16-758619F1413B}" type="presParOf" srcId="{83B30694-7990-4B97-BBEA-A173350A4CFA}" destId="{5478D2C1-E1AC-4A32-8B16-DDCFF786FE82}" srcOrd="3" destOrd="0" presId="urn:microsoft.com/office/officeart/2005/8/layout/chevron2"/>
    <dgm:cxn modelId="{C756E5FA-3988-4FBF-A5A6-895A1A61622E}" type="presParOf" srcId="{83B30694-7990-4B97-BBEA-A173350A4CFA}" destId="{7A6BEB3E-A5FE-4E94-9D99-410D22D41BD1}" srcOrd="4" destOrd="0" presId="urn:microsoft.com/office/officeart/2005/8/layout/chevron2"/>
    <dgm:cxn modelId="{223FEEAA-5C8F-4D4C-9CFD-B61C2EF0F298}" type="presParOf" srcId="{7A6BEB3E-A5FE-4E94-9D99-410D22D41BD1}" destId="{B4DF3432-5B98-4135-BC55-889120A76CCF}" srcOrd="0" destOrd="0" presId="urn:microsoft.com/office/officeart/2005/8/layout/chevron2"/>
    <dgm:cxn modelId="{FB5581D3-7AF8-43E7-BED6-4262BF68CBC7}" type="presParOf" srcId="{7A6BEB3E-A5FE-4E94-9D99-410D22D41BD1}" destId="{00CB9ED5-4C00-45AF-88A2-679D4E7F182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668CC39-2694-440E-AFDA-31E9D7C5DEDC}" type="doc">
      <dgm:prSet loTypeId="urn:microsoft.com/office/officeart/2005/8/layout/pyramid2" loCatId="pyramid" qsTypeId="urn:microsoft.com/office/officeart/2005/8/quickstyle/3d2" qsCatId="3D" csTypeId="urn:microsoft.com/office/officeart/2005/8/colors/accent4_4" csCatId="accent4" phldr="1"/>
      <dgm:spPr/>
    </dgm:pt>
    <dgm:pt modelId="{25311FA3-2EBE-4B34-A276-8A0E66078A9E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Дидактические игры «Найди лишнюю фигуру».</a:t>
          </a:r>
          <a:endParaRPr lang="ru-RU" sz="2400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6A86F6B-845F-4471-95F4-CBD0DD49E314}" type="parTrans" cxnId="{49E8F70A-4934-41B5-A44C-BB0BF816FAC9}">
      <dgm:prSet/>
      <dgm:spPr/>
      <dgm:t>
        <a:bodyPr/>
        <a:lstStyle/>
        <a:p>
          <a:endParaRPr lang="ru-RU"/>
        </a:p>
      </dgm:t>
    </dgm:pt>
    <dgm:pt modelId="{DB98B145-7A46-4A59-B18F-3EDB94D0A6E5}" type="sibTrans" cxnId="{49E8F70A-4934-41B5-A44C-BB0BF816FAC9}">
      <dgm:prSet/>
      <dgm:spPr/>
      <dgm:t>
        <a:bodyPr/>
        <a:lstStyle/>
        <a:p>
          <a:endParaRPr lang="ru-RU"/>
        </a:p>
      </dgm:t>
    </dgm:pt>
    <dgm:pt modelId="{29D8CDA7-7034-4D2D-A91E-1AE42926DA04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Игра «Чудесный мешочек».</a:t>
          </a:r>
          <a:endParaRPr lang="ru-RU" sz="2400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3596E64-71A6-40A0-B284-A8176312404D}" type="parTrans" cxnId="{DED2E370-02AA-4415-9273-623E4B160E53}">
      <dgm:prSet/>
      <dgm:spPr/>
      <dgm:t>
        <a:bodyPr/>
        <a:lstStyle/>
        <a:p>
          <a:endParaRPr lang="ru-RU"/>
        </a:p>
      </dgm:t>
    </dgm:pt>
    <dgm:pt modelId="{988431E8-2272-4D12-B87A-4F3275D88CE2}" type="sibTrans" cxnId="{DED2E370-02AA-4415-9273-623E4B160E53}">
      <dgm:prSet/>
      <dgm:spPr/>
      <dgm:t>
        <a:bodyPr/>
        <a:lstStyle/>
        <a:p>
          <a:endParaRPr lang="ru-RU"/>
        </a:p>
      </dgm:t>
    </dgm:pt>
    <dgm:pt modelId="{031AB997-0C5A-498B-BF52-314524817222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Игра  «Построим фигуру».</a:t>
          </a:r>
          <a:endParaRPr lang="ru-RU" sz="2400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4A1FDFF-8AC4-448E-8400-9018AFE5E157}" type="parTrans" cxnId="{20FA92C1-BB3B-4956-8F9C-FC8D84EB0788}">
      <dgm:prSet/>
      <dgm:spPr/>
      <dgm:t>
        <a:bodyPr/>
        <a:lstStyle/>
        <a:p>
          <a:endParaRPr lang="ru-RU"/>
        </a:p>
      </dgm:t>
    </dgm:pt>
    <dgm:pt modelId="{601BC593-D012-44FB-9E6D-A08BB5F2739B}" type="sibTrans" cxnId="{20FA92C1-BB3B-4956-8F9C-FC8D84EB0788}">
      <dgm:prSet/>
      <dgm:spPr/>
      <dgm:t>
        <a:bodyPr/>
        <a:lstStyle/>
        <a:p>
          <a:endParaRPr lang="ru-RU"/>
        </a:p>
      </dgm:t>
    </dgm:pt>
    <dgm:pt modelId="{757AEB89-596A-492D-AF5E-98BC475D71CC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Игра  «Найди предмет овальной формы»</a:t>
          </a:r>
          <a:endParaRPr lang="ru-RU" sz="2400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EA48356-335E-4CD3-873E-3311DE7CF6E5}" type="parTrans" cxnId="{6E432169-A28D-4F46-9377-2909C09A11C6}">
      <dgm:prSet/>
      <dgm:spPr/>
      <dgm:t>
        <a:bodyPr/>
        <a:lstStyle/>
        <a:p>
          <a:endParaRPr lang="ru-RU"/>
        </a:p>
      </dgm:t>
    </dgm:pt>
    <dgm:pt modelId="{F9686DDC-351E-437B-8D14-9135FE31B640}" type="sibTrans" cxnId="{6E432169-A28D-4F46-9377-2909C09A11C6}">
      <dgm:prSet/>
      <dgm:spPr/>
      <dgm:t>
        <a:bodyPr/>
        <a:lstStyle/>
        <a:p>
          <a:endParaRPr lang="ru-RU"/>
        </a:p>
      </dgm:t>
    </dgm:pt>
    <dgm:pt modelId="{417E7C3C-C2A8-4867-B368-44A994AB369D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Игра «На что похоже»</a:t>
          </a:r>
          <a:endParaRPr lang="ru-RU" sz="2400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A336213-0158-4D0F-9609-740C79F65761}" type="parTrans" cxnId="{C2F7116A-B383-433A-B0FC-8E8911E42EC1}">
      <dgm:prSet/>
      <dgm:spPr/>
      <dgm:t>
        <a:bodyPr/>
        <a:lstStyle/>
        <a:p>
          <a:endParaRPr lang="ru-RU"/>
        </a:p>
      </dgm:t>
    </dgm:pt>
    <dgm:pt modelId="{A6C4A4A6-DD6C-4AC6-888C-145857F28040}" type="sibTrans" cxnId="{C2F7116A-B383-433A-B0FC-8E8911E42EC1}">
      <dgm:prSet/>
      <dgm:spPr/>
      <dgm:t>
        <a:bodyPr/>
        <a:lstStyle/>
        <a:p>
          <a:endParaRPr lang="ru-RU"/>
        </a:p>
      </dgm:t>
    </dgm:pt>
    <dgm:pt modelId="{C78179ED-13AD-443C-84F8-3D977F05E42A}" type="pres">
      <dgm:prSet presAssocID="{2668CC39-2694-440E-AFDA-31E9D7C5DEDC}" presName="compositeShape" presStyleCnt="0">
        <dgm:presLayoutVars>
          <dgm:dir/>
          <dgm:resizeHandles/>
        </dgm:presLayoutVars>
      </dgm:prSet>
      <dgm:spPr/>
    </dgm:pt>
    <dgm:pt modelId="{262A1FEB-E2FA-4349-8684-B5D9CAF3C591}" type="pres">
      <dgm:prSet presAssocID="{2668CC39-2694-440E-AFDA-31E9D7C5DEDC}" presName="pyramid" presStyleLbl="node1" presStyleIdx="0" presStyleCnt="1"/>
      <dgm:spPr/>
    </dgm:pt>
    <dgm:pt modelId="{22625A88-2133-4D98-9E9E-33F9743C0803}" type="pres">
      <dgm:prSet presAssocID="{2668CC39-2694-440E-AFDA-31E9D7C5DEDC}" presName="theList" presStyleCnt="0"/>
      <dgm:spPr/>
    </dgm:pt>
    <dgm:pt modelId="{CBDCBEA3-A014-4CB4-951F-75CBEDBE8866}" type="pres">
      <dgm:prSet presAssocID="{25311FA3-2EBE-4B34-A276-8A0E66078A9E}" presName="aNode" presStyleLbl="fgAcc1" presStyleIdx="0" presStyleCnt="5" custScaleX="1575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5314F5-2CFF-4D24-92CC-B46139A1A6A1}" type="pres">
      <dgm:prSet presAssocID="{25311FA3-2EBE-4B34-A276-8A0E66078A9E}" presName="aSpace" presStyleCnt="0"/>
      <dgm:spPr/>
    </dgm:pt>
    <dgm:pt modelId="{61FF4D4A-18AB-493F-B0EB-00DEDA8311B8}" type="pres">
      <dgm:prSet presAssocID="{29D8CDA7-7034-4D2D-A91E-1AE42926DA04}" presName="aNode" presStyleLbl="fgAcc1" presStyleIdx="1" presStyleCnt="5" custScaleX="159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B4440A-6DA4-4224-A260-584C913E0705}" type="pres">
      <dgm:prSet presAssocID="{29D8CDA7-7034-4D2D-A91E-1AE42926DA04}" presName="aSpace" presStyleCnt="0"/>
      <dgm:spPr/>
    </dgm:pt>
    <dgm:pt modelId="{0644988B-B51D-430C-B18D-AD2C6A1E8C5F}" type="pres">
      <dgm:prSet presAssocID="{031AB997-0C5A-498B-BF52-314524817222}" presName="aNode" presStyleLbl="fgAcc1" presStyleIdx="2" presStyleCnt="5" custScaleX="1597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821885-6ABA-4A33-84B5-C9E259E1D3A3}" type="pres">
      <dgm:prSet presAssocID="{031AB997-0C5A-498B-BF52-314524817222}" presName="aSpace" presStyleCnt="0"/>
      <dgm:spPr/>
    </dgm:pt>
    <dgm:pt modelId="{F73FDECC-5BB5-47B7-BAD9-002FF6C38DBC}" type="pres">
      <dgm:prSet presAssocID="{757AEB89-596A-492D-AF5E-98BC475D71CC}" presName="aNode" presStyleLbl="fgAcc1" presStyleIdx="3" presStyleCnt="5" custScaleX="160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EF7D16-B499-4D12-A582-BE62E4D36F62}" type="pres">
      <dgm:prSet presAssocID="{757AEB89-596A-492D-AF5E-98BC475D71CC}" presName="aSpace" presStyleCnt="0"/>
      <dgm:spPr/>
    </dgm:pt>
    <dgm:pt modelId="{7C8841A8-43F5-43AC-9860-2628B8B74A3E}" type="pres">
      <dgm:prSet presAssocID="{417E7C3C-C2A8-4867-B368-44A994AB369D}" presName="aNode" presStyleLbl="fgAcc1" presStyleIdx="4" presStyleCnt="5" custScaleX="1603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681A92-7468-4BB5-8D70-D60681630BB2}" type="pres">
      <dgm:prSet presAssocID="{417E7C3C-C2A8-4867-B368-44A994AB369D}" presName="aSpace" presStyleCnt="0"/>
      <dgm:spPr/>
    </dgm:pt>
  </dgm:ptLst>
  <dgm:cxnLst>
    <dgm:cxn modelId="{266BD6F4-1790-497F-B085-ED480E4DA47D}" type="presOf" srcId="{417E7C3C-C2A8-4867-B368-44A994AB369D}" destId="{7C8841A8-43F5-43AC-9860-2628B8B74A3E}" srcOrd="0" destOrd="0" presId="urn:microsoft.com/office/officeart/2005/8/layout/pyramid2"/>
    <dgm:cxn modelId="{43FC5218-0550-435F-8A9C-ADD092F24454}" type="presOf" srcId="{25311FA3-2EBE-4B34-A276-8A0E66078A9E}" destId="{CBDCBEA3-A014-4CB4-951F-75CBEDBE8866}" srcOrd="0" destOrd="0" presId="urn:microsoft.com/office/officeart/2005/8/layout/pyramid2"/>
    <dgm:cxn modelId="{F0A5D1F1-16BB-4895-B9EF-687B457BCDEE}" type="presOf" srcId="{29D8CDA7-7034-4D2D-A91E-1AE42926DA04}" destId="{61FF4D4A-18AB-493F-B0EB-00DEDA8311B8}" srcOrd="0" destOrd="0" presId="urn:microsoft.com/office/officeart/2005/8/layout/pyramid2"/>
    <dgm:cxn modelId="{49E8F70A-4934-41B5-A44C-BB0BF816FAC9}" srcId="{2668CC39-2694-440E-AFDA-31E9D7C5DEDC}" destId="{25311FA3-2EBE-4B34-A276-8A0E66078A9E}" srcOrd="0" destOrd="0" parTransId="{E6A86F6B-845F-4471-95F4-CBD0DD49E314}" sibTransId="{DB98B145-7A46-4A59-B18F-3EDB94D0A6E5}"/>
    <dgm:cxn modelId="{C2F7116A-B383-433A-B0FC-8E8911E42EC1}" srcId="{2668CC39-2694-440E-AFDA-31E9D7C5DEDC}" destId="{417E7C3C-C2A8-4867-B368-44A994AB369D}" srcOrd="4" destOrd="0" parTransId="{1A336213-0158-4D0F-9609-740C79F65761}" sibTransId="{A6C4A4A6-DD6C-4AC6-888C-145857F28040}"/>
    <dgm:cxn modelId="{6E432169-A28D-4F46-9377-2909C09A11C6}" srcId="{2668CC39-2694-440E-AFDA-31E9D7C5DEDC}" destId="{757AEB89-596A-492D-AF5E-98BC475D71CC}" srcOrd="3" destOrd="0" parTransId="{AEA48356-335E-4CD3-873E-3311DE7CF6E5}" sibTransId="{F9686DDC-351E-437B-8D14-9135FE31B640}"/>
    <dgm:cxn modelId="{DED2E370-02AA-4415-9273-623E4B160E53}" srcId="{2668CC39-2694-440E-AFDA-31E9D7C5DEDC}" destId="{29D8CDA7-7034-4D2D-A91E-1AE42926DA04}" srcOrd="1" destOrd="0" parTransId="{63596E64-71A6-40A0-B284-A8176312404D}" sibTransId="{988431E8-2272-4D12-B87A-4F3275D88CE2}"/>
    <dgm:cxn modelId="{89BDFAB6-3188-4CD5-8852-3B39A72E01B6}" type="presOf" srcId="{031AB997-0C5A-498B-BF52-314524817222}" destId="{0644988B-B51D-430C-B18D-AD2C6A1E8C5F}" srcOrd="0" destOrd="0" presId="urn:microsoft.com/office/officeart/2005/8/layout/pyramid2"/>
    <dgm:cxn modelId="{313501A5-DB77-48F4-8A0E-2D360848A546}" type="presOf" srcId="{757AEB89-596A-492D-AF5E-98BC475D71CC}" destId="{F73FDECC-5BB5-47B7-BAD9-002FF6C38DBC}" srcOrd="0" destOrd="0" presId="urn:microsoft.com/office/officeart/2005/8/layout/pyramid2"/>
    <dgm:cxn modelId="{5990E810-4ADF-4F0E-BA7D-C2A425963F34}" type="presOf" srcId="{2668CC39-2694-440E-AFDA-31E9D7C5DEDC}" destId="{C78179ED-13AD-443C-84F8-3D977F05E42A}" srcOrd="0" destOrd="0" presId="urn:microsoft.com/office/officeart/2005/8/layout/pyramid2"/>
    <dgm:cxn modelId="{20FA92C1-BB3B-4956-8F9C-FC8D84EB0788}" srcId="{2668CC39-2694-440E-AFDA-31E9D7C5DEDC}" destId="{031AB997-0C5A-498B-BF52-314524817222}" srcOrd="2" destOrd="0" parTransId="{64A1FDFF-8AC4-448E-8400-9018AFE5E157}" sibTransId="{601BC593-D012-44FB-9E6D-A08BB5F2739B}"/>
    <dgm:cxn modelId="{1C2BA100-A760-4FB5-8FD7-EE9250E1EE9E}" type="presParOf" srcId="{C78179ED-13AD-443C-84F8-3D977F05E42A}" destId="{262A1FEB-E2FA-4349-8684-B5D9CAF3C591}" srcOrd="0" destOrd="0" presId="urn:microsoft.com/office/officeart/2005/8/layout/pyramid2"/>
    <dgm:cxn modelId="{8F81A206-4588-401D-A8FF-EBECE599E872}" type="presParOf" srcId="{C78179ED-13AD-443C-84F8-3D977F05E42A}" destId="{22625A88-2133-4D98-9E9E-33F9743C0803}" srcOrd="1" destOrd="0" presId="urn:microsoft.com/office/officeart/2005/8/layout/pyramid2"/>
    <dgm:cxn modelId="{1019C91B-08C1-47E4-BE88-0F297C551D41}" type="presParOf" srcId="{22625A88-2133-4D98-9E9E-33F9743C0803}" destId="{CBDCBEA3-A014-4CB4-951F-75CBEDBE8866}" srcOrd="0" destOrd="0" presId="urn:microsoft.com/office/officeart/2005/8/layout/pyramid2"/>
    <dgm:cxn modelId="{2C9F42B2-6B22-4A21-9E38-2708CA615CC0}" type="presParOf" srcId="{22625A88-2133-4D98-9E9E-33F9743C0803}" destId="{155314F5-2CFF-4D24-92CC-B46139A1A6A1}" srcOrd="1" destOrd="0" presId="urn:microsoft.com/office/officeart/2005/8/layout/pyramid2"/>
    <dgm:cxn modelId="{ABD2E32C-821A-4E7A-A567-CF32CCEC599A}" type="presParOf" srcId="{22625A88-2133-4D98-9E9E-33F9743C0803}" destId="{61FF4D4A-18AB-493F-B0EB-00DEDA8311B8}" srcOrd="2" destOrd="0" presId="urn:microsoft.com/office/officeart/2005/8/layout/pyramid2"/>
    <dgm:cxn modelId="{D64DE364-FD54-4AD5-8CF0-70A3E7D27F0A}" type="presParOf" srcId="{22625A88-2133-4D98-9E9E-33F9743C0803}" destId="{E9B4440A-6DA4-4224-A260-584C913E0705}" srcOrd="3" destOrd="0" presId="urn:microsoft.com/office/officeart/2005/8/layout/pyramid2"/>
    <dgm:cxn modelId="{2B3144D0-0CF8-42A6-A179-B3E31E459A1B}" type="presParOf" srcId="{22625A88-2133-4D98-9E9E-33F9743C0803}" destId="{0644988B-B51D-430C-B18D-AD2C6A1E8C5F}" srcOrd="4" destOrd="0" presId="urn:microsoft.com/office/officeart/2005/8/layout/pyramid2"/>
    <dgm:cxn modelId="{EED17C98-24A4-4EB5-9BBE-D30557481700}" type="presParOf" srcId="{22625A88-2133-4D98-9E9E-33F9743C0803}" destId="{54821885-6ABA-4A33-84B5-C9E259E1D3A3}" srcOrd="5" destOrd="0" presId="urn:microsoft.com/office/officeart/2005/8/layout/pyramid2"/>
    <dgm:cxn modelId="{61193640-2FFC-450B-8C75-E55165E2B253}" type="presParOf" srcId="{22625A88-2133-4D98-9E9E-33F9743C0803}" destId="{F73FDECC-5BB5-47B7-BAD9-002FF6C38DBC}" srcOrd="6" destOrd="0" presId="urn:microsoft.com/office/officeart/2005/8/layout/pyramid2"/>
    <dgm:cxn modelId="{0909F24B-6F1D-45E8-A026-4C32B5C43DCA}" type="presParOf" srcId="{22625A88-2133-4D98-9E9E-33F9743C0803}" destId="{E2EF7D16-B499-4D12-A582-BE62E4D36F62}" srcOrd="7" destOrd="0" presId="urn:microsoft.com/office/officeart/2005/8/layout/pyramid2"/>
    <dgm:cxn modelId="{BB3FF46C-E6F9-451D-B35D-8451CD3E676F}" type="presParOf" srcId="{22625A88-2133-4D98-9E9E-33F9743C0803}" destId="{7C8841A8-43F5-43AC-9860-2628B8B74A3E}" srcOrd="8" destOrd="0" presId="urn:microsoft.com/office/officeart/2005/8/layout/pyramid2"/>
    <dgm:cxn modelId="{EF37DE36-2F31-4619-8F49-F2F1496232C9}" type="presParOf" srcId="{22625A88-2133-4D98-9E9E-33F9743C0803}" destId="{6A681A92-7468-4BB5-8D70-D60681630BB2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75BC256-3D0C-432E-A013-A903DD70D8A1}" type="doc">
      <dgm:prSet loTypeId="urn:microsoft.com/office/officeart/2005/8/layout/lProcess2" loCatId="relationship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598B4F4-DD97-484F-BBD0-EB279D0ED9C1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Художественно – эстетическое развитие</a:t>
          </a:r>
          <a:endParaRPr lang="ru-RU" sz="1800" b="1" dirty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6F7782-0461-403A-882F-D5A2B591CCB0}" type="parTrans" cxnId="{1B9240CB-8FB5-44CA-AC27-96833C9972D2}">
      <dgm:prSet/>
      <dgm:spPr/>
      <dgm:t>
        <a:bodyPr/>
        <a:lstStyle/>
        <a:p>
          <a:endParaRPr lang="ru-RU"/>
        </a:p>
      </dgm:t>
    </dgm:pt>
    <dgm:pt modelId="{AACDD771-B3DD-42D2-924B-DC5A55F61538}" type="sibTrans" cxnId="{1B9240CB-8FB5-44CA-AC27-96833C9972D2}">
      <dgm:prSet/>
      <dgm:spPr/>
      <dgm:t>
        <a:bodyPr/>
        <a:lstStyle/>
        <a:p>
          <a:endParaRPr lang="ru-RU"/>
        </a:p>
      </dgm:t>
    </dgm:pt>
    <dgm:pt modelId="{F20ABDB2-68EC-43F1-A90F-2E30F3417678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Раскрашивание готовой формы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D875C29C-AE0C-43F6-8269-6F35AAE8878F}" type="parTrans" cxnId="{F4CE09C3-8E3C-4CC3-9C1F-0FEE672F4A91}">
      <dgm:prSet/>
      <dgm:spPr/>
      <dgm:t>
        <a:bodyPr/>
        <a:lstStyle/>
        <a:p>
          <a:endParaRPr lang="ru-RU"/>
        </a:p>
      </dgm:t>
    </dgm:pt>
    <dgm:pt modelId="{E26A104C-E978-429A-A359-1F5CDDE0C59A}" type="sibTrans" cxnId="{F4CE09C3-8E3C-4CC3-9C1F-0FEE672F4A91}">
      <dgm:prSet/>
      <dgm:spPr/>
      <dgm:t>
        <a:bodyPr/>
        <a:lstStyle/>
        <a:p>
          <a:endParaRPr lang="ru-RU"/>
        </a:p>
      </dgm:t>
    </dgm:pt>
    <dgm:pt modelId="{AA3AF888-FBEE-4F81-B358-05D08BC39D95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Аппликации из геометрических фигур: «Волк», «Белка», «Закладка», «Платочек», «Открытка», «Слоник», «Лошадка»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3162ABCF-274E-49B2-871E-75472F931B18}" type="parTrans" cxnId="{EFE58773-FADA-423E-A048-95635EC4E7D8}">
      <dgm:prSet/>
      <dgm:spPr/>
      <dgm:t>
        <a:bodyPr/>
        <a:lstStyle/>
        <a:p>
          <a:endParaRPr lang="ru-RU"/>
        </a:p>
      </dgm:t>
    </dgm:pt>
    <dgm:pt modelId="{574FCEE0-43A4-4345-A79D-B0210E8E69D7}" type="sibTrans" cxnId="{EFE58773-FADA-423E-A048-95635EC4E7D8}">
      <dgm:prSet/>
      <dgm:spPr/>
      <dgm:t>
        <a:bodyPr/>
        <a:lstStyle/>
        <a:p>
          <a:endParaRPr lang="ru-RU"/>
        </a:p>
      </dgm:t>
    </dgm:pt>
    <dgm:pt modelId="{929A6286-E4D9-440A-BF99-72CF3AB95691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Физическое развитие</a:t>
          </a:r>
          <a:endParaRPr lang="ru-RU" sz="1800" b="1" dirty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E150D85-6952-494C-B14B-E1E6F70ABBD2}" type="parTrans" cxnId="{85D0ACAE-1D67-4C02-8A44-543254A6A669}">
      <dgm:prSet/>
      <dgm:spPr/>
      <dgm:t>
        <a:bodyPr/>
        <a:lstStyle/>
        <a:p>
          <a:endParaRPr lang="ru-RU"/>
        </a:p>
      </dgm:t>
    </dgm:pt>
    <dgm:pt modelId="{2479A22A-ABBA-4281-8D38-A10306C5AE9A}" type="sibTrans" cxnId="{85D0ACAE-1D67-4C02-8A44-543254A6A669}">
      <dgm:prSet/>
      <dgm:spPr/>
      <dgm:t>
        <a:bodyPr/>
        <a:lstStyle/>
        <a:p>
          <a:endParaRPr lang="ru-RU"/>
        </a:p>
      </dgm:t>
    </dgm:pt>
    <dgm:pt modelId="{E577EE4C-AA00-48E8-8CD1-274FDAF7FBD6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Разучивание пальчиковых игр и физкультминуток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B2657E14-DC45-4181-B758-571C21BDAFDE}" type="parTrans" cxnId="{7F1151C4-4611-4326-B781-B784EF8812BC}">
      <dgm:prSet/>
      <dgm:spPr/>
      <dgm:t>
        <a:bodyPr/>
        <a:lstStyle/>
        <a:p>
          <a:endParaRPr lang="ru-RU"/>
        </a:p>
      </dgm:t>
    </dgm:pt>
    <dgm:pt modelId="{B02D704A-93C5-49C8-AB66-170D8F9A38E0}" type="sibTrans" cxnId="{7F1151C4-4611-4326-B781-B784EF8812BC}">
      <dgm:prSet/>
      <dgm:spPr/>
      <dgm:t>
        <a:bodyPr/>
        <a:lstStyle/>
        <a:p>
          <a:endParaRPr lang="ru-RU"/>
        </a:p>
      </dgm:t>
    </dgm:pt>
    <dgm:pt modelId="{EF37CF5C-3959-43E1-84AF-E4BFAB45DBFB}" type="pres">
      <dgm:prSet presAssocID="{775BC256-3D0C-432E-A013-A903DD70D8A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E0223B-1287-45A6-8621-386E40466D67}" type="pres">
      <dgm:prSet presAssocID="{1598B4F4-DD97-484F-BBD0-EB279D0ED9C1}" presName="compNode" presStyleCnt="0"/>
      <dgm:spPr/>
    </dgm:pt>
    <dgm:pt modelId="{6F468237-DA74-4A6C-9BE6-FEA303C2E1C9}" type="pres">
      <dgm:prSet presAssocID="{1598B4F4-DD97-484F-BBD0-EB279D0ED9C1}" presName="aNode" presStyleLbl="bgShp" presStyleIdx="0" presStyleCnt="2" custLinFactNeighborX="-3114" custLinFactNeighborY="-4624"/>
      <dgm:spPr/>
      <dgm:t>
        <a:bodyPr/>
        <a:lstStyle/>
        <a:p>
          <a:endParaRPr lang="ru-RU"/>
        </a:p>
      </dgm:t>
    </dgm:pt>
    <dgm:pt modelId="{277A995A-D229-406D-BBDE-439124C39732}" type="pres">
      <dgm:prSet presAssocID="{1598B4F4-DD97-484F-BBD0-EB279D0ED9C1}" presName="textNode" presStyleLbl="bgShp" presStyleIdx="0" presStyleCnt="2"/>
      <dgm:spPr/>
      <dgm:t>
        <a:bodyPr/>
        <a:lstStyle/>
        <a:p>
          <a:endParaRPr lang="ru-RU"/>
        </a:p>
      </dgm:t>
    </dgm:pt>
    <dgm:pt modelId="{20C4B03C-6B84-431C-8561-6DAC57B94CDD}" type="pres">
      <dgm:prSet presAssocID="{1598B4F4-DD97-484F-BBD0-EB279D0ED9C1}" presName="compChildNode" presStyleCnt="0"/>
      <dgm:spPr/>
    </dgm:pt>
    <dgm:pt modelId="{1B085DB2-B549-4D50-AA1A-7807EC2765BB}" type="pres">
      <dgm:prSet presAssocID="{1598B4F4-DD97-484F-BBD0-EB279D0ED9C1}" presName="theInnerList" presStyleCnt="0"/>
      <dgm:spPr/>
    </dgm:pt>
    <dgm:pt modelId="{44279A37-0120-4A53-9A3D-F39739B19640}" type="pres">
      <dgm:prSet presAssocID="{F20ABDB2-68EC-43F1-A90F-2E30F3417678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037EA0-D91D-4C53-9AEB-06ADA45809D3}" type="pres">
      <dgm:prSet presAssocID="{F20ABDB2-68EC-43F1-A90F-2E30F3417678}" presName="aSpace2" presStyleCnt="0"/>
      <dgm:spPr/>
    </dgm:pt>
    <dgm:pt modelId="{9FD1DEF6-079E-44E8-8025-9CBBF654C4AB}" type="pres">
      <dgm:prSet presAssocID="{AA3AF888-FBEE-4F81-B358-05D08BC39D95}" presName="childNode" presStyleLbl="node1" presStyleIdx="1" presStyleCnt="3" custScaleY="1594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0B0D91-D076-4680-9E9B-9731B1DBA97A}" type="pres">
      <dgm:prSet presAssocID="{1598B4F4-DD97-484F-BBD0-EB279D0ED9C1}" presName="aSpace" presStyleCnt="0"/>
      <dgm:spPr/>
    </dgm:pt>
    <dgm:pt modelId="{AFA1262B-9F21-44BF-BB94-D7B524A02672}" type="pres">
      <dgm:prSet presAssocID="{929A6286-E4D9-440A-BF99-72CF3AB95691}" presName="compNode" presStyleCnt="0"/>
      <dgm:spPr/>
    </dgm:pt>
    <dgm:pt modelId="{C22924DA-2030-40F0-9EAB-5A4B700812DC}" type="pres">
      <dgm:prSet presAssocID="{929A6286-E4D9-440A-BF99-72CF3AB95691}" presName="aNode" presStyleLbl="bgShp" presStyleIdx="1" presStyleCnt="2"/>
      <dgm:spPr/>
      <dgm:t>
        <a:bodyPr/>
        <a:lstStyle/>
        <a:p>
          <a:endParaRPr lang="ru-RU"/>
        </a:p>
      </dgm:t>
    </dgm:pt>
    <dgm:pt modelId="{8EA0BF2D-AFE5-4DBE-A70B-234C514213F2}" type="pres">
      <dgm:prSet presAssocID="{929A6286-E4D9-440A-BF99-72CF3AB95691}" presName="textNode" presStyleLbl="bgShp" presStyleIdx="1" presStyleCnt="2"/>
      <dgm:spPr/>
      <dgm:t>
        <a:bodyPr/>
        <a:lstStyle/>
        <a:p>
          <a:endParaRPr lang="ru-RU"/>
        </a:p>
      </dgm:t>
    </dgm:pt>
    <dgm:pt modelId="{61BC8B62-255E-446C-8115-685448CB38D5}" type="pres">
      <dgm:prSet presAssocID="{929A6286-E4D9-440A-BF99-72CF3AB95691}" presName="compChildNode" presStyleCnt="0"/>
      <dgm:spPr/>
    </dgm:pt>
    <dgm:pt modelId="{DA6155C6-E28F-4208-8223-994740C154BC}" type="pres">
      <dgm:prSet presAssocID="{929A6286-E4D9-440A-BF99-72CF3AB95691}" presName="theInnerList" presStyleCnt="0"/>
      <dgm:spPr/>
    </dgm:pt>
    <dgm:pt modelId="{CF54500E-7ECF-4BCE-9613-8025A7616E4C}" type="pres">
      <dgm:prSet presAssocID="{E577EE4C-AA00-48E8-8CD1-274FDAF7FBD6}" presName="childNode" presStyleLbl="node1" presStyleIdx="2" presStyleCnt="3" custScaleY="31469" custLinFactNeighborX="-3735" custLinFactNeighborY="-144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AA9C13-4654-40DF-9501-921E40EB5676}" type="presOf" srcId="{775BC256-3D0C-432E-A013-A903DD70D8A1}" destId="{EF37CF5C-3959-43E1-84AF-E4BFAB45DBFB}" srcOrd="0" destOrd="0" presId="urn:microsoft.com/office/officeart/2005/8/layout/lProcess2"/>
    <dgm:cxn modelId="{A4930B78-0E08-4A4A-B131-E0DC49C9B575}" type="presOf" srcId="{E577EE4C-AA00-48E8-8CD1-274FDAF7FBD6}" destId="{CF54500E-7ECF-4BCE-9613-8025A7616E4C}" srcOrd="0" destOrd="0" presId="urn:microsoft.com/office/officeart/2005/8/layout/lProcess2"/>
    <dgm:cxn modelId="{1B9240CB-8FB5-44CA-AC27-96833C9972D2}" srcId="{775BC256-3D0C-432E-A013-A903DD70D8A1}" destId="{1598B4F4-DD97-484F-BBD0-EB279D0ED9C1}" srcOrd="0" destOrd="0" parTransId="{2F6F7782-0461-403A-882F-D5A2B591CCB0}" sibTransId="{AACDD771-B3DD-42D2-924B-DC5A55F61538}"/>
    <dgm:cxn modelId="{C727106B-2CAB-424A-95EA-38FD087C8C5C}" type="presOf" srcId="{1598B4F4-DD97-484F-BBD0-EB279D0ED9C1}" destId="{6F468237-DA74-4A6C-9BE6-FEA303C2E1C9}" srcOrd="0" destOrd="0" presId="urn:microsoft.com/office/officeart/2005/8/layout/lProcess2"/>
    <dgm:cxn modelId="{85D0ACAE-1D67-4C02-8A44-543254A6A669}" srcId="{775BC256-3D0C-432E-A013-A903DD70D8A1}" destId="{929A6286-E4D9-440A-BF99-72CF3AB95691}" srcOrd="1" destOrd="0" parTransId="{2E150D85-6952-494C-B14B-E1E6F70ABBD2}" sibTransId="{2479A22A-ABBA-4281-8D38-A10306C5AE9A}"/>
    <dgm:cxn modelId="{EFE58773-FADA-423E-A048-95635EC4E7D8}" srcId="{1598B4F4-DD97-484F-BBD0-EB279D0ED9C1}" destId="{AA3AF888-FBEE-4F81-B358-05D08BC39D95}" srcOrd="1" destOrd="0" parTransId="{3162ABCF-274E-49B2-871E-75472F931B18}" sibTransId="{574FCEE0-43A4-4345-A79D-B0210E8E69D7}"/>
    <dgm:cxn modelId="{7F1151C4-4611-4326-B781-B784EF8812BC}" srcId="{929A6286-E4D9-440A-BF99-72CF3AB95691}" destId="{E577EE4C-AA00-48E8-8CD1-274FDAF7FBD6}" srcOrd="0" destOrd="0" parTransId="{B2657E14-DC45-4181-B758-571C21BDAFDE}" sibTransId="{B02D704A-93C5-49C8-AB66-170D8F9A38E0}"/>
    <dgm:cxn modelId="{C59BFC09-8EB1-4A3A-A1A8-9591C8BD1A61}" type="presOf" srcId="{F20ABDB2-68EC-43F1-A90F-2E30F3417678}" destId="{44279A37-0120-4A53-9A3D-F39739B19640}" srcOrd="0" destOrd="0" presId="urn:microsoft.com/office/officeart/2005/8/layout/lProcess2"/>
    <dgm:cxn modelId="{F4CE09C3-8E3C-4CC3-9C1F-0FEE672F4A91}" srcId="{1598B4F4-DD97-484F-BBD0-EB279D0ED9C1}" destId="{F20ABDB2-68EC-43F1-A90F-2E30F3417678}" srcOrd="0" destOrd="0" parTransId="{D875C29C-AE0C-43F6-8269-6F35AAE8878F}" sibTransId="{E26A104C-E978-429A-A359-1F5CDDE0C59A}"/>
    <dgm:cxn modelId="{DE743958-5A8A-4F73-AA2E-B62CD924EAC3}" type="presOf" srcId="{929A6286-E4D9-440A-BF99-72CF3AB95691}" destId="{8EA0BF2D-AFE5-4DBE-A70B-234C514213F2}" srcOrd="1" destOrd="0" presId="urn:microsoft.com/office/officeart/2005/8/layout/lProcess2"/>
    <dgm:cxn modelId="{84B8670B-0E4A-4B55-B5D0-674346D67CE4}" type="presOf" srcId="{AA3AF888-FBEE-4F81-B358-05D08BC39D95}" destId="{9FD1DEF6-079E-44E8-8025-9CBBF654C4AB}" srcOrd="0" destOrd="0" presId="urn:microsoft.com/office/officeart/2005/8/layout/lProcess2"/>
    <dgm:cxn modelId="{5C32D26C-816B-4DF7-B0C8-16F5E42C63F1}" type="presOf" srcId="{929A6286-E4D9-440A-BF99-72CF3AB95691}" destId="{C22924DA-2030-40F0-9EAB-5A4B700812DC}" srcOrd="0" destOrd="0" presId="urn:microsoft.com/office/officeart/2005/8/layout/lProcess2"/>
    <dgm:cxn modelId="{F9147562-D098-44B1-8737-8ABC65B6F575}" type="presOf" srcId="{1598B4F4-DD97-484F-BBD0-EB279D0ED9C1}" destId="{277A995A-D229-406D-BBDE-439124C39732}" srcOrd="1" destOrd="0" presId="urn:microsoft.com/office/officeart/2005/8/layout/lProcess2"/>
    <dgm:cxn modelId="{25B6DFAB-C2B7-4869-A400-6CEE26E010F2}" type="presParOf" srcId="{EF37CF5C-3959-43E1-84AF-E4BFAB45DBFB}" destId="{AFE0223B-1287-45A6-8621-386E40466D67}" srcOrd="0" destOrd="0" presId="urn:microsoft.com/office/officeart/2005/8/layout/lProcess2"/>
    <dgm:cxn modelId="{C3ADFE85-4C7E-4AD4-96D9-1F487B2A8B6A}" type="presParOf" srcId="{AFE0223B-1287-45A6-8621-386E40466D67}" destId="{6F468237-DA74-4A6C-9BE6-FEA303C2E1C9}" srcOrd="0" destOrd="0" presId="urn:microsoft.com/office/officeart/2005/8/layout/lProcess2"/>
    <dgm:cxn modelId="{86B26CFD-4452-4D88-B20B-6C02FCB1E38D}" type="presParOf" srcId="{AFE0223B-1287-45A6-8621-386E40466D67}" destId="{277A995A-D229-406D-BBDE-439124C39732}" srcOrd="1" destOrd="0" presId="urn:microsoft.com/office/officeart/2005/8/layout/lProcess2"/>
    <dgm:cxn modelId="{F13C5ED4-9CAB-487C-9C74-5F1AF74CD741}" type="presParOf" srcId="{AFE0223B-1287-45A6-8621-386E40466D67}" destId="{20C4B03C-6B84-431C-8561-6DAC57B94CDD}" srcOrd="2" destOrd="0" presId="urn:microsoft.com/office/officeart/2005/8/layout/lProcess2"/>
    <dgm:cxn modelId="{BF20884C-750D-414C-97ED-AC6884F6F2A9}" type="presParOf" srcId="{20C4B03C-6B84-431C-8561-6DAC57B94CDD}" destId="{1B085DB2-B549-4D50-AA1A-7807EC2765BB}" srcOrd="0" destOrd="0" presId="urn:microsoft.com/office/officeart/2005/8/layout/lProcess2"/>
    <dgm:cxn modelId="{F00BF2C5-BB45-4C40-BD0A-03D8CEE1A564}" type="presParOf" srcId="{1B085DB2-B549-4D50-AA1A-7807EC2765BB}" destId="{44279A37-0120-4A53-9A3D-F39739B19640}" srcOrd="0" destOrd="0" presId="urn:microsoft.com/office/officeart/2005/8/layout/lProcess2"/>
    <dgm:cxn modelId="{2D86FAF2-A8D3-4692-A755-AEDC0B9495CE}" type="presParOf" srcId="{1B085DB2-B549-4D50-AA1A-7807EC2765BB}" destId="{B2037EA0-D91D-4C53-9AEB-06ADA45809D3}" srcOrd="1" destOrd="0" presId="urn:microsoft.com/office/officeart/2005/8/layout/lProcess2"/>
    <dgm:cxn modelId="{2089D8EE-347A-4694-B0BA-5A80E0CCBC27}" type="presParOf" srcId="{1B085DB2-B549-4D50-AA1A-7807EC2765BB}" destId="{9FD1DEF6-079E-44E8-8025-9CBBF654C4AB}" srcOrd="2" destOrd="0" presId="urn:microsoft.com/office/officeart/2005/8/layout/lProcess2"/>
    <dgm:cxn modelId="{154CBCEC-D906-40E2-BF12-D4BBF21C4BAE}" type="presParOf" srcId="{EF37CF5C-3959-43E1-84AF-E4BFAB45DBFB}" destId="{F50B0D91-D076-4680-9E9B-9731B1DBA97A}" srcOrd="1" destOrd="0" presId="urn:microsoft.com/office/officeart/2005/8/layout/lProcess2"/>
    <dgm:cxn modelId="{A3F7B870-E7D4-43BD-97A1-D101994B4DA5}" type="presParOf" srcId="{EF37CF5C-3959-43E1-84AF-E4BFAB45DBFB}" destId="{AFA1262B-9F21-44BF-BB94-D7B524A02672}" srcOrd="2" destOrd="0" presId="urn:microsoft.com/office/officeart/2005/8/layout/lProcess2"/>
    <dgm:cxn modelId="{CBF7D3F0-F09C-437D-A5E7-C326A45C36DA}" type="presParOf" srcId="{AFA1262B-9F21-44BF-BB94-D7B524A02672}" destId="{C22924DA-2030-40F0-9EAB-5A4B700812DC}" srcOrd="0" destOrd="0" presId="urn:microsoft.com/office/officeart/2005/8/layout/lProcess2"/>
    <dgm:cxn modelId="{B7BDA5A4-A19A-4CF2-B963-213647C41053}" type="presParOf" srcId="{AFA1262B-9F21-44BF-BB94-D7B524A02672}" destId="{8EA0BF2D-AFE5-4DBE-A70B-234C514213F2}" srcOrd="1" destOrd="0" presId="urn:microsoft.com/office/officeart/2005/8/layout/lProcess2"/>
    <dgm:cxn modelId="{1137A100-331B-4554-BA8F-3DD98C752217}" type="presParOf" srcId="{AFA1262B-9F21-44BF-BB94-D7B524A02672}" destId="{61BC8B62-255E-446C-8115-685448CB38D5}" srcOrd="2" destOrd="0" presId="urn:microsoft.com/office/officeart/2005/8/layout/lProcess2"/>
    <dgm:cxn modelId="{C937099A-C26F-48E2-94FB-0162C29EEAE7}" type="presParOf" srcId="{61BC8B62-255E-446C-8115-685448CB38D5}" destId="{DA6155C6-E28F-4208-8223-994740C154BC}" srcOrd="0" destOrd="0" presId="urn:microsoft.com/office/officeart/2005/8/layout/lProcess2"/>
    <dgm:cxn modelId="{FFA24B56-1EBC-4A2D-9131-28CBD1DF9888}" type="presParOf" srcId="{DA6155C6-E28F-4208-8223-994740C154BC}" destId="{CF54500E-7ECF-4BCE-9613-8025A7616E4C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CB27237-E449-4F74-B7A9-9DDE93F29727}" type="doc">
      <dgm:prSet loTypeId="urn:microsoft.com/office/officeart/2005/8/layout/lProcess2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F80D8F4-4C3A-46AA-B4FE-925569A86EFD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Социально – коммуникативное развитие</a:t>
          </a:r>
          <a:endParaRPr lang="ru-RU" sz="1800" b="1" dirty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62C1C1A-1902-4C61-B61E-B87D0C1B0BF6}" type="parTrans" cxnId="{F0E9CB8F-E062-4114-9068-7750B50F7A39}">
      <dgm:prSet/>
      <dgm:spPr/>
      <dgm:t>
        <a:bodyPr/>
        <a:lstStyle/>
        <a:p>
          <a:endParaRPr lang="ru-RU"/>
        </a:p>
      </dgm:t>
    </dgm:pt>
    <dgm:pt modelId="{1A3BA1E4-E3E9-49A4-BA17-410884150C97}" type="sibTrans" cxnId="{F0E9CB8F-E062-4114-9068-7750B50F7A39}">
      <dgm:prSet/>
      <dgm:spPr/>
      <dgm:t>
        <a:bodyPr/>
        <a:lstStyle/>
        <a:p>
          <a:endParaRPr lang="ru-RU"/>
        </a:p>
      </dgm:t>
    </dgm:pt>
    <dgm:pt modelId="{D8A55401-1953-407A-A82D-F9D055641A29}">
      <dgm:prSet phldrT="[Текст]" custT="1"/>
      <dgm:spPr/>
      <dgm:t>
        <a:bodyPr/>
        <a:lstStyle/>
        <a:p>
          <a:r>
            <a: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Итоговая выставка творческих работ.</a:t>
          </a:r>
          <a:endParaRPr lang="ru-RU" sz="12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2E752EB-A675-4919-BEF3-61791371FD3C}" type="parTrans" cxnId="{BF426897-DE7A-4E29-85C2-ED5041AA818F}">
      <dgm:prSet/>
      <dgm:spPr/>
      <dgm:t>
        <a:bodyPr/>
        <a:lstStyle/>
        <a:p>
          <a:endParaRPr lang="ru-RU"/>
        </a:p>
      </dgm:t>
    </dgm:pt>
    <dgm:pt modelId="{E60D2C43-5844-4738-AFD4-9BE9481484CC}" type="sibTrans" cxnId="{BF426897-DE7A-4E29-85C2-ED5041AA818F}">
      <dgm:prSet/>
      <dgm:spPr/>
      <dgm:t>
        <a:bodyPr/>
        <a:lstStyle/>
        <a:p>
          <a:endParaRPr lang="ru-RU"/>
        </a:p>
      </dgm:t>
    </dgm:pt>
    <dgm:pt modelId="{43330ED7-5825-446A-A834-035256C37FD2}">
      <dgm:prSet phldrT="[Текст]" custT="1"/>
      <dgm:spPr/>
      <dgm:t>
        <a:bodyPr/>
        <a:lstStyle/>
        <a:p>
          <a:r>
            <a: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Распространение опыта на сайте детского сада в сети ИНТЕРНЕТ</a:t>
          </a:r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53ADB55F-AEBB-4179-A873-A22FBA4C0F01}" type="parTrans" cxnId="{7E50D1C9-E73E-41C9-8AC3-01F1C291FC80}">
      <dgm:prSet/>
      <dgm:spPr/>
      <dgm:t>
        <a:bodyPr/>
        <a:lstStyle/>
        <a:p>
          <a:endParaRPr lang="ru-RU"/>
        </a:p>
      </dgm:t>
    </dgm:pt>
    <dgm:pt modelId="{7ABF6D17-F51E-4E8F-B61F-736AD4D0EBD1}" type="sibTrans" cxnId="{7E50D1C9-E73E-41C9-8AC3-01F1C291FC80}">
      <dgm:prSet/>
      <dgm:spPr/>
      <dgm:t>
        <a:bodyPr/>
        <a:lstStyle/>
        <a:p>
          <a:endParaRPr lang="ru-RU"/>
        </a:p>
      </dgm:t>
    </dgm:pt>
    <dgm:pt modelId="{AFEE2040-F2FF-4E8D-BE1E-4DC3E4C44EA2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Познавательное развитие</a:t>
          </a:r>
          <a:endParaRPr lang="ru-RU" sz="1800" b="1" dirty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74AE3D1-0CD7-4B1A-893F-A2332C803CEB}" type="parTrans" cxnId="{E86AC520-A2A0-4A9E-B6CB-5EF098D6D2F1}">
      <dgm:prSet/>
      <dgm:spPr/>
      <dgm:t>
        <a:bodyPr/>
        <a:lstStyle/>
        <a:p>
          <a:endParaRPr lang="ru-RU"/>
        </a:p>
      </dgm:t>
    </dgm:pt>
    <dgm:pt modelId="{5AAC7A85-7F01-4562-B03C-48F0A275E36B}" type="sibTrans" cxnId="{E86AC520-A2A0-4A9E-B6CB-5EF098D6D2F1}">
      <dgm:prSet/>
      <dgm:spPr/>
      <dgm:t>
        <a:bodyPr/>
        <a:lstStyle/>
        <a:p>
          <a:endParaRPr lang="ru-RU"/>
        </a:p>
      </dgm:t>
    </dgm:pt>
    <dgm:pt modelId="{22BFFF19-C409-4D95-BD9B-6A0508063C96}">
      <dgm:prSet phldrT="[Текст]" custT="1"/>
      <dgm:spPr/>
      <dgm:t>
        <a:bodyPr/>
        <a:lstStyle/>
        <a:p>
          <a:pPr algn="ctr"/>
          <a:r>
            <a: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Д/игры «Большие и маленькие», «Найди лишнюю фигуру», «Чудесный мешочек», «Построим фигуру», </a:t>
          </a:r>
          <a:endParaRPr lang="ru-RU" sz="12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A8F0E1E-7583-4306-BA2E-3173822C4795}" type="parTrans" cxnId="{C1D73479-1783-4FC8-974B-3EA90219012A}">
      <dgm:prSet/>
      <dgm:spPr/>
      <dgm:t>
        <a:bodyPr/>
        <a:lstStyle/>
        <a:p>
          <a:endParaRPr lang="ru-RU"/>
        </a:p>
      </dgm:t>
    </dgm:pt>
    <dgm:pt modelId="{EE844336-2D64-44D2-BF29-5B3AF01E0F59}" type="sibTrans" cxnId="{C1D73479-1783-4FC8-974B-3EA90219012A}">
      <dgm:prSet/>
      <dgm:spPr/>
      <dgm:t>
        <a:bodyPr/>
        <a:lstStyle/>
        <a:p>
          <a:endParaRPr lang="ru-RU"/>
        </a:p>
      </dgm:t>
    </dgm:pt>
    <dgm:pt modelId="{A800EE23-EFC9-47CD-B68F-C0C8242788E1}">
      <dgm:prSet phldrT="[Текст]" custT="1"/>
      <dgm:spPr/>
      <dgm:t>
        <a:bodyPr/>
        <a:lstStyle/>
        <a:p>
          <a:pPr algn="ctr"/>
          <a:r>
            <a: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лото «Цвета и фигуры», настольные </a:t>
          </a:r>
          <a:r>
            <a:rPr lang="ru-RU" sz="12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разв-е</a:t>
          </a:r>
          <a:r>
            <a: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игры «Подбери по цвету и форме», «Цвета и форма».</a:t>
          </a:r>
          <a:endParaRPr lang="ru-RU" sz="12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4BD3715-8341-41B4-9DB6-A5E2770A9565}" type="parTrans" cxnId="{0EBF2E17-D858-47E9-AC79-2B48AA0D209D}">
      <dgm:prSet/>
      <dgm:spPr/>
      <dgm:t>
        <a:bodyPr/>
        <a:lstStyle/>
        <a:p>
          <a:endParaRPr lang="ru-RU"/>
        </a:p>
      </dgm:t>
    </dgm:pt>
    <dgm:pt modelId="{038597EB-CA2E-4A5D-90DF-A43D449269C6}" type="sibTrans" cxnId="{0EBF2E17-D858-47E9-AC79-2B48AA0D209D}">
      <dgm:prSet/>
      <dgm:spPr/>
      <dgm:t>
        <a:bodyPr/>
        <a:lstStyle/>
        <a:p>
          <a:endParaRPr lang="ru-RU"/>
        </a:p>
      </dgm:t>
    </dgm:pt>
    <dgm:pt modelId="{9820FF88-56E1-4051-8AD6-8E71B4806A42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Речевое развитие</a:t>
          </a:r>
          <a:endParaRPr lang="ru-RU" sz="1800" b="1" dirty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EAF5A53-6391-41A0-8E4D-59FB21824C92}" type="parTrans" cxnId="{AC61786A-F658-40B4-AEBF-3BEA1B2B5714}">
      <dgm:prSet/>
      <dgm:spPr/>
      <dgm:t>
        <a:bodyPr/>
        <a:lstStyle/>
        <a:p>
          <a:endParaRPr lang="ru-RU"/>
        </a:p>
      </dgm:t>
    </dgm:pt>
    <dgm:pt modelId="{02D8AEC2-00F3-43AD-BE27-C8D30DAC50D9}" type="sibTrans" cxnId="{AC61786A-F658-40B4-AEBF-3BEA1B2B5714}">
      <dgm:prSet/>
      <dgm:spPr/>
      <dgm:t>
        <a:bodyPr/>
        <a:lstStyle/>
        <a:p>
          <a:endParaRPr lang="ru-RU"/>
        </a:p>
      </dgm:t>
    </dgm:pt>
    <dgm:pt modelId="{D800D6B5-30EC-4E8B-8474-C798714FE59C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Отгадывание загадок по теме.</a:t>
          </a:r>
          <a:endParaRPr lang="ru-RU" dirty="0">
            <a:solidFill>
              <a:srgbClr val="002060"/>
            </a:solidFill>
          </a:endParaRPr>
        </a:p>
      </dgm:t>
    </dgm:pt>
    <dgm:pt modelId="{8818FB66-D6B6-4FA6-9935-75BDBD9EAFF7}" type="parTrans" cxnId="{9BE9B718-000F-4DF1-B2F8-4E8B8202F2B0}">
      <dgm:prSet/>
      <dgm:spPr/>
      <dgm:t>
        <a:bodyPr/>
        <a:lstStyle/>
        <a:p>
          <a:endParaRPr lang="ru-RU"/>
        </a:p>
      </dgm:t>
    </dgm:pt>
    <dgm:pt modelId="{8A305D38-B6FE-40E0-BD04-69E4C28839DF}" type="sibTrans" cxnId="{9BE9B718-000F-4DF1-B2F8-4E8B8202F2B0}">
      <dgm:prSet/>
      <dgm:spPr/>
      <dgm:t>
        <a:bodyPr/>
        <a:lstStyle/>
        <a:p>
          <a:endParaRPr lang="ru-RU"/>
        </a:p>
      </dgm:t>
    </dgm:pt>
    <dgm:pt modelId="{3663F4D7-FBE9-418E-ABDD-F1DDAA90CB2B}">
      <dgm:prSet phldrT="[Текст]" custT="1"/>
      <dgm:spPr/>
      <dgm:t>
        <a:bodyPr/>
        <a:lstStyle/>
        <a:p>
          <a:pPr algn="ctr"/>
          <a:r>
            <a: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«Найди предмет овальной формы», «На что похоже». «Магнитная мозаика», головоломка «Г.ф.»</a:t>
          </a:r>
          <a:endParaRPr lang="ru-RU" sz="12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B53A505-AB1A-42AA-8E65-AC05A7380AFD}" type="parTrans" cxnId="{3182D5DD-ED06-4BD6-AAA6-B9C01EFFA15C}">
      <dgm:prSet/>
      <dgm:spPr/>
      <dgm:t>
        <a:bodyPr/>
        <a:lstStyle/>
        <a:p>
          <a:endParaRPr lang="ru-RU"/>
        </a:p>
      </dgm:t>
    </dgm:pt>
    <dgm:pt modelId="{06B1F039-AADE-4CF3-8838-BD00C30658A2}" type="sibTrans" cxnId="{3182D5DD-ED06-4BD6-AAA6-B9C01EFFA15C}">
      <dgm:prSet/>
      <dgm:spPr/>
      <dgm:t>
        <a:bodyPr/>
        <a:lstStyle/>
        <a:p>
          <a:endParaRPr lang="ru-RU"/>
        </a:p>
      </dgm:t>
    </dgm:pt>
    <dgm:pt modelId="{272459FF-BF25-4EDE-A846-DBA27545ADC8}">
      <dgm:prSet custT="1"/>
      <dgm:spPr/>
      <dgm:t>
        <a:bodyPr/>
        <a:lstStyle/>
        <a:p>
          <a:r>
            <a: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Презентация проекта на педагогическом совете.</a:t>
          </a:r>
          <a:endParaRPr lang="ru-RU" sz="12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8A5900A-1723-4F31-8319-0A6C5770D10F}" type="parTrans" cxnId="{1F8907BD-054C-4EC6-8BE6-4E3E187F1228}">
      <dgm:prSet/>
      <dgm:spPr/>
      <dgm:t>
        <a:bodyPr/>
        <a:lstStyle/>
        <a:p>
          <a:endParaRPr lang="ru-RU"/>
        </a:p>
      </dgm:t>
    </dgm:pt>
    <dgm:pt modelId="{D78558A6-8A68-4C17-9306-3806E663E8BF}" type="sibTrans" cxnId="{1F8907BD-054C-4EC6-8BE6-4E3E187F1228}">
      <dgm:prSet/>
      <dgm:spPr/>
      <dgm:t>
        <a:bodyPr/>
        <a:lstStyle/>
        <a:p>
          <a:endParaRPr lang="ru-RU"/>
        </a:p>
      </dgm:t>
    </dgm:pt>
    <dgm:pt modelId="{F057619D-E3E6-4A31-8CA7-5ABFAD2BAF01}">
      <dgm:prSet custT="1"/>
      <dgm:spPr/>
      <dgm:t>
        <a:bodyPr/>
        <a:lstStyle/>
        <a:p>
          <a:r>
            <a: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семьями воспитанников аппликации из г. фигур.</a:t>
          </a:r>
          <a:endParaRPr lang="ru-RU" sz="12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F0DCD82-4FCF-47C2-B2DB-0B1EBF13A7FF}" type="parTrans" cxnId="{0CD3B288-E02D-446D-B0EB-A06FA9505F49}">
      <dgm:prSet/>
      <dgm:spPr/>
      <dgm:t>
        <a:bodyPr/>
        <a:lstStyle/>
        <a:p>
          <a:endParaRPr lang="ru-RU"/>
        </a:p>
      </dgm:t>
    </dgm:pt>
    <dgm:pt modelId="{7250AB0C-E3AC-45EC-8A2E-A1CD306FF7F3}" type="sibTrans" cxnId="{0CD3B288-E02D-446D-B0EB-A06FA9505F49}">
      <dgm:prSet/>
      <dgm:spPr/>
      <dgm:t>
        <a:bodyPr/>
        <a:lstStyle/>
        <a:p>
          <a:endParaRPr lang="ru-RU"/>
        </a:p>
      </dgm:t>
    </dgm:pt>
    <dgm:pt modelId="{37929E8B-18A9-4B61-8B4D-550F658259F5}" type="pres">
      <dgm:prSet presAssocID="{ECB27237-E449-4F74-B7A9-9DDE93F2972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CBDB05-AE68-4F08-BD8A-105FD36AEF20}" type="pres">
      <dgm:prSet presAssocID="{AF80D8F4-4C3A-46AA-B4FE-925569A86EFD}" presName="compNode" presStyleCnt="0"/>
      <dgm:spPr/>
    </dgm:pt>
    <dgm:pt modelId="{9F3AD4FF-6806-4B09-9588-57FA112BA126}" type="pres">
      <dgm:prSet presAssocID="{AF80D8F4-4C3A-46AA-B4FE-925569A86EFD}" presName="aNode" presStyleLbl="bgShp" presStyleIdx="0" presStyleCnt="3" custLinFactNeighborX="-5106"/>
      <dgm:spPr/>
      <dgm:t>
        <a:bodyPr/>
        <a:lstStyle/>
        <a:p>
          <a:endParaRPr lang="ru-RU"/>
        </a:p>
      </dgm:t>
    </dgm:pt>
    <dgm:pt modelId="{E77089B3-3126-4DEB-8910-4AB9ABD1FB61}" type="pres">
      <dgm:prSet presAssocID="{AF80D8F4-4C3A-46AA-B4FE-925569A86EFD}" presName="textNode" presStyleLbl="bgShp" presStyleIdx="0" presStyleCnt="3"/>
      <dgm:spPr/>
      <dgm:t>
        <a:bodyPr/>
        <a:lstStyle/>
        <a:p>
          <a:endParaRPr lang="ru-RU"/>
        </a:p>
      </dgm:t>
    </dgm:pt>
    <dgm:pt modelId="{559FC990-2947-46C9-A9EC-1D0161B4CF2B}" type="pres">
      <dgm:prSet presAssocID="{AF80D8F4-4C3A-46AA-B4FE-925569A86EFD}" presName="compChildNode" presStyleCnt="0"/>
      <dgm:spPr/>
    </dgm:pt>
    <dgm:pt modelId="{ED8FE55D-A320-4E54-9350-24013D907AC8}" type="pres">
      <dgm:prSet presAssocID="{AF80D8F4-4C3A-46AA-B4FE-925569A86EFD}" presName="theInnerList" presStyleCnt="0"/>
      <dgm:spPr/>
    </dgm:pt>
    <dgm:pt modelId="{AC0A64C8-255E-4BF7-BE0E-25C3C5816BD8}" type="pres">
      <dgm:prSet presAssocID="{D8A55401-1953-407A-A82D-F9D055641A29}" presName="childNode" presStyleLbl="node1" presStyleIdx="0" presStyleCnt="8" custScaleY="1893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1CA77E-C764-408C-BBB3-2C908DB3CA83}" type="pres">
      <dgm:prSet presAssocID="{D8A55401-1953-407A-A82D-F9D055641A29}" presName="aSpace2" presStyleCnt="0"/>
      <dgm:spPr/>
    </dgm:pt>
    <dgm:pt modelId="{5DBDDB87-F0FD-485E-93B5-E9FB394BA822}" type="pres">
      <dgm:prSet presAssocID="{F057619D-E3E6-4A31-8CA7-5ABFAD2BAF01}" presName="childNode" presStyleLbl="node1" presStyleIdx="1" presStyleCnt="8" custScaleY="2340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C3ABEA-C1F7-479C-8A53-0C8AD2447476}" type="pres">
      <dgm:prSet presAssocID="{F057619D-E3E6-4A31-8CA7-5ABFAD2BAF01}" presName="aSpace2" presStyleCnt="0"/>
      <dgm:spPr/>
    </dgm:pt>
    <dgm:pt modelId="{15641D1D-5F4B-44D8-8E7F-7827EB957FA5}" type="pres">
      <dgm:prSet presAssocID="{43330ED7-5825-446A-A834-035256C37FD2}" presName="childNode" presStyleLbl="node1" presStyleIdx="2" presStyleCnt="8" custScaleY="2579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BABB24-F6E3-4C5E-BF4E-22ACDBCBC7FD}" type="pres">
      <dgm:prSet presAssocID="{43330ED7-5825-446A-A834-035256C37FD2}" presName="aSpace2" presStyleCnt="0"/>
      <dgm:spPr/>
    </dgm:pt>
    <dgm:pt modelId="{ED2CBC5A-0353-43FE-85C8-A044D53559AF}" type="pres">
      <dgm:prSet presAssocID="{272459FF-BF25-4EDE-A846-DBA27545ADC8}" presName="childNode" presStyleLbl="node1" presStyleIdx="3" presStyleCnt="8" custScaleY="2138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2D5A6-1A24-4A63-A2BD-E1555B205242}" type="pres">
      <dgm:prSet presAssocID="{AF80D8F4-4C3A-46AA-B4FE-925569A86EFD}" presName="aSpace" presStyleCnt="0"/>
      <dgm:spPr/>
    </dgm:pt>
    <dgm:pt modelId="{E36DB6D0-290C-40F1-AAAB-09009C7EACC2}" type="pres">
      <dgm:prSet presAssocID="{AFEE2040-F2FF-4E8D-BE1E-4DC3E4C44EA2}" presName="compNode" presStyleCnt="0"/>
      <dgm:spPr/>
    </dgm:pt>
    <dgm:pt modelId="{B5D04ADA-0515-4929-81F2-8C6122D24BF5}" type="pres">
      <dgm:prSet presAssocID="{AFEE2040-F2FF-4E8D-BE1E-4DC3E4C44EA2}" presName="aNode" presStyleLbl="bgShp" presStyleIdx="1" presStyleCnt="3" custScaleX="125423"/>
      <dgm:spPr/>
      <dgm:t>
        <a:bodyPr/>
        <a:lstStyle/>
        <a:p>
          <a:endParaRPr lang="ru-RU"/>
        </a:p>
      </dgm:t>
    </dgm:pt>
    <dgm:pt modelId="{E4883F21-C943-47BA-8F0F-17C759130311}" type="pres">
      <dgm:prSet presAssocID="{AFEE2040-F2FF-4E8D-BE1E-4DC3E4C44EA2}" presName="textNode" presStyleLbl="bgShp" presStyleIdx="1" presStyleCnt="3"/>
      <dgm:spPr/>
      <dgm:t>
        <a:bodyPr/>
        <a:lstStyle/>
        <a:p>
          <a:endParaRPr lang="ru-RU"/>
        </a:p>
      </dgm:t>
    </dgm:pt>
    <dgm:pt modelId="{F20CAB61-E3D8-4979-9271-6814EC909C9B}" type="pres">
      <dgm:prSet presAssocID="{AFEE2040-F2FF-4E8D-BE1E-4DC3E4C44EA2}" presName="compChildNode" presStyleCnt="0"/>
      <dgm:spPr/>
    </dgm:pt>
    <dgm:pt modelId="{3B59F762-8AC5-452C-9CCB-D6B2FF1BAAE9}" type="pres">
      <dgm:prSet presAssocID="{AFEE2040-F2FF-4E8D-BE1E-4DC3E4C44EA2}" presName="theInnerList" presStyleCnt="0"/>
      <dgm:spPr/>
    </dgm:pt>
    <dgm:pt modelId="{690CCD63-191D-48F2-B6FF-808561285968}" type="pres">
      <dgm:prSet presAssocID="{22BFFF19-C409-4D95-BD9B-6A0508063C96}" presName="childNode" presStyleLbl="node1" presStyleIdx="4" presStyleCnt="8" custScaleX="122386" custScaleY="275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935A4A-C4CF-41E8-9B44-776A32A175D8}" type="pres">
      <dgm:prSet presAssocID="{22BFFF19-C409-4D95-BD9B-6A0508063C96}" presName="aSpace2" presStyleCnt="0"/>
      <dgm:spPr/>
    </dgm:pt>
    <dgm:pt modelId="{1BF5965E-DD05-45D3-8C2B-5A98FF4113B8}" type="pres">
      <dgm:prSet presAssocID="{3663F4D7-FBE9-418E-ABDD-F1DDAA90CB2B}" presName="childNode" presStyleLbl="node1" presStyleIdx="5" presStyleCnt="8" custScaleX="122386" custScaleY="2594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E0EE23-07E8-46FF-B637-A784EE09E96F}" type="pres">
      <dgm:prSet presAssocID="{3663F4D7-FBE9-418E-ABDD-F1DDAA90CB2B}" presName="aSpace2" presStyleCnt="0"/>
      <dgm:spPr/>
    </dgm:pt>
    <dgm:pt modelId="{7C9DC977-FD2F-4E71-9464-D2D650078CB2}" type="pres">
      <dgm:prSet presAssocID="{A800EE23-EFC9-47CD-B68F-C0C8242788E1}" presName="childNode" presStyleLbl="node1" presStyleIdx="6" presStyleCnt="8" custScaleX="122386" custScaleY="1999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2A7F50-05E5-429B-90C7-34EDAD2F36DA}" type="pres">
      <dgm:prSet presAssocID="{AFEE2040-F2FF-4E8D-BE1E-4DC3E4C44EA2}" presName="aSpace" presStyleCnt="0"/>
      <dgm:spPr/>
    </dgm:pt>
    <dgm:pt modelId="{05384473-5577-43B6-847A-BBB2E7B9CAE2}" type="pres">
      <dgm:prSet presAssocID="{9820FF88-56E1-4051-8AD6-8E71B4806A42}" presName="compNode" presStyleCnt="0"/>
      <dgm:spPr/>
    </dgm:pt>
    <dgm:pt modelId="{64BCCC8F-A8E1-43A1-A7E3-1FDA17610F78}" type="pres">
      <dgm:prSet presAssocID="{9820FF88-56E1-4051-8AD6-8E71B4806A42}" presName="aNode" presStyleLbl="bgShp" presStyleIdx="2" presStyleCnt="3" custScaleX="78643"/>
      <dgm:spPr/>
      <dgm:t>
        <a:bodyPr/>
        <a:lstStyle/>
        <a:p>
          <a:endParaRPr lang="ru-RU"/>
        </a:p>
      </dgm:t>
    </dgm:pt>
    <dgm:pt modelId="{F22F79CA-D452-4F28-BCBB-A1777F28A545}" type="pres">
      <dgm:prSet presAssocID="{9820FF88-56E1-4051-8AD6-8E71B4806A42}" presName="textNode" presStyleLbl="bgShp" presStyleIdx="2" presStyleCnt="3"/>
      <dgm:spPr/>
      <dgm:t>
        <a:bodyPr/>
        <a:lstStyle/>
        <a:p>
          <a:endParaRPr lang="ru-RU"/>
        </a:p>
      </dgm:t>
    </dgm:pt>
    <dgm:pt modelId="{75443276-9A35-4A69-AA1A-AA46B31EB90D}" type="pres">
      <dgm:prSet presAssocID="{9820FF88-56E1-4051-8AD6-8E71B4806A42}" presName="compChildNode" presStyleCnt="0"/>
      <dgm:spPr/>
    </dgm:pt>
    <dgm:pt modelId="{3518A207-D089-46A9-958B-4E3DB4403DA4}" type="pres">
      <dgm:prSet presAssocID="{9820FF88-56E1-4051-8AD6-8E71B4806A42}" presName="theInnerList" presStyleCnt="0"/>
      <dgm:spPr/>
    </dgm:pt>
    <dgm:pt modelId="{C2CBD983-5746-4BEF-8961-7ACDAB561E16}" type="pres">
      <dgm:prSet presAssocID="{D800D6B5-30EC-4E8B-8474-C798714FE59C}" presName="childNode" presStyleLbl="node1" presStyleIdx="7" presStyleCnt="8" custScaleY="31469" custLinFactNeighborX="-2334" custLinFactNeighborY="-104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78CA04-4AFB-4032-915B-7EDA96530244}" type="presOf" srcId="{F057619D-E3E6-4A31-8CA7-5ABFAD2BAF01}" destId="{5DBDDB87-F0FD-485E-93B5-E9FB394BA822}" srcOrd="0" destOrd="0" presId="urn:microsoft.com/office/officeart/2005/8/layout/lProcess2"/>
    <dgm:cxn modelId="{9BE9B718-000F-4DF1-B2F8-4E8B8202F2B0}" srcId="{9820FF88-56E1-4051-8AD6-8E71B4806A42}" destId="{D800D6B5-30EC-4E8B-8474-C798714FE59C}" srcOrd="0" destOrd="0" parTransId="{8818FB66-D6B6-4FA6-9935-75BDBD9EAFF7}" sibTransId="{8A305D38-B6FE-40E0-BD04-69E4C28839DF}"/>
    <dgm:cxn modelId="{AC61786A-F658-40B4-AEBF-3BEA1B2B5714}" srcId="{ECB27237-E449-4F74-B7A9-9DDE93F29727}" destId="{9820FF88-56E1-4051-8AD6-8E71B4806A42}" srcOrd="2" destOrd="0" parTransId="{5EAF5A53-6391-41A0-8E4D-59FB21824C92}" sibTransId="{02D8AEC2-00F3-43AD-BE27-C8D30DAC50D9}"/>
    <dgm:cxn modelId="{634C623A-0E37-447D-B631-F69F5FB17A7E}" type="presOf" srcId="{272459FF-BF25-4EDE-A846-DBA27545ADC8}" destId="{ED2CBC5A-0353-43FE-85C8-A044D53559AF}" srcOrd="0" destOrd="0" presId="urn:microsoft.com/office/officeart/2005/8/layout/lProcess2"/>
    <dgm:cxn modelId="{0EBF2E17-D858-47E9-AC79-2B48AA0D209D}" srcId="{AFEE2040-F2FF-4E8D-BE1E-4DC3E4C44EA2}" destId="{A800EE23-EFC9-47CD-B68F-C0C8242788E1}" srcOrd="2" destOrd="0" parTransId="{04BD3715-8341-41B4-9DB6-A5E2770A9565}" sibTransId="{038597EB-CA2E-4A5D-90DF-A43D449269C6}"/>
    <dgm:cxn modelId="{0CD3B288-E02D-446D-B0EB-A06FA9505F49}" srcId="{AF80D8F4-4C3A-46AA-B4FE-925569A86EFD}" destId="{F057619D-E3E6-4A31-8CA7-5ABFAD2BAF01}" srcOrd="1" destOrd="0" parTransId="{CF0DCD82-4FCF-47C2-B2DB-0B1EBF13A7FF}" sibTransId="{7250AB0C-E3AC-45EC-8A2E-A1CD306FF7F3}"/>
    <dgm:cxn modelId="{F0E9CB8F-E062-4114-9068-7750B50F7A39}" srcId="{ECB27237-E449-4F74-B7A9-9DDE93F29727}" destId="{AF80D8F4-4C3A-46AA-B4FE-925569A86EFD}" srcOrd="0" destOrd="0" parTransId="{262C1C1A-1902-4C61-B61E-B87D0C1B0BF6}" sibTransId="{1A3BA1E4-E3E9-49A4-BA17-410884150C97}"/>
    <dgm:cxn modelId="{8CC3BEA7-664F-4C5C-A5B2-47F356D1388C}" type="presOf" srcId="{9820FF88-56E1-4051-8AD6-8E71B4806A42}" destId="{64BCCC8F-A8E1-43A1-A7E3-1FDA17610F78}" srcOrd="0" destOrd="0" presId="urn:microsoft.com/office/officeart/2005/8/layout/lProcess2"/>
    <dgm:cxn modelId="{7E50D1C9-E73E-41C9-8AC3-01F1C291FC80}" srcId="{AF80D8F4-4C3A-46AA-B4FE-925569A86EFD}" destId="{43330ED7-5825-446A-A834-035256C37FD2}" srcOrd="2" destOrd="0" parTransId="{53ADB55F-AEBB-4179-A873-A22FBA4C0F01}" sibTransId="{7ABF6D17-F51E-4E8F-B61F-736AD4D0EBD1}"/>
    <dgm:cxn modelId="{3182D5DD-ED06-4BD6-AAA6-B9C01EFFA15C}" srcId="{AFEE2040-F2FF-4E8D-BE1E-4DC3E4C44EA2}" destId="{3663F4D7-FBE9-418E-ABDD-F1DDAA90CB2B}" srcOrd="1" destOrd="0" parTransId="{7B53A505-AB1A-42AA-8E65-AC05A7380AFD}" sibTransId="{06B1F039-AADE-4CF3-8838-BD00C30658A2}"/>
    <dgm:cxn modelId="{2C734D98-93CA-4549-B454-85B73EEC5415}" type="presOf" srcId="{43330ED7-5825-446A-A834-035256C37FD2}" destId="{15641D1D-5F4B-44D8-8E7F-7827EB957FA5}" srcOrd="0" destOrd="0" presId="urn:microsoft.com/office/officeart/2005/8/layout/lProcess2"/>
    <dgm:cxn modelId="{BEB1B9ED-2E13-4B39-8331-9E6256CCA3CF}" type="presOf" srcId="{3663F4D7-FBE9-418E-ABDD-F1DDAA90CB2B}" destId="{1BF5965E-DD05-45D3-8C2B-5A98FF4113B8}" srcOrd="0" destOrd="0" presId="urn:microsoft.com/office/officeart/2005/8/layout/lProcess2"/>
    <dgm:cxn modelId="{28853455-66AC-4034-A7F9-E5389D170AAF}" type="presOf" srcId="{A800EE23-EFC9-47CD-B68F-C0C8242788E1}" destId="{7C9DC977-FD2F-4E71-9464-D2D650078CB2}" srcOrd="0" destOrd="0" presId="urn:microsoft.com/office/officeart/2005/8/layout/lProcess2"/>
    <dgm:cxn modelId="{F24BCC14-E587-4F2F-89FF-C8BA7D6D9C48}" type="presOf" srcId="{22BFFF19-C409-4D95-BD9B-6A0508063C96}" destId="{690CCD63-191D-48F2-B6FF-808561285968}" srcOrd="0" destOrd="0" presId="urn:microsoft.com/office/officeart/2005/8/layout/lProcess2"/>
    <dgm:cxn modelId="{C5F955A2-EA47-4EA4-AC23-70E685490DB8}" type="presOf" srcId="{ECB27237-E449-4F74-B7A9-9DDE93F29727}" destId="{37929E8B-18A9-4B61-8B4D-550F658259F5}" srcOrd="0" destOrd="0" presId="urn:microsoft.com/office/officeart/2005/8/layout/lProcess2"/>
    <dgm:cxn modelId="{BF426897-DE7A-4E29-85C2-ED5041AA818F}" srcId="{AF80D8F4-4C3A-46AA-B4FE-925569A86EFD}" destId="{D8A55401-1953-407A-A82D-F9D055641A29}" srcOrd="0" destOrd="0" parTransId="{A2E752EB-A675-4919-BEF3-61791371FD3C}" sibTransId="{E60D2C43-5844-4738-AFD4-9BE9481484CC}"/>
    <dgm:cxn modelId="{FF743A82-C0CC-43D8-A5A1-4778AF1D1C62}" type="presOf" srcId="{D8A55401-1953-407A-A82D-F9D055641A29}" destId="{AC0A64C8-255E-4BF7-BE0E-25C3C5816BD8}" srcOrd="0" destOrd="0" presId="urn:microsoft.com/office/officeart/2005/8/layout/lProcess2"/>
    <dgm:cxn modelId="{76EE1BE5-E802-40A8-9B8D-6B20722267F1}" type="presOf" srcId="{AFEE2040-F2FF-4E8D-BE1E-4DC3E4C44EA2}" destId="{E4883F21-C943-47BA-8F0F-17C759130311}" srcOrd="1" destOrd="0" presId="urn:microsoft.com/office/officeart/2005/8/layout/lProcess2"/>
    <dgm:cxn modelId="{E86AC520-A2A0-4A9E-B6CB-5EF098D6D2F1}" srcId="{ECB27237-E449-4F74-B7A9-9DDE93F29727}" destId="{AFEE2040-F2FF-4E8D-BE1E-4DC3E4C44EA2}" srcOrd="1" destOrd="0" parTransId="{874AE3D1-0CD7-4B1A-893F-A2332C803CEB}" sibTransId="{5AAC7A85-7F01-4562-B03C-48F0A275E36B}"/>
    <dgm:cxn modelId="{D9A2F862-8828-4C4F-94A6-2E264D2CB458}" type="presOf" srcId="{AFEE2040-F2FF-4E8D-BE1E-4DC3E4C44EA2}" destId="{B5D04ADA-0515-4929-81F2-8C6122D24BF5}" srcOrd="0" destOrd="0" presId="urn:microsoft.com/office/officeart/2005/8/layout/lProcess2"/>
    <dgm:cxn modelId="{7A078BE2-B5E8-4AC2-968F-59C3E88D34F0}" type="presOf" srcId="{9820FF88-56E1-4051-8AD6-8E71B4806A42}" destId="{F22F79CA-D452-4F28-BCBB-A1777F28A545}" srcOrd="1" destOrd="0" presId="urn:microsoft.com/office/officeart/2005/8/layout/lProcess2"/>
    <dgm:cxn modelId="{1F8907BD-054C-4EC6-8BE6-4E3E187F1228}" srcId="{AF80D8F4-4C3A-46AA-B4FE-925569A86EFD}" destId="{272459FF-BF25-4EDE-A846-DBA27545ADC8}" srcOrd="3" destOrd="0" parTransId="{E8A5900A-1723-4F31-8319-0A6C5770D10F}" sibTransId="{D78558A6-8A68-4C17-9306-3806E663E8BF}"/>
    <dgm:cxn modelId="{C1D73479-1783-4FC8-974B-3EA90219012A}" srcId="{AFEE2040-F2FF-4E8D-BE1E-4DC3E4C44EA2}" destId="{22BFFF19-C409-4D95-BD9B-6A0508063C96}" srcOrd="0" destOrd="0" parTransId="{AA8F0E1E-7583-4306-BA2E-3173822C4795}" sibTransId="{EE844336-2D64-44D2-BF29-5B3AF01E0F59}"/>
    <dgm:cxn modelId="{0F9449A4-3714-4664-BE9E-8978843819F6}" type="presOf" srcId="{AF80D8F4-4C3A-46AA-B4FE-925569A86EFD}" destId="{E77089B3-3126-4DEB-8910-4AB9ABD1FB61}" srcOrd="1" destOrd="0" presId="urn:microsoft.com/office/officeart/2005/8/layout/lProcess2"/>
    <dgm:cxn modelId="{2679E601-2F12-4470-9BC0-31B6397ADA8F}" type="presOf" srcId="{AF80D8F4-4C3A-46AA-B4FE-925569A86EFD}" destId="{9F3AD4FF-6806-4B09-9588-57FA112BA126}" srcOrd="0" destOrd="0" presId="urn:microsoft.com/office/officeart/2005/8/layout/lProcess2"/>
    <dgm:cxn modelId="{24B5DEBC-F0BE-40CC-B61A-B11E9B56682E}" type="presOf" srcId="{D800D6B5-30EC-4E8B-8474-C798714FE59C}" destId="{C2CBD983-5746-4BEF-8961-7ACDAB561E16}" srcOrd="0" destOrd="0" presId="urn:microsoft.com/office/officeart/2005/8/layout/lProcess2"/>
    <dgm:cxn modelId="{BA424E18-C9A0-4E6C-AA8B-05BE0ECB7639}" type="presParOf" srcId="{37929E8B-18A9-4B61-8B4D-550F658259F5}" destId="{65CBDB05-AE68-4F08-BD8A-105FD36AEF20}" srcOrd="0" destOrd="0" presId="urn:microsoft.com/office/officeart/2005/8/layout/lProcess2"/>
    <dgm:cxn modelId="{A5AF07EF-11CA-4E95-931B-228DCEED457E}" type="presParOf" srcId="{65CBDB05-AE68-4F08-BD8A-105FD36AEF20}" destId="{9F3AD4FF-6806-4B09-9588-57FA112BA126}" srcOrd="0" destOrd="0" presId="urn:microsoft.com/office/officeart/2005/8/layout/lProcess2"/>
    <dgm:cxn modelId="{56054D4D-980F-475B-A9E4-B355513D31D2}" type="presParOf" srcId="{65CBDB05-AE68-4F08-BD8A-105FD36AEF20}" destId="{E77089B3-3126-4DEB-8910-4AB9ABD1FB61}" srcOrd="1" destOrd="0" presId="urn:microsoft.com/office/officeart/2005/8/layout/lProcess2"/>
    <dgm:cxn modelId="{4E96C947-980A-4DB6-9C50-6FB5FD0FD93D}" type="presParOf" srcId="{65CBDB05-AE68-4F08-BD8A-105FD36AEF20}" destId="{559FC990-2947-46C9-A9EC-1D0161B4CF2B}" srcOrd="2" destOrd="0" presId="urn:microsoft.com/office/officeart/2005/8/layout/lProcess2"/>
    <dgm:cxn modelId="{C9401728-278D-421D-9ECE-FAD0CDF5435D}" type="presParOf" srcId="{559FC990-2947-46C9-A9EC-1D0161B4CF2B}" destId="{ED8FE55D-A320-4E54-9350-24013D907AC8}" srcOrd="0" destOrd="0" presId="urn:microsoft.com/office/officeart/2005/8/layout/lProcess2"/>
    <dgm:cxn modelId="{82EBA718-E626-43D2-A729-6268C1C912E6}" type="presParOf" srcId="{ED8FE55D-A320-4E54-9350-24013D907AC8}" destId="{AC0A64C8-255E-4BF7-BE0E-25C3C5816BD8}" srcOrd="0" destOrd="0" presId="urn:microsoft.com/office/officeart/2005/8/layout/lProcess2"/>
    <dgm:cxn modelId="{E61117E3-FA6B-4DA7-811A-E97A607584C2}" type="presParOf" srcId="{ED8FE55D-A320-4E54-9350-24013D907AC8}" destId="{2A1CA77E-C764-408C-BBB3-2C908DB3CA83}" srcOrd="1" destOrd="0" presId="urn:microsoft.com/office/officeart/2005/8/layout/lProcess2"/>
    <dgm:cxn modelId="{28F29EE1-BC49-4419-9157-4B9ED77C37AF}" type="presParOf" srcId="{ED8FE55D-A320-4E54-9350-24013D907AC8}" destId="{5DBDDB87-F0FD-485E-93B5-E9FB394BA822}" srcOrd="2" destOrd="0" presId="urn:microsoft.com/office/officeart/2005/8/layout/lProcess2"/>
    <dgm:cxn modelId="{52E73D45-77F2-4058-A46B-86E3140EF2F8}" type="presParOf" srcId="{ED8FE55D-A320-4E54-9350-24013D907AC8}" destId="{33C3ABEA-C1F7-479C-8A53-0C8AD2447476}" srcOrd="3" destOrd="0" presId="urn:microsoft.com/office/officeart/2005/8/layout/lProcess2"/>
    <dgm:cxn modelId="{DE76FEE2-5D16-4244-BD35-48A48BB63E6A}" type="presParOf" srcId="{ED8FE55D-A320-4E54-9350-24013D907AC8}" destId="{15641D1D-5F4B-44D8-8E7F-7827EB957FA5}" srcOrd="4" destOrd="0" presId="urn:microsoft.com/office/officeart/2005/8/layout/lProcess2"/>
    <dgm:cxn modelId="{81EE5F4F-7612-4CCA-B37B-B3974EB2BE2A}" type="presParOf" srcId="{ED8FE55D-A320-4E54-9350-24013D907AC8}" destId="{1FBABB24-F6E3-4C5E-BF4E-22ACDBCBC7FD}" srcOrd="5" destOrd="0" presId="urn:microsoft.com/office/officeart/2005/8/layout/lProcess2"/>
    <dgm:cxn modelId="{2D59DC98-676F-4744-8F72-C7380EC191FC}" type="presParOf" srcId="{ED8FE55D-A320-4E54-9350-24013D907AC8}" destId="{ED2CBC5A-0353-43FE-85C8-A044D53559AF}" srcOrd="6" destOrd="0" presId="urn:microsoft.com/office/officeart/2005/8/layout/lProcess2"/>
    <dgm:cxn modelId="{8E2F6CA2-4F65-4A12-8972-9F03DD5EAB39}" type="presParOf" srcId="{37929E8B-18A9-4B61-8B4D-550F658259F5}" destId="{7AB2D5A6-1A24-4A63-A2BD-E1555B205242}" srcOrd="1" destOrd="0" presId="urn:microsoft.com/office/officeart/2005/8/layout/lProcess2"/>
    <dgm:cxn modelId="{3BC68934-C2B2-45FB-88A7-DB6ADE7CD1DC}" type="presParOf" srcId="{37929E8B-18A9-4B61-8B4D-550F658259F5}" destId="{E36DB6D0-290C-40F1-AAAB-09009C7EACC2}" srcOrd="2" destOrd="0" presId="urn:microsoft.com/office/officeart/2005/8/layout/lProcess2"/>
    <dgm:cxn modelId="{8F914A48-20F2-4741-BC38-5242C5F4E779}" type="presParOf" srcId="{E36DB6D0-290C-40F1-AAAB-09009C7EACC2}" destId="{B5D04ADA-0515-4929-81F2-8C6122D24BF5}" srcOrd="0" destOrd="0" presId="urn:microsoft.com/office/officeart/2005/8/layout/lProcess2"/>
    <dgm:cxn modelId="{B205A35C-E210-47C4-815B-AF82A9E9D778}" type="presParOf" srcId="{E36DB6D0-290C-40F1-AAAB-09009C7EACC2}" destId="{E4883F21-C943-47BA-8F0F-17C759130311}" srcOrd="1" destOrd="0" presId="urn:microsoft.com/office/officeart/2005/8/layout/lProcess2"/>
    <dgm:cxn modelId="{0D85D1C8-56B1-454B-85BA-561A2ADAFE8B}" type="presParOf" srcId="{E36DB6D0-290C-40F1-AAAB-09009C7EACC2}" destId="{F20CAB61-E3D8-4979-9271-6814EC909C9B}" srcOrd="2" destOrd="0" presId="urn:microsoft.com/office/officeart/2005/8/layout/lProcess2"/>
    <dgm:cxn modelId="{06704020-253E-470F-B30E-D0032AB3B2A2}" type="presParOf" srcId="{F20CAB61-E3D8-4979-9271-6814EC909C9B}" destId="{3B59F762-8AC5-452C-9CCB-D6B2FF1BAAE9}" srcOrd="0" destOrd="0" presId="urn:microsoft.com/office/officeart/2005/8/layout/lProcess2"/>
    <dgm:cxn modelId="{14BD4DA8-C72B-4032-A0D6-78840C0E1FDD}" type="presParOf" srcId="{3B59F762-8AC5-452C-9CCB-D6B2FF1BAAE9}" destId="{690CCD63-191D-48F2-B6FF-808561285968}" srcOrd="0" destOrd="0" presId="urn:microsoft.com/office/officeart/2005/8/layout/lProcess2"/>
    <dgm:cxn modelId="{B2602607-9153-45F9-98BA-05967AF51F95}" type="presParOf" srcId="{3B59F762-8AC5-452C-9CCB-D6B2FF1BAAE9}" destId="{44935A4A-C4CF-41E8-9B44-776A32A175D8}" srcOrd="1" destOrd="0" presId="urn:microsoft.com/office/officeart/2005/8/layout/lProcess2"/>
    <dgm:cxn modelId="{327AC3D1-425A-4F74-ABD4-8D4B3F68DFFA}" type="presParOf" srcId="{3B59F762-8AC5-452C-9CCB-D6B2FF1BAAE9}" destId="{1BF5965E-DD05-45D3-8C2B-5A98FF4113B8}" srcOrd="2" destOrd="0" presId="urn:microsoft.com/office/officeart/2005/8/layout/lProcess2"/>
    <dgm:cxn modelId="{F8589471-359A-4B85-B3DE-74D30762614C}" type="presParOf" srcId="{3B59F762-8AC5-452C-9CCB-D6B2FF1BAAE9}" destId="{5DE0EE23-07E8-46FF-B637-A784EE09E96F}" srcOrd="3" destOrd="0" presId="urn:microsoft.com/office/officeart/2005/8/layout/lProcess2"/>
    <dgm:cxn modelId="{1B4003D1-A1D6-4C94-9F53-BBDEF8EB1E12}" type="presParOf" srcId="{3B59F762-8AC5-452C-9CCB-D6B2FF1BAAE9}" destId="{7C9DC977-FD2F-4E71-9464-D2D650078CB2}" srcOrd="4" destOrd="0" presId="urn:microsoft.com/office/officeart/2005/8/layout/lProcess2"/>
    <dgm:cxn modelId="{6C0D8D36-9A71-4C2F-9F49-0F95D008D2BB}" type="presParOf" srcId="{37929E8B-18A9-4B61-8B4D-550F658259F5}" destId="{222A7F50-05E5-429B-90C7-34EDAD2F36DA}" srcOrd="3" destOrd="0" presId="urn:microsoft.com/office/officeart/2005/8/layout/lProcess2"/>
    <dgm:cxn modelId="{FB689F0D-D230-403F-AEAF-A2945E80BE58}" type="presParOf" srcId="{37929E8B-18A9-4B61-8B4D-550F658259F5}" destId="{05384473-5577-43B6-847A-BBB2E7B9CAE2}" srcOrd="4" destOrd="0" presId="urn:microsoft.com/office/officeart/2005/8/layout/lProcess2"/>
    <dgm:cxn modelId="{95F12343-E636-498D-BEBE-CEA521FECE6F}" type="presParOf" srcId="{05384473-5577-43B6-847A-BBB2E7B9CAE2}" destId="{64BCCC8F-A8E1-43A1-A7E3-1FDA17610F78}" srcOrd="0" destOrd="0" presId="urn:microsoft.com/office/officeart/2005/8/layout/lProcess2"/>
    <dgm:cxn modelId="{445ACE24-253A-4027-A0C1-CD00EAF59FF8}" type="presParOf" srcId="{05384473-5577-43B6-847A-BBB2E7B9CAE2}" destId="{F22F79CA-D452-4F28-BCBB-A1777F28A545}" srcOrd="1" destOrd="0" presId="urn:microsoft.com/office/officeart/2005/8/layout/lProcess2"/>
    <dgm:cxn modelId="{E5DA967A-693E-4C00-9DF5-885C8F88C690}" type="presParOf" srcId="{05384473-5577-43B6-847A-BBB2E7B9CAE2}" destId="{75443276-9A35-4A69-AA1A-AA46B31EB90D}" srcOrd="2" destOrd="0" presId="urn:microsoft.com/office/officeart/2005/8/layout/lProcess2"/>
    <dgm:cxn modelId="{95D95441-6098-4E27-8E04-965317C2364D}" type="presParOf" srcId="{75443276-9A35-4A69-AA1A-AA46B31EB90D}" destId="{3518A207-D089-46A9-958B-4E3DB4403DA4}" srcOrd="0" destOrd="0" presId="urn:microsoft.com/office/officeart/2005/8/layout/lProcess2"/>
    <dgm:cxn modelId="{4F5B1194-DA4A-4701-9065-1F6CFB196E1B}" type="presParOf" srcId="{3518A207-D089-46A9-958B-4E3DB4403DA4}" destId="{C2CBD983-5746-4BEF-8961-7ACDAB561E16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F842A8A-16FB-4AFA-B855-1E1EDC064A8A}">
      <dsp:nvSpPr>
        <dsp:cNvPr id="0" name=""/>
        <dsp:cNvSpPr/>
      </dsp:nvSpPr>
      <dsp:spPr>
        <a:xfrm>
          <a:off x="194692" y="0"/>
          <a:ext cx="8179567" cy="6408712"/>
        </a:xfrm>
        <a:prstGeom prst="diamond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0DC2050B-A349-4366-9BCE-6E9A8F7222C7}">
      <dsp:nvSpPr>
        <dsp:cNvPr id="0" name=""/>
        <dsp:cNvSpPr/>
      </dsp:nvSpPr>
      <dsp:spPr>
        <a:xfrm>
          <a:off x="360030" y="792083"/>
          <a:ext cx="4005084" cy="218759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i="0" kern="1200" cap="none" spc="0" dirty="0" smtClean="0">
              <a:ln w="18415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Вид: краткосрочный, групповой, информационно-творческий.</a:t>
          </a:r>
          <a:endParaRPr lang="ru-RU" sz="3200" b="0" kern="1200" cap="none" spc="0" dirty="0">
            <a:ln w="18415" cmpd="sng">
              <a:solidFill>
                <a:srgbClr val="C00000"/>
              </a:solidFill>
              <a:prstDash val="solid"/>
            </a:ln>
            <a:solidFill>
              <a:srgbClr val="FF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360030" y="792083"/>
        <a:ext cx="4005084" cy="2187597"/>
      </dsp:txXfrm>
    </dsp:sp>
    <dsp:sp modelId="{DF5ADBBF-F62F-498B-8DA9-5DAED713A41B}">
      <dsp:nvSpPr>
        <dsp:cNvPr id="0" name=""/>
        <dsp:cNvSpPr/>
      </dsp:nvSpPr>
      <dsp:spPr>
        <a:xfrm>
          <a:off x="4509180" y="864091"/>
          <a:ext cx="4059771" cy="1965101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i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Продолжительность:  февраль 2019 год</a:t>
          </a:r>
          <a:endParaRPr lang="ru-RU" sz="32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4509180" y="864091"/>
        <a:ext cx="4059771" cy="1965101"/>
      </dsp:txXfrm>
    </dsp:sp>
    <dsp:sp modelId="{00D90C99-B24D-4F19-8F0B-14862BD18BBE}">
      <dsp:nvSpPr>
        <dsp:cNvPr id="0" name=""/>
        <dsp:cNvSpPr/>
      </dsp:nvSpPr>
      <dsp:spPr>
        <a:xfrm>
          <a:off x="216027" y="3528381"/>
          <a:ext cx="4059821" cy="2211367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kern="1200" cap="none" spc="0" dirty="0" smtClean="0">
              <a:ln w="1841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Участники проекта: воспитанники средней группы № 6</a:t>
          </a:r>
          <a:endParaRPr lang="ru-RU" sz="2800" b="0" kern="1200" cap="none" spc="0" dirty="0">
            <a:ln w="18415" cmpd="sng">
              <a:solidFill>
                <a:srgbClr val="7030A0"/>
              </a:solidFill>
              <a:prstDash val="solid"/>
            </a:ln>
            <a:solidFill>
              <a:srgbClr val="7030A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16027" y="3528381"/>
        <a:ext cx="4059821" cy="2211367"/>
      </dsp:txXfrm>
    </dsp:sp>
    <dsp:sp modelId="{A67D0D64-511A-4E1A-920E-436E96E5FE52}">
      <dsp:nvSpPr>
        <dsp:cNvPr id="0" name=""/>
        <dsp:cNvSpPr/>
      </dsp:nvSpPr>
      <dsp:spPr>
        <a:xfrm>
          <a:off x="4536506" y="3600389"/>
          <a:ext cx="3861119" cy="2132861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0" i="0" u="sng" kern="1200" cap="none" spc="0" dirty="0" smtClean="0">
              <a:ln w="18415" cmpd="sng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Тип проекта</a:t>
          </a:r>
          <a:r>
            <a:rPr lang="ru-RU" sz="2600" b="0" i="0" kern="1200" cap="none" spc="0" dirty="0" smtClean="0">
              <a:ln w="18415" cmpd="sng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 - по доминирующей в проекте деятельности: учебно-методический.</a:t>
          </a:r>
          <a:endParaRPr lang="ru-RU" sz="2600" b="0" kern="1200" cap="none" spc="0" dirty="0">
            <a:ln w="18415" cmpd="sng">
              <a:solidFill>
                <a:srgbClr val="00B050"/>
              </a:solidFill>
              <a:prstDash val="solid"/>
            </a:ln>
            <a:solidFill>
              <a:srgbClr val="00B05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4536506" y="3600389"/>
        <a:ext cx="3861119" cy="213286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5C28B61-164D-4989-8552-8C0E5832DBC9}">
      <dsp:nvSpPr>
        <dsp:cNvPr id="0" name=""/>
        <dsp:cNvSpPr/>
      </dsp:nvSpPr>
      <dsp:spPr>
        <a:xfrm>
          <a:off x="176" y="2453384"/>
          <a:ext cx="1571221" cy="142993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0" kern="1200" dirty="0" smtClean="0">
              <a:latin typeface="Times New Roman" pitchFamily="18" charset="0"/>
              <a:cs typeface="Times New Roman" pitchFamily="18" charset="0"/>
            </a:rPr>
            <a:t>Цели: </a:t>
          </a:r>
          <a:endParaRPr lang="ru-RU" sz="3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6" y="2453384"/>
        <a:ext cx="1571221" cy="1429934"/>
      </dsp:txXfrm>
    </dsp:sp>
    <dsp:sp modelId="{C2F326D5-DA3C-4FB1-8CC9-5C21113D19A7}">
      <dsp:nvSpPr>
        <dsp:cNvPr id="0" name=""/>
        <dsp:cNvSpPr/>
      </dsp:nvSpPr>
      <dsp:spPr>
        <a:xfrm rot="19457599">
          <a:off x="1337599" y="2406618"/>
          <a:ext cx="2487421" cy="71718"/>
        </a:xfrm>
        <a:custGeom>
          <a:avLst/>
          <a:gdLst/>
          <a:ahLst/>
          <a:cxnLst/>
          <a:rect l="0" t="0" r="0" b="0"/>
          <a:pathLst>
            <a:path>
              <a:moveTo>
                <a:pt x="0" y="35859"/>
              </a:moveTo>
              <a:lnTo>
                <a:pt x="2487421" y="358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19457599">
        <a:off x="2519124" y="2380292"/>
        <a:ext cx="124371" cy="124371"/>
      </dsp:txXfrm>
    </dsp:sp>
    <dsp:sp modelId="{7C655751-DD40-46B4-9F87-B6D5E96C3B4F}">
      <dsp:nvSpPr>
        <dsp:cNvPr id="0" name=""/>
        <dsp:cNvSpPr/>
      </dsp:nvSpPr>
      <dsp:spPr>
        <a:xfrm>
          <a:off x="3591222" y="454212"/>
          <a:ext cx="5049561" cy="252478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i="0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rPr>
            <a:t>Систематизация знаний воспитанников о геометрических фигурах. </a:t>
          </a:r>
          <a:endParaRPr lang="ru-RU" sz="26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3591222" y="454212"/>
        <a:ext cx="5049561" cy="2524780"/>
      </dsp:txXfrm>
    </dsp:sp>
    <dsp:sp modelId="{CC547A48-D9C2-45A5-869F-3663A4AC7D79}">
      <dsp:nvSpPr>
        <dsp:cNvPr id="0" name=""/>
        <dsp:cNvSpPr/>
      </dsp:nvSpPr>
      <dsp:spPr>
        <a:xfrm rot="2142401">
          <a:off x="1337599" y="3858367"/>
          <a:ext cx="2487421" cy="71718"/>
        </a:xfrm>
        <a:custGeom>
          <a:avLst/>
          <a:gdLst/>
          <a:ahLst/>
          <a:cxnLst/>
          <a:rect l="0" t="0" r="0" b="0"/>
          <a:pathLst>
            <a:path>
              <a:moveTo>
                <a:pt x="0" y="35859"/>
              </a:moveTo>
              <a:lnTo>
                <a:pt x="2487421" y="358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2142401">
        <a:off x="2519124" y="3832040"/>
        <a:ext cx="124371" cy="124371"/>
      </dsp:txXfrm>
    </dsp:sp>
    <dsp:sp modelId="{659DBBE2-63A5-465E-B650-E4F295379B7F}">
      <dsp:nvSpPr>
        <dsp:cNvPr id="0" name=""/>
        <dsp:cNvSpPr/>
      </dsp:nvSpPr>
      <dsp:spPr>
        <a:xfrm>
          <a:off x="3591222" y="3357710"/>
          <a:ext cx="5049561" cy="252478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i="0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rPr>
            <a:t>Создание условий для развития математических и творческих способностей детей в процессе реализации проекта «В стране геометрических фигур»</a:t>
          </a:r>
          <a:endParaRPr lang="ru-RU" sz="26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solidFill>
              <a:srgbClr val="FF0000"/>
            </a:solidFill>
            <a:effectLst>
              <a:reflection blurRad="12700" stA="28000" endPos="45000" dist="1000" dir="5400000" sy="-100000" algn="bl" rotWithShape="0"/>
            </a:effectLst>
          </a:endParaRPr>
        </a:p>
      </dsp:txBody>
      <dsp:txXfrm>
        <a:off x="3591222" y="3357710"/>
        <a:ext cx="5049561" cy="252478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26E7BB2-6E2A-474A-9DAF-AF44AD03F73C}">
      <dsp:nvSpPr>
        <dsp:cNvPr id="0" name=""/>
        <dsp:cNvSpPr/>
      </dsp:nvSpPr>
      <dsp:spPr>
        <a:xfrm>
          <a:off x="2952332" y="2506113"/>
          <a:ext cx="2533632" cy="15154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cap="all" spc="0" dirty="0" smtClean="0">
              <a:ln/>
              <a:solidFill>
                <a:srgbClr val="FFC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rPr>
            <a:t>Задачи</a:t>
          </a:r>
          <a:endParaRPr lang="ru-RU" sz="2800" b="1" kern="1200" cap="all" spc="0" dirty="0">
            <a:ln/>
            <a:solidFill>
              <a:srgbClr val="FFC000"/>
            </a:solidFill>
            <a:effectLst>
              <a:outerShdw blurRad="19685" dist="12700" dir="5400000" algn="tl" rotWithShape="0">
                <a:schemeClr val="accent1">
                  <a:satMod val="130000"/>
                  <a:alpha val="60000"/>
                </a:schemeClr>
              </a:outerShdw>
              <a:reflection blurRad="10000" stA="55000" endPos="48000" dist="500" dir="5400000" sy="-100000" algn="bl" rotWithShape="0"/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952332" y="2506113"/>
        <a:ext cx="2533632" cy="1515427"/>
      </dsp:txXfrm>
    </dsp:sp>
    <dsp:sp modelId="{957AE079-9183-4C01-9995-DF68D9A32386}">
      <dsp:nvSpPr>
        <dsp:cNvPr id="0" name=""/>
        <dsp:cNvSpPr/>
      </dsp:nvSpPr>
      <dsp:spPr>
        <a:xfrm rot="16470146">
          <a:off x="4114447" y="1848779"/>
          <a:ext cx="383735" cy="616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 rot="16470146">
        <a:off x="4114447" y="1848779"/>
        <a:ext cx="383735" cy="616204"/>
      </dsp:txXfrm>
    </dsp:sp>
    <dsp:sp modelId="{EA623F17-502A-4C7D-BEC7-892388466915}">
      <dsp:nvSpPr>
        <dsp:cNvPr id="0" name=""/>
        <dsp:cNvSpPr/>
      </dsp:nvSpPr>
      <dsp:spPr>
        <a:xfrm>
          <a:off x="2664300" y="-102435"/>
          <a:ext cx="3491141" cy="188844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cap="none" spc="0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Продолжать учить видеть геометрические фигуры в формах окружающих предметов</a:t>
          </a:r>
          <a:endParaRPr lang="ru-RU" sz="2000" b="1" kern="1200" cap="none" spc="0" dirty="0">
            <a:ln w="10541" cmpd="sng">
              <a:solidFill>
                <a:schemeClr val="bg1"/>
              </a:solidFill>
              <a:prstDash val="solid"/>
            </a:ln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2664300" y="-102435"/>
        <a:ext cx="3491141" cy="1888448"/>
      </dsp:txXfrm>
    </dsp:sp>
    <dsp:sp modelId="{BDE028ED-6032-4585-9DA5-83AF98568000}">
      <dsp:nvSpPr>
        <dsp:cNvPr id="0" name=""/>
        <dsp:cNvSpPr/>
      </dsp:nvSpPr>
      <dsp:spPr>
        <a:xfrm rot="20567487">
          <a:off x="5464507" y="2520177"/>
          <a:ext cx="321844" cy="616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 rot="20567487">
        <a:off x="5464507" y="2520177"/>
        <a:ext cx="321844" cy="616204"/>
      </dsp:txXfrm>
    </dsp:sp>
    <dsp:sp modelId="{9F2FBFBA-6718-4F96-8061-CF8BE1C2903F}">
      <dsp:nvSpPr>
        <dsp:cNvPr id="0" name=""/>
        <dsp:cNvSpPr/>
      </dsp:nvSpPr>
      <dsp:spPr>
        <a:xfrm>
          <a:off x="5812864" y="1294089"/>
          <a:ext cx="2828975" cy="20761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cap="none" spc="0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Закреплять представления о г.ф., познакомить с овалом и прямоугольником</a:t>
          </a:r>
          <a:endParaRPr lang="ru-RU" sz="1800" b="1" kern="1200" cap="none" spc="0" dirty="0">
            <a:ln w="10541" cmpd="sng">
              <a:solidFill>
                <a:schemeClr val="bg1"/>
              </a:solidFill>
              <a:prstDash val="solid"/>
            </a:ln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5812864" y="1294089"/>
        <a:ext cx="2828975" cy="2076100"/>
      </dsp:txXfrm>
    </dsp:sp>
    <dsp:sp modelId="{79CE6C17-5357-40CB-A66C-E90251620E04}">
      <dsp:nvSpPr>
        <dsp:cNvPr id="0" name=""/>
        <dsp:cNvSpPr/>
      </dsp:nvSpPr>
      <dsp:spPr>
        <a:xfrm rot="2076581">
          <a:off x="5164162" y="3765045"/>
          <a:ext cx="455478" cy="616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 rot="2076581">
        <a:off x="5164162" y="3765045"/>
        <a:ext cx="455478" cy="616204"/>
      </dsp:txXfrm>
    </dsp:sp>
    <dsp:sp modelId="{954CFC97-6469-4822-913D-9F6A2165DCA5}">
      <dsp:nvSpPr>
        <dsp:cNvPr id="0" name=""/>
        <dsp:cNvSpPr/>
      </dsp:nvSpPr>
      <dsp:spPr>
        <a:xfrm>
          <a:off x="5472604" y="3773059"/>
          <a:ext cx="2903065" cy="271497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cap="none" spc="0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Развивать зрительное и слуховое восприятие, образное мышление, формировать коммуникативные навыки.</a:t>
          </a:r>
          <a:endParaRPr lang="ru-RU" sz="1800" b="1" kern="1200" cap="none" spc="0" dirty="0">
            <a:ln w="10541" cmpd="sng">
              <a:solidFill>
                <a:schemeClr val="bg1"/>
              </a:solidFill>
              <a:prstDash val="solid"/>
            </a:ln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5472604" y="3773059"/>
        <a:ext cx="2903065" cy="2714977"/>
      </dsp:txXfrm>
    </dsp:sp>
    <dsp:sp modelId="{7AF88647-1309-4F7B-8162-0A2EB884DC59}">
      <dsp:nvSpPr>
        <dsp:cNvPr id="0" name=""/>
        <dsp:cNvSpPr/>
      </dsp:nvSpPr>
      <dsp:spPr>
        <a:xfrm rot="8169862">
          <a:off x="3189003" y="3795714"/>
          <a:ext cx="310602" cy="616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 rot="8169862">
        <a:off x="3189003" y="3795714"/>
        <a:ext cx="310602" cy="616204"/>
      </dsp:txXfrm>
    </dsp:sp>
    <dsp:sp modelId="{FA2087D8-FFAF-4427-9E0B-202630245F02}">
      <dsp:nvSpPr>
        <dsp:cNvPr id="0" name=""/>
        <dsp:cNvSpPr/>
      </dsp:nvSpPr>
      <dsp:spPr>
        <a:xfrm>
          <a:off x="401852" y="4161555"/>
          <a:ext cx="3589009" cy="2088950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cap="none" spc="0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Продолжать учить детей раскрашиванию, составлению аппликации из готовых форм</a:t>
          </a:r>
          <a:endParaRPr lang="ru-RU" sz="2000" b="1" kern="1200" cap="none" spc="0" dirty="0">
            <a:ln w="10541" cmpd="sng">
              <a:solidFill>
                <a:schemeClr val="bg1"/>
              </a:solidFill>
              <a:prstDash val="solid"/>
            </a:ln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401852" y="4161555"/>
        <a:ext cx="3589009" cy="2088950"/>
      </dsp:txXfrm>
    </dsp:sp>
    <dsp:sp modelId="{8385FB55-0C02-43FF-BA75-D3071C00023D}">
      <dsp:nvSpPr>
        <dsp:cNvPr id="0" name=""/>
        <dsp:cNvSpPr/>
      </dsp:nvSpPr>
      <dsp:spPr>
        <a:xfrm rot="12088409">
          <a:off x="2784148" y="2446031"/>
          <a:ext cx="278621" cy="616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 rot="12088409">
        <a:off x="2784148" y="2446031"/>
        <a:ext cx="278621" cy="616204"/>
      </dsp:txXfrm>
    </dsp:sp>
    <dsp:sp modelId="{C2F6213E-3A3F-4F46-A6E8-385DCDE2D2D9}">
      <dsp:nvSpPr>
        <dsp:cNvPr id="0" name=""/>
        <dsp:cNvSpPr/>
      </dsp:nvSpPr>
      <dsp:spPr>
        <a:xfrm>
          <a:off x="0" y="937779"/>
          <a:ext cx="2795646" cy="243241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cap="none" spc="0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Продолжать учить работать аккуратно, оценивать качество выполнения заданий</a:t>
          </a:r>
          <a:endParaRPr lang="ru-RU" sz="1800" b="1" kern="1200" cap="all" spc="0" dirty="0">
            <a:ln w="10541" cmpd="sng">
              <a:solidFill>
                <a:schemeClr val="bg1"/>
              </a:solidFill>
              <a:prstDash val="solid"/>
            </a:ln>
            <a:solidFill>
              <a:schemeClr val="bg1"/>
            </a:solidFill>
            <a:effectLst>
              <a:outerShdw blurRad="19685" dist="12700" dir="5400000" algn="tl" rotWithShape="0">
                <a:schemeClr val="accent1">
                  <a:satMod val="130000"/>
                  <a:alpha val="60000"/>
                </a:schemeClr>
              </a:outerShdw>
              <a:reflection blurRad="10000" stA="55000" endPos="48000" dist="500" dir="5400000" sy="-100000" algn="bl" rotWithShape="0"/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0" y="937779"/>
        <a:ext cx="2795646" cy="243241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687151-626C-4157-8864-630F8363F199}">
      <dsp:nvSpPr>
        <dsp:cNvPr id="0" name=""/>
        <dsp:cNvSpPr/>
      </dsp:nvSpPr>
      <dsp:spPr>
        <a:xfrm>
          <a:off x="1711836" y="800458"/>
          <a:ext cx="5331643" cy="5331643"/>
        </a:xfrm>
        <a:prstGeom prst="blockArc">
          <a:avLst>
            <a:gd name="adj1" fmla="val 11880000"/>
            <a:gd name="adj2" fmla="val 16200000"/>
            <a:gd name="adj3" fmla="val 4641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49F899-0229-4E94-8A68-2C7D2190D2E2}">
      <dsp:nvSpPr>
        <dsp:cNvPr id="0" name=""/>
        <dsp:cNvSpPr/>
      </dsp:nvSpPr>
      <dsp:spPr>
        <a:xfrm>
          <a:off x="1711836" y="800458"/>
          <a:ext cx="5331643" cy="5331643"/>
        </a:xfrm>
        <a:prstGeom prst="blockArc">
          <a:avLst>
            <a:gd name="adj1" fmla="val 7560000"/>
            <a:gd name="adj2" fmla="val 11880000"/>
            <a:gd name="adj3" fmla="val 4641"/>
          </a:avLst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00141D-F99D-4167-8937-20D4FC7A6EB2}">
      <dsp:nvSpPr>
        <dsp:cNvPr id="0" name=""/>
        <dsp:cNvSpPr/>
      </dsp:nvSpPr>
      <dsp:spPr>
        <a:xfrm>
          <a:off x="1711836" y="800458"/>
          <a:ext cx="5331643" cy="5331643"/>
        </a:xfrm>
        <a:prstGeom prst="blockArc">
          <a:avLst>
            <a:gd name="adj1" fmla="val 3240000"/>
            <a:gd name="adj2" fmla="val 7560000"/>
            <a:gd name="adj3" fmla="val 4641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FB3C42-E683-4BE7-9811-A4D02BDB8954}">
      <dsp:nvSpPr>
        <dsp:cNvPr id="0" name=""/>
        <dsp:cNvSpPr/>
      </dsp:nvSpPr>
      <dsp:spPr>
        <a:xfrm>
          <a:off x="1711836" y="800458"/>
          <a:ext cx="5331643" cy="5331643"/>
        </a:xfrm>
        <a:prstGeom prst="blockArc">
          <a:avLst>
            <a:gd name="adj1" fmla="val 20520000"/>
            <a:gd name="adj2" fmla="val 3240000"/>
            <a:gd name="adj3" fmla="val 4641"/>
          </a:avLst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8055EF-8657-45F1-AB0E-69541F948007}">
      <dsp:nvSpPr>
        <dsp:cNvPr id="0" name=""/>
        <dsp:cNvSpPr/>
      </dsp:nvSpPr>
      <dsp:spPr>
        <a:xfrm>
          <a:off x="1711836" y="800458"/>
          <a:ext cx="5331643" cy="5331643"/>
        </a:xfrm>
        <a:prstGeom prst="blockArc">
          <a:avLst>
            <a:gd name="adj1" fmla="val 16200000"/>
            <a:gd name="adj2" fmla="val 20520000"/>
            <a:gd name="adj3" fmla="val 4641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4695BA-1231-490F-BD36-89633CF9C080}">
      <dsp:nvSpPr>
        <dsp:cNvPr id="0" name=""/>
        <dsp:cNvSpPr/>
      </dsp:nvSpPr>
      <dsp:spPr>
        <a:xfrm>
          <a:off x="2757484" y="2232225"/>
          <a:ext cx="3462830" cy="245477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latin typeface="Times New Roman" pitchFamily="18" charset="0"/>
              <a:cs typeface="Times New Roman" pitchFamily="18" charset="0"/>
            </a:rPr>
            <a:t>Интеграция образовательных областей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57484" y="2232225"/>
        <a:ext cx="3462830" cy="2454776"/>
      </dsp:txXfrm>
    </dsp:sp>
    <dsp:sp modelId="{E013E779-3A77-4C1B-B99F-8FC537C37986}">
      <dsp:nvSpPr>
        <dsp:cNvPr id="0" name=""/>
        <dsp:cNvSpPr/>
      </dsp:nvSpPr>
      <dsp:spPr>
        <a:xfrm>
          <a:off x="2922667" y="3147"/>
          <a:ext cx="2909980" cy="171834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Социально – коммуникативное развитие</a:t>
          </a:r>
          <a:endParaRPr lang="ru-RU" sz="200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22667" y="3147"/>
        <a:ext cx="2909980" cy="1718343"/>
      </dsp:txXfrm>
    </dsp:sp>
    <dsp:sp modelId="{4129DCDC-3596-4832-B5BA-5C6D5E4548CC}">
      <dsp:nvSpPr>
        <dsp:cNvPr id="0" name=""/>
        <dsp:cNvSpPr/>
      </dsp:nvSpPr>
      <dsp:spPr>
        <a:xfrm>
          <a:off x="5808637" y="1802440"/>
          <a:ext cx="2091069" cy="1718343"/>
        </a:xfrm>
        <a:prstGeom prst="ellipse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Познавательное развитие</a:t>
          </a:r>
          <a:endParaRPr lang="ru-RU" sz="200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808637" y="1802440"/>
        <a:ext cx="2091069" cy="1718343"/>
      </dsp:txXfrm>
    </dsp:sp>
    <dsp:sp modelId="{B5CE3D06-A6B4-4AC3-851A-029C22E2C2A2}">
      <dsp:nvSpPr>
        <dsp:cNvPr id="0" name=""/>
        <dsp:cNvSpPr/>
      </dsp:nvSpPr>
      <dsp:spPr>
        <a:xfrm>
          <a:off x="5049056" y="4713757"/>
          <a:ext cx="1718343" cy="1718343"/>
        </a:xfrm>
        <a:prstGeom prst="ellipse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Речевое развитие</a:t>
          </a:r>
          <a:endParaRPr lang="ru-RU" sz="20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49056" y="4713757"/>
        <a:ext cx="1718343" cy="1718343"/>
      </dsp:txXfrm>
    </dsp:sp>
    <dsp:sp modelId="{8C59C322-5935-4E5F-9DD9-AAFE5875D029}">
      <dsp:nvSpPr>
        <dsp:cNvPr id="0" name=""/>
        <dsp:cNvSpPr/>
      </dsp:nvSpPr>
      <dsp:spPr>
        <a:xfrm>
          <a:off x="1584174" y="4713757"/>
          <a:ext cx="2525827" cy="1718343"/>
        </a:xfrm>
        <a:prstGeom prst="ellipse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Художественно – эстетическое развитие</a:t>
          </a:r>
          <a:endParaRPr lang="ru-RU" sz="20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84174" y="4713757"/>
        <a:ext cx="2525827" cy="1718343"/>
      </dsp:txXfrm>
    </dsp:sp>
    <dsp:sp modelId="{BC175F6B-3304-4BE8-9021-E7DE018746AB}">
      <dsp:nvSpPr>
        <dsp:cNvPr id="0" name=""/>
        <dsp:cNvSpPr/>
      </dsp:nvSpPr>
      <dsp:spPr>
        <a:xfrm>
          <a:off x="813260" y="1802440"/>
          <a:ext cx="2175766" cy="1718343"/>
        </a:xfrm>
        <a:prstGeom prst="ellips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Физическое развитие</a:t>
          </a:r>
          <a:endParaRPr lang="ru-RU" sz="200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13260" y="1802440"/>
        <a:ext cx="2175766" cy="171834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A2E2492-6F96-4F28-BDD9-F478B8C1DD21}">
      <dsp:nvSpPr>
        <dsp:cNvPr id="0" name=""/>
        <dsp:cNvSpPr/>
      </dsp:nvSpPr>
      <dsp:spPr>
        <a:xfrm rot="5400000">
          <a:off x="-244639" y="457774"/>
          <a:ext cx="1630926" cy="1141648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cap="none" spc="0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1 ЭТАП. Подготовительный</a:t>
          </a:r>
          <a:endParaRPr lang="ru-RU" sz="1800" b="1" kern="1200" cap="none" spc="0" dirty="0">
            <a:ln w="10541" cmpd="sng">
              <a:solidFill>
                <a:schemeClr val="bg1"/>
              </a:solidFill>
              <a:prstDash val="solid"/>
            </a:ln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5400000">
        <a:off x="-244639" y="457774"/>
        <a:ext cx="1630926" cy="1141648"/>
      </dsp:txXfrm>
    </dsp:sp>
    <dsp:sp modelId="{D65C7401-EAF4-4787-9E63-F9A6335B93D7}">
      <dsp:nvSpPr>
        <dsp:cNvPr id="0" name=""/>
        <dsp:cNvSpPr/>
      </dsp:nvSpPr>
      <dsp:spPr>
        <a:xfrm rot="5400000">
          <a:off x="4144467" y="-2970186"/>
          <a:ext cx="1421666" cy="7427303"/>
        </a:xfrm>
        <a:prstGeom prst="round2Same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i="0" kern="1200" cap="none" spc="0" dirty="0" smtClean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Рассматривание иллюстраций, геометрических картин</a:t>
          </a:r>
          <a:endParaRPr lang="ru-RU" sz="2400" b="1" kern="1200" cap="none" spc="0" dirty="0">
            <a:ln w="10541" cmpd="sng">
              <a:solidFill>
                <a:schemeClr val="accent6">
                  <a:lumMod val="75000"/>
                </a:schemeClr>
              </a:solidFill>
              <a:prstDash val="solid"/>
            </a:ln>
            <a:solidFill>
              <a:schemeClr val="accent6">
                <a:lumMod val="75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i="0" kern="1200" cap="none" spc="0" dirty="0" smtClean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Разучивание физ. минуток, пальчиковых игр, подвижных игр</a:t>
          </a:r>
          <a:endParaRPr lang="ru-RU" sz="2400" b="1" kern="1200" cap="none" spc="0" dirty="0">
            <a:ln w="10541" cmpd="sng">
              <a:solidFill>
                <a:schemeClr val="accent6">
                  <a:lumMod val="75000"/>
                </a:schemeClr>
              </a:solidFill>
              <a:prstDash val="solid"/>
            </a:ln>
            <a:solidFill>
              <a:schemeClr val="accent6">
                <a:lumMod val="75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5400000">
        <a:off x="4144467" y="-2970186"/>
        <a:ext cx="1421666" cy="7427303"/>
      </dsp:txXfrm>
    </dsp:sp>
    <dsp:sp modelId="{D714FFD7-1B6C-4EC0-9EE2-51B1C0867EF7}">
      <dsp:nvSpPr>
        <dsp:cNvPr id="0" name=""/>
        <dsp:cNvSpPr/>
      </dsp:nvSpPr>
      <dsp:spPr>
        <a:xfrm rot="5400000">
          <a:off x="-244639" y="2341520"/>
          <a:ext cx="1630926" cy="1141648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cap="none" spc="0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2 ЭТАП. Совместная деятельность</a:t>
          </a:r>
          <a:endParaRPr lang="ru-RU" sz="1800" b="1" kern="1200" cap="none" spc="0" dirty="0">
            <a:ln w="10541" cmpd="sng">
              <a:solidFill>
                <a:schemeClr val="bg1"/>
              </a:solidFill>
              <a:prstDash val="solid"/>
            </a:ln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5400000">
        <a:off x="-244639" y="2341520"/>
        <a:ext cx="1630926" cy="1141648"/>
      </dsp:txXfrm>
    </dsp:sp>
    <dsp:sp modelId="{FD17F5BC-CA9B-4F26-80EC-8852B9778C14}">
      <dsp:nvSpPr>
        <dsp:cNvPr id="0" name=""/>
        <dsp:cNvSpPr/>
      </dsp:nvSpPr>
      <dsp:spPr>
        <a:xfrm rot="5400000">
          <a:off x="3914862" y="-1086719"/>
          <a:ext cx="1880876" cy="7427303"/>
        </a:xfrm>
        <a:prstGeom prst="round2SameRect">
          <a:avLst/>
        </a:prstGeom>
        <a:solidFill>
          <a:srgbClr val="FFFF00">
            <a:alpha val="90000"/>
          </a:srgb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i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rPr>
            <a:t>Познание: </a:t>
          </a:r>
          <a:r>
            <a:rPr lang="ru-RU" sz="2400" b="1" i="0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rPr>
            <a:t>Конструирование из геометрических фигур</a:t>
          </a:r>
          <a:endParaRPr lang="ru-RU" sz="2400" b="1" kern="12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i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rPr>
            <a:t>Игровая деятельность:</a:t>
          </a:r>
          <a:r>
            <a:rPr lang="ru-RU" sz="2400" b="1" i="0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rPr>
            <a:t> головоломка «геометрические фигуры», «Сложи узор»</a:t>
          </a:r>
          <a:endParaRPr lang="ru-RU" sz="2400" b="1" kern="12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i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rPr>
            <a:t>Художественное творчество</a:t>
          </a:r>
          <a:r>
            <a:rPr lang="ru-RU" sz="2400" b="1" i="0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rPr>
            <a:t>: рисование, лепка, аппликация</a:t>
          </a:r>
          <a:endParaRPr lang="ru-RU" sz="2400" b="1" kern="1200" cap="none" spc="0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  <a:effectLst/>
            <a:latin typeface="Times New Roman" pitchFamily="18" charset="0"/>
            <a:cs typeface="Times New Roman" pitchFamily="18" charset="0"/>
          </a:endParaRPr>
        </a:p>
      </dsp:txBody>
      <dsp:txXfrm rot="5400000">
        <a:off x="3914862" y="-1086719"/>
        <a:ext cx="1880876" cy="7427303"/>
      </dsp:txXfrm>
    </dsp:sp>
    <dsp:sp modelId="{B4DF3432-5B98-4135-BC55-889120A76CCF}">
      <dsp:nvSpPr>
        <dsp:cNvPr id="0" name=""/>
        <dsp:cNvSpPr/>
      </dsp:nvSpPr>
      <dsp:spPr>
        <a:xfrm rot="5400000">
          <a:off x="-244639" y="4125695"/>
          <a:ext cx="1630926" cy="1141648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cap="none" spc="0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3</a:t>
          </a:r>
          <a:r>
            <a:rPr lang="ru-RU" sz="18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kern="1200" cap="none" spc="0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ЭТАП</a:t>
          </a:r>
          <a:r>
            <a:rPr lang="ru-RU" sz="1800" b="1" kern="1200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kern="1200" cap="none" spc="0" dirty="0" smtClean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rPr>
            <a:t>завершения</a:t>
          </a:r>
          <a:endParaRPr lang="ru-RU" sz="1800" b="1" kern="1200" cap="none" spc="0" dirty="0">
            <a:ln w="10541" cmpd="sng">
              <a:solidFill>
                <a:schemeClr val="bg1"/>
              </a:solidFill>
              <a:prstDash val="solid"/>
            </a:ln>
            <a:solidFill>
              <a:schemeClr val="bg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5400000">
        <a:off x="-244639" y="4125695"/>
        <a:ext cx="1630926" cy="1141648"/>
      </dsp:txXfrm>
    </dsp:sp>
    <dsp:sp modelId="{00CB9ED5-4C00-45AF-88A2-679D4E7F182E}">
      <dsp:nvSpPr>
        <dsp:cNvPr id="0" name=""/>
        <dsp:cNvSpPr/>
      </dsp:nvSpPr>
      <dsp:spPr>
        <a:xfrm rot="5400000">
          <a:off x="4014432" y="697456"/>
          <a:ext cx="1681736" cy="7427303"/>
        </a:xfrm>
        <a:prstGeom prst="round2SameRect">
          <a:avLst/>
        </a:prstGeom>
        <a:solidFill>
          <a:schemeClr val="accent6">
            <a:lumMod val="75000"/>
            <a:alpha val="9000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Занятия «Путешествие в страну геометрических фигур» «Помоги </a:t>
          </a:r>
          <a:r>
            <a:rPr lang="ru-RU" sz="2400" kern="1200" dirty="0" err="1" smtClean="0"/>
            <a:t>Лунтику</a:t>
          </a:r>
          <a:r>
            <a:rPr lang="ru-RU" sz="2400" kern="1200" dirty="0" smtClean="0"/>
            <a:t>»</a:t>
          </a:r>
          <a:endParaRPr lang="ru-RU" sz="2400" b="1" kern="1200" cap="none" spc="0" dirty="0">
            <a:ln w="10541" cmpd="sng">
              <a:solidFill>
                <a:schemeClr val="accent3">
                  <a:lumMod val="50000"/>
                </a:schemeClr>
              </a:solidFill>
              <a:prstDash val="solid"/>
            </a:ln>
            <a:solidFill>
              <a:schemeClr val="accent3">
                <a:lumMod val="50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Выставка совместных работ детей и родителей. </a:t>
          </a:r>
          <a:endParaRPr lang="ru-RU" sz="2400" b="1" kern="1200" cap="none" spc="0" dirty="0">
            <a:ln w="10541" cmpd="sng">
              <a:solidFill>
                <a:schemeClr val="accent3">
                  <a:lumMod val="50000"/>
                </a:schemeClr>
              </a:solidFill>
              <a:prstDash val="solid"/>
            </a:ln>
            <a:solidFill>
              <a:schemeClr val="accent3">
                <a:lumMod val="50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Альбом «в мире геометрических фигур»</a:t>
          </a:r>
          <a:br>
            <a:rPr lang="ru-RU" sz="2400" kern="1200" dirty="0" smtClean="0"/>
          </a:br>
          <a:endParaRPr lang="ru-RU" sz="2400" b="1" kern="1200" cap="none" spc="0" dirty="0">
            <a:ln w="10541" cmpd="sng">
              <a:solidFill>
                <a:schemeClr val="accent3">
                  <a:lumMod val="50000"/>
                </a:schemeClr>
              </a:solidFill>
              <a:prstDash val="solid"/>
            </a:ln>
            <a:solidFill>
              <a:schemeClr val="accent3">
                <a:lumMod val="50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5400000">
        <a:off x="4014432" y="697456"/>
        <a:ext cx="1681736" cy="742730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62A1FEB-E2FA-4349-8684-B5D9CAF3C591}">
      <dsp:nvSpPr>
        <dsp:cNvPr id="0" name=""/>
        <dsp:cNvSpPr/>
      </dsp:nvSpPr>
      <dsp:spPr>
        <a:xfrm>
          <a:off x="198226" y="0"/>
          <a:ext cx="4912320" cy="4912320"/>
        </a:xfrm>
        <a:prstGeom prst="triangle">
          <a:avLst/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DCBEA3-A014-4CB4-951F-75CBEDBE8866}">
      <dsp:nvSpPr>
        <dsp:cNvPr id="0" name=""/>
        <dsp:cNvSpPr/>
      </dsp:nvSpPr>
      <dsp:spPr>
        <a:xfrm>
          <a:off x="1736300" y="491711"/>
          <a:ext cx="5029179" cy="6984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Дидактические игры «Найди лишнюю фигуру».</a:t>
          </a:r>
          <a:endParaRPr lang="ru-RU" sz="2400" kern="1200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36300" y="491711"/>
        <a:ext cx="5029179" cy="698470"/>
      </dsp:txXfrm>
    </dsp:sp>
    <dsp:sp modelId="{61FF4D4A-18AB-493F-B0EB-00DEDA8311B8}">
      <dsp:nvSpPr>
        <dsp:cNvPr id="0" name=""/>
        <dsp:cNvSpPr/>
      </dsp:nvSpPr>
      <dsp:spPr>
        <a:xfrm>
          <a:off x="1712448" y="1277491"/>
          <a:ext cx="5076882" cy="6984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shade val="50000"/>
              <a:hueOff val="-83773"/>
              <a:satOff val="-2535"/>
              <a:lumOff val="166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Игра «Чудесный мешочек».</a:t>
          </a:r>
          <a:endParaRPr lang="ru-RU" sz="2400" kern="1200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12448" y="1277491"/>
        <a:ext cx="5076882" cy="698470"/>
      </dsp:txXfrm>
    </dsp:sp>
    <dsp:sp modelId="{0644988B-B51D-430C-B18D-AD2C6A1E8C5F}">
      <dsp:nvSpPr>
        <dsp:cNvPr id="0" name=""/>
        <dsp:cNvSpPr/>
      </dsp:nvSpPr>
      <dsp:spPr>
        <a:xfrm>
          <a:off x="1700522" y="2063270"/>
          <a:ext cx="5100734" cy="6984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shade val="50000"/>
              <a:hueOff val="-167546"/>
              <a:satOff val="-5070"/>
              <a:lumOff val="3329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Игра  «Построим фигуру».</a:t>
          </a:r>
          <a:endParaRPr lang="ru-RU" sz="2400" kern="1200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00522" y="2063270"/>
        <a:ext cx="5100734" cy="698470"/>
      </dsp:txXfrm>
    </dsp:sp>
    <dsp:sp modelId="{F73FDECC-5BB5-47B7-BAD9-002FF6C38DBC}">
      <dsp:nvSpPr>
        <dsp:cNvPr id="0" name=""/>
        <dsp:cNvSpPr/>
      </dsp:nvSpPr>
      <dsp:spPr>
        <a:xfrm>
          <a:off x="1694552" y="2849049"/>
          <a:ext cx="5112676" cy="6984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shade val="50000"/>
              <a:hueOff val="-167546"/>
              <a:satOff val="-5070"/>
              <a:lumOff val="3329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Игра  «Найди предмет овальной формы»</a:t>
          </a:r>
          <a:endParaRPr lang="ru-RU" sz="2400" kern="1200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94552" y="2849049"/>
        <a:ext cx="5112676" cy="698470"/>
      </dsp:txXfrm>
    </dsp:sp>
    <dsp:sp modelId="{7C8841A8-43F5-43AC-9860-2628B8B74A3E}">
      <dsp:nvSpPr>
        <dsp:cNvPr id="0" name=""/>
        <dsp:cNvSpPr/>
      </dsp:nvSpPr>
      <dsp:spPr>
        <a:xfrm>
          <a:off x="1691566" y="3634828"/>
          <a:ext cx="5118647" cy="6984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shade val="50000"/>
              <a:hueOff val="-83773"/>
              <a:satOff val="-2535"/>
              <a:lumOff val="166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Игра «На что похоже»</a:t>
          </a:r>
          <a:endParaRPr lang="ru-RU" sz="2400" kern="1200" dirty="0">
            <a:solidFill>
              <a:schemeClr val="accent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91566" y="3634828"/>
        <a:ext cx="5118647" cy="69847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F468237-DA74-4A6C-9BE6-FEA303C2E1C9}">
      <dsp:nvSpPr>
        <dsp:cNvPr id="0" name=""/>
        <dsp:cNvSpPr/>
      </dsp:nvSpPr>
      <dsp:spPr>
        <a:xfrm>
          <a:off x="0" y="0"/>
          <a:ext cx="1507809" cy="55446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Художественно – эстетическое развитие</a:t>
          </a:r>
          <a:endParaRPr lang="ru-RU" sz="1800" b="1" kern="1200" dirty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1507809" cy="1663384"/>
      </dsp:txXfrm>
    </dsp:sp>
    <dsp:sp modelId="{44279A37-0120-4A53-9A3D-F39739B19640}">
      <dsp:nvSpPr>
        <dsp:cNvPr id="0" name=""/>
        <dsp:cNvSpPr/>
      </dsp:nvSpPr>
      <dsp:spPr>
        <a:xfrm>
          <a:off x="152348" y="1663527"/>
          <a:ext cx="1206247" cy="13110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Раскрашивание готовой формы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2348" y="1663527"/>
        <a:ext cx="1206247" cy="1311025"/>
      </dsp:txXfrm>
    </dsp:sp>
    <dsp:sp modelId="{9FD1DEF6-079E-44E8-8025-9CBBF654C4AB}">
      <dsp:nvSpPr>
        <dsp:cNvPr id="0" name=""/>
        <dsp:cNvSpPr/>
      </dsp:nvSpPr>
      <dsp:spPr>
        <a:xfrm>
          <a:off x="152348" y="3176248"/>
          <a:ext cx="1206247" cy="20909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Аппликации из геометрических фигур: «Волк», «Белка», «Закладка», «Платочек», «Открытка», «Слоник», «Лошадка»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2348" y="3176248"/>
        <a:ext cx="1206247" cy="2090993"/>
      </dsp:txXfrm>
    </dsp:sp>
    <dsp:sp modelId="{C22924DA-2030-40F0-9EAB-5A4B700812DC}">
      <dsp:nvSpPr>
        <dsp:cNvPr id="0" name=""/>
        <dsp:cNvSpPr/>
      </dsp:nvSpPr>
      <dsp:spPr>
        <a:xfrm>
          <a:off x="1622462" y="0"/>
          <a:ext cx="1507809" cy="55446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Физическое развитие</a:t>
          </a:r>
          <a:endParaRPr lang="ru-RU" sz="1800" b="1" kern="1200" dirty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22462" y="0"/>
        <a:ext cx="1507809" cy="1663384"/>
      </dsp:txXfrm>
    </dsp:sp>
    <dsp:sp modelId="{CF54500E-7ECF-4BCE-9613-8025A7616E4C}">
      <dsp:nvSpPr>
        <dsp:cNvPr id="0" name=""/>
        <dsp:cNvSpPr/>
      </dsp:nvSpPr>
      <dsp:spPr>
        <a:xfrm>
          <a:off x="1728190" y="2376274"/>
          <a:ext cx="1206247" cy="1134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Разучивание пальчиковых игр и физкультминуток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28190" y="2376274"/>
        <a:ext cx="1206247" cy="1134142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F3AD4FF-6806-4B09-9588-57FA112BA126}">
      <dsp:nvSpPr>
        <dsp:cNvPr id="0" name=""/>
        <dsp:cNvSpPr/>
      </dsp:nvSpPr>
      <dsp:spPr>
        <a:xfrm>
          <a:off x="0" y="0"/>
          <a:ext cx="1509003" cy="55446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Социально – коммуникативное развитие</a:t>
          </a:r>
          <a:endParaRPr lang="ru-RU" sz="1800" b="1" kern="1200" dirty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1509003" cy="1663384"/>
      </dsp:txXfrm>
    </dsp:sp>
    <dsp:sp modelId="{AC0A64C8-255E-4BF7-BE0E-25C3C5816BD8}">
      <dsp:nvSpPr>
        <dsp:cNvPr id="0" name=""/>
        <dsp:cNvSpPr/>
      </dsp:nvSpPr>
      <dsp:spPr>
        <a:xfrm>
          <a:off x="151487" y="1664043"/>
          <a:ext cx="1207202" cy="7245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Итоговая выставка творческих работ.</a:t>
          </a:r>
          <a:endParaRPr lang="ru-RU" sz="12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1487" y="1664043"/>
        <a:ext cx="1207202" cy="724570"/>
      </dsp:txXfrm>
    </dsp:sp>
    <dsp:sp modelId="{5DBDDB87-F0FD-485E-93B5-E9FB394BA822}">
      <dsp:nvSpPr>
        <dsp:cNvPr id="0" name=""/>
        <dsp:cNvSpPr/>
      </dsp:nvSpPr>
      <dsp:spPr>
        <a:xfrm>
          <a:off x="151487" y="2447499"/>
          <a:ext cx="1207202" cy="8957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668788"/>
                <a:satOff val="-834"/>
                <a:lumOff val="196"/>
                <a:alphaOff val="0"/>
                <a:shade val="51000"/>
                <a:satMod val="130000"/>
              </a:schemeClr>
            </a:gs>
            <a:gs pos="80000">
              <a:schemeClr val="accent2">
                <a:hueOff val="668788"/>
                <a:satOff val="-834"/>
                <a:lumOff val="196"/>
                <a:alphaOff val="0"/>
                <a:shade val="93000"/>
                <a:satMod val="130000"/>
              </a:schemeClr>
            </a:gs>
            <a:gs pos="100000">
              <a:schemeClr val="accent2">
                <a:hueOff val="668788"/>
                <a:satOff val="-834"/>
                <a:lumOff val="19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Создание семьями воспитанников аппликации из г. фигур.</a:t>
          </a:r>
          <a:endParaRPr lang="ru-RU" sz="12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1487" y="2447499"/>
        <a:ext cx="1207202" cy="895720"/>
      </dsp:txXfrm>
    </dsp:sp>
    <dsp:sp modelId="{15641D1D-5F4B-44D8-8E7F-7827EB957FA5}">
      <dsp:nvSpPr>
        <dsp:cNvPr id="0" name=""/>
        <dsp:cNvSpPr/>
      </dsp:nvSpPr>
      <dsp:spPr>
        <a:xfrm>
          <a:off x="151487" y="3402104"/>
          <a:ext cx="1207202" cy="9873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337577"/>
                <a:satOff val="-1668"/>
                <a:lumOff val="392"/>
                <a:alphaOff val="0"/>
                <a:shade val="51000"/>
                <a:satMod val="130000"/>
              </a:schemeClr>
            </a:gs>
            <a:gs pos="80000">
              <a:schemeClr val="accent2">
                <a:hueOff val="1337577"/>
                <a:satOff val="-1668"/>
                <a:lumOff val="392"/>
                <a:alphaOff val="0"/>
                <a:shade val="93000"/>
                <a:satMod val="130000"/>
              </a:schemeClr>
            </a:gs>
            <a:gs pos="100000">
              <a:schemeClr val="accent2">
                <a:hueOff val="1337577"/>
                <a:satOff val="-1668"/>
                <a:lumOff val="3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Распространение опыта на сайте детского сада в сети ИНТЕРНЕТ</a:t>
          </a: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1487" y="3402104"/>
        <a:ext cx="1207202" cy="987347"/>
      </dsp:txXfrm>
    </dsp:sp>
    <dsp:sp modelId="{ED2CBC5A-0353-43FE-85C8-A044D53559AF}">
      <dsp:nvSpPr>
        <dsp:cNvPr id="0" name=""/>
        <dsp:cNvSpPr/>
      </dsp:nvSpPr>
      <dsp:spPr>
        <a:xfrm>
          <a:off x="151487" y="4448335"/>
          <a:ext cx="1207202" cy="81839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006365"/>
                <a:satOff val="-2502"/>
                <a:lumOff val="588"/>
                <a:alphaOff val="0"/>
                <a:shade val="51000"/>
                <a:satMod val="130000"/>
              </a:schemeClr>
            </a:gs>
            <a:gs pos="80000">
              <a:schemeClr val="accent2">
                <a:hueOff val="2006365"/>
                <a:satOff val="-2502"/>
                <a:lumOff val="588"/>
                <a:alphaOff val="0"/>
                <a:shade val="93000"/>
                <a:satMod val="130000"/>
              </a:schemeClr>
            </a:gs>
            <a:gs pos="100000">
              <a:schemeClr val="accent2">
                <a:hueOff val="2006365"/>
                <a:satOff val="-2502"/>
                <a:lumOff val="5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Презентация проекта на педагогическом совете.</a:t>
          </a:r>
          <a:endParaRPr lang="ru-RU" sz="12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1487" y="4448335"/>
        <a:ext cx="1207202" cy="818390"/>
      </dsp:txXfrm>
    </dsp:sp>
    <dsp:sp modelId="{B5D04ADA-0515-4929-81F2-8C6122D24BF5}">
      <dsp:nvSpPr>
        <dsp:cNvPr id="0" name=""/>
        <dsp:cNvSpPr/>
      </dsp:nvSpPr>
      <dsp:spPr>
        <a:xfrm>
          <a:off x="1622765" y="0"/>
          <a:ext cx="1892637" cy="55446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Познавательное развитие</a:t>
          </a:r>
          <a:endParaRPr lang="ru-RU" sz="1800" b="1" kern="1200" dirty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22765" y="0"/>
        <a:ext cx="1892637" cy="1663384"/>
      </dsp:txXfrm>
    </dsp:sp>
    <dsp:sp modelId="{690CCD63-191D-48F2-B6FF-808561285968}">
      <dsp:nvSpPr>
        <dsp:cNvPr id="0" name=""/>
        <dsp:cNvSpPr/>
      </dsp:nvSpPr>
      <dsp:spPr>
        <a:xfrm>
          <a:off x="1830360" y="1663823"/>
          <a:ext cx="1477447" cy="12953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675154"/>
                <a:satOff val="-3337"/>
                <a:lumOff val="785"/>
                <a:alphaOff val="0"/>
                <a:shade val="51000"/>
                <a:satMod val="130000"/>
              </a:schemeClr>
            </a:gs>
            <a:gs pos="80000">
              <a:schemeClr val="accent2">
                <a:hueOff val="2675154"/>
                <a:satOff val="-3337"/>
                <a:lumOff val="785"/>
                <a:alphaOff val="0"/>
                <a:shade val="93000"/>
                <a:satMod val="130000"/>
              </a:schemeClr>
            </a:gs>
            <a:gs pos="100000">
              <a:schemeClr val="accent2">
                <a:hueOff val="2675154"/>
                <a:satOff val="-3337"/>
                <a:lumOff val="78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Д/игры «Большие и маленькие», «Найди лишнюю фигуру», «Чудесный мешочек», «Построим фигуру», </a:t>
          </a:r>
          <a:endParaRPr lang="ru-RU" sz="12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30360" y="1663823"/>
        <a:ext cx="1477447" cy="1295384"/>
      </dsp:txXfrm>
    </dsp:sp>
    <dsp:sp modelId="{1BF5965E-DD05-45D3-8C2B-5A98FF4113B8}">
      <dsp:nvSpPr>
        <dsp:cNvPr id="0" name=""/>
        <dsp:cNvSpPr/>
      </dsp:nvSpPr>
      <dsp:spPr>
        <a:xfrm>
          <a:off x="1830360" y="3031628"/>
          <a:ext cx="1477447" cy="12215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343942"/>
                <a:satOff val="-4171"/>
                <a:lumOff val="981"/>
                <a:alphaOff val="0"/>
                <a:shade val="51000"/>
                <a:satMod val="130000"/>
              </a:schemeClr>
            </a:gs>
            <a:gs pos="80000">
              <a:schemeClr val="accent2">
                <a:hueOff val="3343942"/>
                <a:satOff val="-4171"/>
                <a:lumOff val="981"/>
                <a:alphaOff val="0"/>
                <a:shade val="93000"/>
                <a:satMod val="130000"/>
              </a:schemeClr>
            </a:gs>
            <a:gs pos="100000">
              <a:schemeClr val="accent2">
                <a:hueOff val="3343942"/>
                <a:satOff val="-4171"/>
                <a:lumOff val="98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«Найди предмет овальной формы», «На что похоже». «Магнитная мозаика», головоломка «Г.ф.»</a:t>
          </a:r>
          <a:endParaRPr lang="ru-RU" sz="12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30360" y="3031628"/>
        <a:ext cx="1477447" cy="1221539"/>
      </dsp:txXfrm>
    </dsp:sp>
    <dsp:sp modelId="{7C9DC977-FD2F-4E71-9464-D2D650078CB2}">
      <dsp:nvSpPr>
        <dsp:cNvPr id="0" name=""/>
        <dsp:cNvSpPr/>
      </dsp:nvSpPr>
      <dsp:spPr>
        <a:xfrm>
          <a:off x="1830360" y="4325589"/>
          <a:ext cx="1477447" cy="9413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012731"/>
                <a:satOff val="-5005"/>
                <a:lumOff val="1177"/>
                <a:alphaOff val="0"/>
                <a:shade val="51000"/>
                <a:satMod val="130000"/>
              </a:schemeClr>
            </a:gs>
            <a:gs pos="80000">
              <a:schemeClr val="accent2">
                <a:hueOff val="4012731"/>
                <a:satOff val="-5005"/>
                <a:lumOff val="1177"/>
                <a:alphaOff val="0"/>
                <a:shade val="93000"/>
                <a:satMod val="130000"/>
              </a:schemeClr>
            </a:gs>
            <a:gs pos="100000">
              <a:schemeClr val="accent2">
                <a:hueOff val="4012731"/>
                <a:satOff val="-5005"/>
                <a:lumOff val="1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лото «Цвета и фигуры», настольные </a:t>
          </a:r>
          <a:r>
            <a:rPr lang="ru-RU" sz="12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разв-е</a:t>
          </a:r>
          <a:r>
            <a:rPr lang="ru-RU" sz="12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игры «Подбери по цвету и форме», «Цвета и форма».</a:t>
          </a:r>
          <a:endParaRPr lang="ru-RU" sz="12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30360" y="4325589"/>
        <a:ext cx="1477447" cy="941357"/>
      </dsp:txXfrm>
    </dsp:sp>
    <dsp:sp modelId="{64BCCC8F-A8E1-43A1-A7E3-1FDA17610F78}">
      <dsp:nvSpPr>
        <dsp:cNvPr id="0" name=""/>
        <dsp:cNvSpPr/>
      </dsp:nvSpPr>
      <dsp:spPr>
        <a:xfrm>
          <a:off x="3638816" y="0"/>
          <a:ext cx="1186725" cy="55446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Речевое развитие</a:t>
          </a:r>
          <a:endParaRPr lang="ru-RU" sz="1800" b="1" kern="1200" dirty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38816" y="0"/>
        <a:ext cx="1186725" cy="1663384"/>
      </dsp:txXfrm>
    </dsp:sp>
    <dsp:sp modelId="{C2CBD983-5746-4BEF-8961-7ACDAB561E16}">
      <dsp:nvSpPr>
        <dsp:cNvPr id="0" name=""/>
        <dsp:cNvSpPr/>
      </dsp:nvSpPr>
      <dsp:spPr>
        <a:xfrm>
          <a:off x="3600402" y="2520289"/>
          <a:ext cx="1207202" cy="1134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</a:rPr>
            <a:t>Отгадывание загадок по теме.</a:t>
          </a:r>
          <a:endParaRPr lang="ru-RU" sz="1400" kern="1200" dirty="0">
            <a:solidFill>
              <a:srgbClr val="002060"/>
            </a:solidFill>
          </a:endParaRPr>
        </a:p>
      </dsp:txBody>
      <dsp:txXfrm>
        <a:off x="3600402" y="2520289"/>
        <a:ext cx="1207202" cy="1134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10C0-34C9-4DF7-AA23-F12250A3403A}" type="datetimeFigureOut">
              <a:rPr lang="ru-RU" smtClean="0"/>
              <a:pPr/>
              <a:t>03.01.2019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C7E16-5B93-4C04-ABD9-BE810FD897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10C0-34C9-4DF7-AA23-F12250A3403A}" type="datetimeFigureOut">
              <a:rPr lang="ru-RU" smtClean="0"/>
              <a:pPr/>
              <a:t>03.01.2019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C7E16-5B93-4C04-ABD9-BE810FD897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10C0-34C9-4DF7-AA23-F12250A3403A}" type="datetimeFigureOut">
              <a:rPr lang="ru-RU" smtClean="0"/>
              <a:pPr/>
              <a:t>03.01.2019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C7E16-5B93-4C04-ABD9-BE810FD897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10C0-34C9-4DF7-AA23-F12250A3403A}" type="datetimeFigureOut">
              <a:rPr lang="ru-RU" smtClean="0"/>
              <a:pPr/>
              <a:t>03.01.2019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C7E16-5B93-4C04-ABD9-BE810FD897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10C0-34C9-4DF7-AA23-F12250A3403A}" type="datetimeFigureOut">
              <a:rPr lang="ru-RU" smtClean="0"/>
              <a:pPr/>
              <a:t>03.01.2019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C7E16-5B93-4C04-ABD9-BE810FD897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10C0-34C9-4DF7-AA23-F12250A3403A}" type="datetimeFigureOut">
              <a:rPr lang="ru-RU" smtClean="0"/>
              <a:pPr/>
              <a:t>03.01.2019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C7E16-5B93-4C04-ABD9-BE810FD897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10C0-34C9-4DF7-AA23-F12250A3403A}" type="datetimeFigureOut">
              <a:rPr lang="ru-RU" smtClean="0"/>
              <a:pPr/>
              <a:t>03.01.2019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C7E16-5B93-4C04-ABD9-BE810FD897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10C0-34C9-4DF7-AA23-F12250A3403A}" type="datetimeFigureOut">
              <a:rPr lang="ru-RU" smtClean="0"/>
              <a:pPr/>
              <a:t>03.01.2019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C7E16-5B93-4C04-ABD9-BE810FD897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10C0-34C9-4DF7-AA23-F12250A3403A}" type="datetimeFigureOut">
              <a:rPr lang="ru-RU" smtClean="0"/>
              <a:pPr/>
              <a:t>03.01.2019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C7E16-5B93-4C04-ABD9-BE810FD897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10C0-34C9-4DF7-AA23-F12250A3403A}" type="datetimeFigureOut">
              <a:rPr lang="ru-RU" smtClean="0"/>
              <a:pPr/>
              <a:t>03.01.2019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C7E16-5B93-4C04-ABD9-BE810FD897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10C0-34C9-4DF7-AA23-F12250A3403A}" type="datetimeFigureOut">
              <a:rPr lang="ru-RU" smtClean="0"/>
              <a:pPr/>
              <a:t>03.01.2019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C7E16-5B93-4C04-ABD9-BE810FD897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310C0-34C9-4DF7-AA23-F12250A3403A}" type="datetimeFigureOut">
              <a:rPr lang="ru-RU" smtClean="0"/>
              <a:pPr/>
              <a:t>03.01.2019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C7E16-5B93-4C04-ABD9-BE810FD8972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5.gif"/><Relationship Id="rId4" Type="http://schemas.openxmlformats.org/officeDocument/2006/relationships/diagramLayout" Target="../diagrams/layout4.xml"/><Relationship Id="rId9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4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10" Type="http://schemas.openxmlformats.org/officeDocument/2006/relationships/image" Target="../media/image12.gif"/><Relationship Id="rId4" Type="http://schemas.openxmlformats.org/officeDocument/2006/relationships/diagramData" Target="../diagrams/data6.xml"/><Relationship Id="rId9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16.gif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5" Type="http://schemas.openxmlformats.org/officeDocument/2006/relationships/image" Target="../media/image17.gif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audio" Target="../media/audio1.wav"/><Relationship Id="rId7" Type="http://schemas.openxmlformats.org/officeDocument/2006/relationships/image" Target="../media/image21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openxmlformats.org/officeDocument/2006/relationships/image" Target="../media/image20.gif"/><Relationship Id="rId11" Type="http://schemas.openxmlformats.org/officeDocument/2006/relationships/audio" Target="../media/audio11.wav"/><Relationship Id="rId5" Type="http://schemas.openxmlformats.org/officeDocument/2006/relationships/image" Target="../media/image19.gif"/><Relationship Id="rId10" Type="http://schemas.openxmlformats.org/officeDocument/2006/relationships/image" Target="../media/image23.gif"/><Relationship Id="rId4" Type="http://schemas.openxmlformats.org/officeDocument/2006/relationships/image" Target="../media/image18.jpe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de-06check.info/photo/56b531a187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75656" y="1412776"/>
            <a:ext cx="6192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Проектная деятельность 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ФЭМП в средней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группе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2996952"/>
            <a:ext cx="7560840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3600" b="1" dirty="0">
                <a:ln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«В стране геометрических фигур</a:t>
            </a:r>
            <a:r>
              <a:rPr lang="ru-RU" sz="3600" b="1" dirty="0" smtClean="0">
                <a:ln/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b="1" dirty="0" smtClean="0">
                <a:ln/>
                <a:solidFill>
                  <a:schemeClr val="accent3"/>
                </a:solidFill>
              </a:rPr>
              <a:t/>
            </a:r>
            <a:br>
              <a:rPr lang="ru-RU" b="1" dirty="0" smtClean="0">
                <a:ln/>
                <a:solidFill>
                  <a:schemeClr val="accent3"/>
                </a:solidFill>
              </a:rPr>
            </a:b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4365104"/>
            <a:ext cx="38324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Воспитатели: Юдина Н.В.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ttp://poster.4teachers.org/imgFileWizard/10030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761656"/>
            <a:ext cx="3096344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xn----8sbyahcudaxrfs.xn--p1ai/images/raznye1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graphicFrame>
        <p:nvGraphicFramePr>
          <p:cNvPr id="5" name="Схема 4"/>
          <p:cNvGraphicFramePr/>
          <p:nvPr/>
        </p:nvGraphicFramePr>
        <p:xfrm>
          <a:off x="323528" y="188640"/>
          <a:ext cx="8568952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194" name="Picture 2" descr="https://i.gifer.com/Tl01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7904" y="2708920"/>
            <a:ext cx="1800200" cy="1800201"/>
          </a:xfrm>
          <a:prstGeom prst="rect">
            <a:avLst/>
          </a:prstGeom>
          <a:noFill/>
        </p:spPr>
      </p:pic>
      <p:pic>
        <p:nvPicPr>
          <p:cNvPr id="8196" name="Picture 4" descr="http://s10.rimg.info/982a914806469e3def4a3f6a74427848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7944" y="5886449"/>
            <a:ext cx="1209675" cy="971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048.radikal.ru/1108/ef/97d263beec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Схема 3"/>
          <p:cNvGraphicFramePr/>
          <p:nvPr/>
        </p:nvGraphicFramePr>
        <p:xfrm>
          <a:off x="323528" y="260648"/>
          <a:ext cx="8640960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174" name="Picture 6" descr="https://i.gifer.com/P8L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193704"/>
            <a:ext cx="2664296" cy="2664296"/>
          </a:xfrm>
          <a:prstGeom prst="rect">
            <a:avLst/>
          </a:prstGeom>
          <a:noFill/>
        </p:spPr>
      </p:pic>
      <p:pic>
        <p:nvPicPr>
          <p:cNvPr id="7176" name="Picture 8" descr="http://poster.4teachers.org/imgFileWizard/100307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35696" y="2204864"/>
            <a:ext cx="2160240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fantik47.rusedu.net/gallery/3117/fon_geometri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59"/>
            <a:ext cx="9144000" cy="6840141"/>
          </a:xfrm>
          <a:prstGeom prst="rect">
            <a:avLst/>
          </a:prstGeom>
          <a:noFill/>
        </p:spPr>
      </p:pic>
      <p:graphicFrame>
        <p:nvGraphicFramePr>
          <p:cNvPr id="5" name="Схема 4"/>
          <p:cNvGraphicFramePr/>
          <p:nvPr/>
        </p:nvGraphicFramePr>
        <p:xfrm>
          <a:off x="179512" y="188640"/>
          <a:ext cx="8712968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6" name="Picture 2" descr="http://i.imgur.com/el0Di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5736" y="476672"/>
            <a:ext cx="4762500" cy="3571875"/>
          </a:xfrm>
          <a:prstGeom prst="rect">
            <a:avLst/>
          </a:prstGeom>
          <a:noFill/>
        </p:spPr>
      </p:pic>
      <p:pic>
        <p:nvPicPr>
          <p:cNvPr id="6148" name="Picture 4" descr="http://s10.rimg.info/982a914806469e3def4a3f6a74427848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88640"/>
            <a:ext cx="1209675" cy="971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mages.vector-images.com/clp2/208336/clp794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Схема 4"/>
          <p:cNvGraphicFramePr/>
          <p:nvPr/>
        </p:nvGraphicFramePr>
        <p:xfrm>
          <a:off x="179512" y="188640"/>
          <a:ext cx="8712968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2" name="Picture 2" descr="https://68.media.tumblr.com/81449a8c9d0a811260310a06a4a1d9ee/tumblr_mtjgpu2Wty1ru39xmo1_500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6296" y="4950296"/>
            <a:ext cx="1907704" cy="1907704"/>
          </a:xfrm>
          <a:prstGeom prst="rect">
            <a:avLst/>
          </a:prstGeom>
          <a:noFill/>
        </p:spPr>
      </p:pic>
      <p:pic>
        <p:nvPicPr>
          <p:cNvPr id="5124" name="Picture 4" descr="https://avatars.mds.yandex.net/get-pdb/966350/ecc8e234-8c16-4184-9214-a6e794ee5aea/orig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717032"/>
            <a:ext cx="1691680" cy="1779647"/>
          </a:xfrm>
          <a:prstGeom prst="rect">
            <a:avLst/>
          </a:prstGeom>
          <a:noFill/>
        </p:spPr>
      </p:pic>
      <p:pic>
        <p:nvPicPr>
          <p:cNvPr id="5126" name="Picture 6" descr="http://s10.rimg.info/982a914806469e3def4a3f6a74427848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27984" y="1844824"/>
            <a:ext cx="1209675" cy="971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antik47.rusedu.net/gallery/3117/fon_geometri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59"/>
            <a:ext cx="9144000" cy="6840141"/>
          </a:xfrm>
          <a:prstGeom prst="rect">
            <a:avLst/>
          </a:prstGeom>
          <a:noFill/>
        </p:spPr>
      </p:pic>
      <p:graphicFrame>
        <p:nvGraphicFramePr>
          <p:cNvPr id="5" name="Схема 4"/>
          <p:cNvGraphicFramePr/>
          <p:nvPr/>
        </p:nvGraphicFramePr>
        <p:xfrm>
          <a:off x="323528" y="908720"/>
          <a:ext cx="856895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771800" y="188640"/>
            <a:ext cx="47750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i="0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СТРУКТУРА ПРОЕКТА</a:t>
            </a:r>
            <a:endParaRPr lang="ru-RU" sz="32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s://zabavnik.club/wp-content/uploads/kub_25_31112003.jpg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5454352"/>
            <a:ext cx="1403648" cy="1403648"/>
          </a:xfrm>
          <a:prstGeom prst="rect">
            <a:avLst/>
          </a:prstGeom>
          <a:noFill/>
        </p:spPr>
      </p:pic>
      <p:pic>
        <p:nvPicPr>
          <p:cNvPr id="4100" name="Picture 4" descr="http://s10.rimg.info/982a914806469e3def4a3f6a74427848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09675" cy="971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antik47.rusedu.net/gallery/3117/fon_geometri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14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47664" y="260648"/>
            <a:ext cx="5807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4 ЭТАП: АНАЛИТИЧЕСКИЙ</a:t>
            </a:r>
            <a:endParaRPr lang="ru-RU" sz="32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http://www.maam.ru/upload/blogs/detsad-227148-14051847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836712"/>
            <a:ext cx="4935860" cy="3701895"/>
          </a:xfrm>
          <a:prstGeom prst="rect">
            <a:avLst/>
          </a:prstGeom>
          <a:noFill/>
        </p:spPr>
      </p:pic>
      <p:graphicFrame>
        <p:nvGraphicFramePr>
          <p:cNvPr id="7" name="Схема 6"/>
          <p:cNvGraphicFramePr/>
          <p:nvPr/>
        </p:nvGraphicFramePr>
        <p:xfrm>
          <a:off x="1524000" y="1397000"/>
          <a:ext cx="7008440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2" descr="https://i.gifer.com/R8tA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4941168"/>
            <a:ext cx="1728192" cy="1728192"/>
          </a:xfrm>
          <a:prstGeom prst="rect">
            <a:avLst/>
          </a:prstGeom>
          <a:noFill/>
        </p:spPr>
      </p:pic>
      <p:pic>
        <p:nvPicPr>
          <p:cNvPr id="9" name="Picture 4" descr="https://avatars.mds.yandex.net/get-pdb/966350/ecc8e234-8c16-4184-9214-a6e794ee5aea/orig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836712"/>
            <a:ext cx="1691680" cy="1779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antik47.rusedu.net/gallery/3117/fon_geometri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14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47664" y="260648"/>
            <a:ext cx="54891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ИНТЕГРАЦИЯ ОБЛАСТЕЙ</a:t>
            </a:r>
            <a:endParaRPr lang="ru-RU" sz="32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Схема 11"/>
          <p:cNvGraphicFramePr/>
          <p:nvPr/>
        </p:nvGraphicFramePr>
        <p:xfrm>
          <a:off x="5292080" y="908720"/>
          <a:ext cx="3131840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Схема 12"/>
          <p:cNvGraphicFramePr/>
          <p:nvPr/>
        </p:nvGraphicFramePr>
        <p:xfrm>
          <a:off x="395536" y="908720"/>
          <a:ext cx="4836368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Picture 4" descr="http://3.bp.blogspot.com/-xqX9DK7qMS4/U__mX1OPwmI/AAAAAAABKQU/CUVCXMk8TBk/s1600/geometric_animations_2.gif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76256" y="5157192"/>
            <a:ext cx="2267744" cy="1700808"/>
          </a:xfrm>
          <a:prstGeom prst="rect">
            <a:avLst/>
          </a:prstGeom>
          <a:noFill/>
        </p:spPr>
      </p:pic>
      <p:pic>
        <p:nvPicPr>
          <p:cNvPr id="2050" name="Picture 2" descr="http://poster.4teachers.org/imgFileWizard/100307.gif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08304" y="0"/>
            <a:ext cx="1835696" cy="1757558"/>
          </a:xfrm>
          <a:prstGeom prst="rect">
            <a:avLst/>
          </a:prstGeom>
          <a:noFill/>
        </p:spPr>
      </p:pic>
      <p:pic>
        <p:nvPicPr>
          <p:cNvPr id="2052" name="Picture 4" descr="https://cdn2.scratch.mit.edu/get_image/user/3804777_60x60.png"/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067944" y="5733256"/>
            <a:ext cx="1152128" cy="864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3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assaget.kz/userdata/news/news_16394/ph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http://bms.24open.ru/images/2a9ea2c1889eb73025d5c9b0eaaf484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1238250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pervm-shkola.edusite.ru/images/116515933_4059776_363015f597055839bbc682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15883"/>
            <a:ext cx="24955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50" name="Picture 2" descr="http://i148.photobucket.com/albums/s6/amandavivina/Floaties/floatingsmilies2.gif?t=1244472590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spokojnaya_-_muzyka_bez_slov_(xMusic.me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Picture 2" descr="http://otdamvruki.ru/files/images/thanks/2ecffef30013e053750f6319ee2e4c50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5714" y="764704"/>
            <a:ext cx="8590587" cy="51125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  <p:sndAc>
          <p:stSnd>
            <p:snd r:embed="rId11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370</Words>
  <Application>Microsoft Office PowerPoint</Application>
  <PresentationFormat>Экран (4:3)</PresentationFormat>
  <Paragraphs>58</Paragraphs>
  <Slides>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</dc:creator>
  <cp:lastModifiedBy>user</cp:lastModifiedBy>
  <cp:revision>31</cp:revision>
  <dcterms:created xsi:type="dcterms:W3CDTF">2016-05-07T10:37:56Z</dcterms:created>
  <dcterms:modified xsi:type="dcterms:W3CDTF">2019-01-03T19:08:41Z</dcterms:modified>
</cp:coreProperties>
</file>