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3" r:id="rId2"/>
    <p:sldId id="256" r:id="rId3"/>
    <p:sldId id="258" r:id="rId4"/>
    <p:sldId id="259" r:id="rId5"/>
    <p:sldId id="280" r:id="rId6"/>
    <p:sldId id="271" r:id="rId7"/>
    <p:sldId id="261" r:id="rId8"/>
    <p:sldId id="277" r:id="rId9"/>
    <p:sldId id="262" r:id="rId10"/>
    <p:sldId id="263" r:id="rId11"/>
    <p:sldId id="264" r:id="rId12"/>
    <p:sldId id="279" r:id="rId13"/>
    <p:sldId id="285" r:id="rId14"/>
    <p:sldId id="260" r:id="rId15"/>
    <p:sldId id="275" r:id="rId16"/>
    <p:sldId id="276" r:id="rId17"/>
    <p:sldId id="284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A3CF0-46FB-4743-87A1-F8284ED200B5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569BE-87E7-4088-BC26-E02825D45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0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&#1090;&#1077;&#1089;&#1090;%20&#1087;&#1086;%20&#1090;&#1077;&#1082;&#1089;&#1090;&#1091;.exe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kaktus.chita.ru/old_site/img/alisssa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hyperlink" Target="http://i68.beon.ru/87/44/364487/83/19838083/08347e1c5b8f85f1dc6586604c9637ba.jpe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п\Desktop\20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8"/>
            <a:ext cx="9144000" cy="68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9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п\Desktop\чай\картинки\1450173574_dsc02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п\Desktop\чай\картинк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8100"/>
            <a:ext cx="904875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1042988" y="476250"/>
            <a:ext cx="7345362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chemeClr val="tx1">
                    <a:alpha val="80000"/>
                  </a:schemeClr>
                </a:outerShdw>
              </a:effectLst>
              <a:latin typeface="Impact"/>
            </a:endParaRPr>
          </a:p>
        </p:txBody>
      </p:sp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611188" y="1268413"/>
            <a:ext cx="1008062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When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2" name="WordArt 6"/>
          <p:cNvSpPr>
            <a:spLocks noChangeArrowheads="1" noChangeShapeType="1" noTextEdit="1"/>
          </p:cNvSpPr>
          <p:nvPr/>
        </p:nvSpPr>
        <p:spPr bwMode="auto">
          <a:xfrm>
            <a:off x="539750" y="1989138"/>
            <a:ext cx="1150938" cy="450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Where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611188" y="2565400"/>
            <a:ext cx="933450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Why</a:t>
            </a:r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4" name="WordArt 8"/>
          <p:cNvSpPr>
            <a:spLocks noChangeArrowheads="1" noChangeShapeType="1" noTextEdit="1"/>
          </p:cNvSpPr>
          <p:nvPr/>
        </p:nvSpPr>
        <p:spPr bwMode="auto">
          <a:xfrm>
            <a:off x="611188" y="3213100"/>
            <a:ext cx="1008062" cy="4524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What</a:t>
            </a:r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>
            <a:off x="684213" y="3789363"/>
            <a:ext cx="884237" cy="4810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How</a:t>
            </a:r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6" name="WordArt 10"/>
          <p:cNvSpPr>
            <a:spLocks noChangeArrowheads="1" noChangeShapeType="1" noTextEdit="1"/>
          </p:cNvSpPr>
          <p:nvPr/>
        </p:nvSpPr>
        <p:spPr bwMode="auto">
          <a:xfrm>
            <a:off x="2124074" y="1412776"/>
            <a:ext cx="3168005" cy="285759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42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do    I, they, you</a:t>
            </a:r>
          </a:p>
          <a:p>
            <a:pPr algn="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we</a:t>
            </a:r>
          </a:p>
          <a:p>
            <a:pPr algn="ctr"/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he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she</a:t>
            </a:r>
          </a:p>
          <a:p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does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4211638" y="2708275"/>
            <a:ext cx="865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5435600" y="2565400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5435600" y="2659495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0" name="WordArt 14"/>
          <p:cNvSpPr>
            <a:spLocks noChangeArrowheads="1" noChangeShapeType="1" noTextEdit="1"/>
          </p:cNvSpPr>
          <p:nvPr/>
        </p:nvSpPr>
        <p:spPr bwMode="auto">
          <a:xfrm>
            <a:off x="6732588" y="2205038"/>
            <a:ext cx="257175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?</a:t>
            </a:r>
          </a:p>
        </p:txBody>
      </p:sp>
      <p:sp>
        <p:nvSpPr>
          <p:cNvPr id="24591" name="WordArt 15"/>
          <p:cNvSpPr>
            <a:spLocks noChangeArrowheads="1" noChangeShapeType="1" noTextEdit="1"/>
          </p:cNvSpPr>
          <p:nvPr/>
        </p:nvSpPr>
        <p:spPr bwMode="auto">
          <a:xfrm>
            <a:off x="755650" y="4797425"/>
            <a:ext cx="971550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Who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2051050" y="5084763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2051050" y="5229225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827088" y="5445125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5" name="WordArt 19"/>
          <p:cNvSpPr>
            <a:spLocks noChangeArrowheads="1" noChangeShapeType="1" noTextEdit="1"/>
          </p:cNvSpPr>
          <p:nvPr/>
        </p:nvSpPr>
        <p:spPr bwMode="auto">
          <a:xfrm>
            <a:off x="3492500" y="4652963"/>
            <a:ext cx="287338" cy="6683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?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838" y="4372168"/>
            <a:ext cx="518465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Present Simple Tense</a:t>
            </a:r>
            <a:b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Test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2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иг-бе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576" y="5533853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кп\Desktop\биг бен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п\Desktop\биг бе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5112568" cy="48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Владелец\Рабочий стол\hwh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музыка чаепит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medved-centr.ru/images/8ou1tm5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060848"/>
            <a:ext cx="7278513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1837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home task is to find interesting facts about tea and send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 by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alice51@yandex.ru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293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92887" cy="583264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 you like tea?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кп\Desktop\чай\картинки\cup-829527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1268760"/>
            <a:ext cx="911099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5" y="5733256"/>
            <a:ext cx="3779617" cy="936104"/>
          </a:xfrm>
        </p:spPr>
        <p:txBody>
          <a:bodyPr>
            <a:noAutofit/>
          </a:bodyPr>
          <a:lstStyle/>
          <a:p>
            <a:r>
              <a:rPr lang="en-US" sz="2800" b="1" dirty="0"/>
              <a:t>Rudyard </a:t>
            </a:r>
            <a:r>
              <a:rPr lang="en-US" sz="2800" b="1" dirty="0" smtClean="0"/>
              <a:t>Kipling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3497" y="692696"/>
            <a:ext cx="442769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keep six honest serving-men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keep six honest serving-men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(They taught me all I knew);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names are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Who.</a:t>
            </a:r>
          </a:p>
        </p:txBody>
      </p:sp>
      <p:pic>
        <p:nvPicPr>
          <p:cNvPr id="2050" name="Picture 2" descr="C:\Users\кп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02" y="222786"/>
            <a:ext cx="41243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п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кп\Desktop\questio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фильм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361"/>
            <a:ext cx="9144000" cy="6824329"/>
          </a:xfrm>
        </p:spPr>
      </p:pic>
    </p:spTree>
    <p:extLst>
      <p:ext uri="{BB962C8B-B14F-4D97-AF65-F5344CB8AC3E}">
        <p14:creationId xmlns:p14="http://schemas.microsoft.com/office/powerpoint/2010/main" val="7319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7272338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Lewis </a:t>
            </a: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Carroll</a:t>
            </a:r>
            <a:b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“Alice in wonderland”</a:t>
            </a:r>
            <a:endParaRPr lang="ru-RU" sz="32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7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301625" y="1371600"/>
            <a:ext cx="4038600" cy="4681538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26628" name="Picture 5" descr="Картинка 5 из 1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93" y="211896"/>
            <a:ext cx="4367212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Картинка 19 из 738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5"/>
            <a:ext cx="4104456" cy="51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92887" cy="583264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 you like tea?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кп\Desktop\чай\картинки\cup-829527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1268760"/>
            <a:ext cx="911099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467544" y="548680"/>
            <a:ext cx="4536504" cy="525658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 a hurry [ˈ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hʌrɪ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 -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спешке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to unite[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ːˈ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naɪt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]-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объединять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to prefer [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prɪˈfɜ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ː]-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предпочитать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5004048" y="116632"/>
            <a:ext cx="4139952" cy="532849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ru-RU" dirty="0"/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appeared [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əˈpɪəd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-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</a:t>
            </a:r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brought [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brɔːt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-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привезли</a:t>
            </a:r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boil [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bɔɪl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-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кипятить</a:t>
            </a:r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Tatar |ˈ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tɑːtə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bʌn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булочка</a:t>
            </a:r>
          </a:p>
          <a:p>
            <a:pPr eaLnBrk="0" fontAlgn="base" hangingPunct="0">
              <a:lnSpc>
                <a:spcPct val="120000"/>
              </a:lnSpc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piala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[ˈ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pɪlə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]-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20000"/>
              </a:lnSpc>
            </a:pP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п\Desktop\чай\картинки\angliiskaya-koroleva-elizav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BFE27E5-86A3-4438-AAB4-D8521657D661}"/>
  <p:tag name="ISPRING_RESOURCE_FOLDER" val="C:\Users\кп\Desktop\презентация на урок 13.02\урок открытый\"/>
  <p:tag name="ISPRING_PRESENTATION_PATH" val="C:\Users\кп\Desktop\презентация на урок 13.02\урок открытый.pptx"/>
  <p:tag name="ISPRING_PROJECT_FOLDER_UPDATED" val="1"/>
  <p:tag name="ISPRING_SCREEN_RECS_UPDATED" val="C:\Users\кп\Desktop\презентация на урок 13.02\урок открытый\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</TotalTime>
  <Words>130</Words>
  <Application>Microsoft Office PowerPoint</Application>
  <PresentationFormat>Экран (4:3)</PresentationFormat>
  <Paragraphs>37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Rudyard Kipling</vt:lpstr>
      <vt:lpstr>Презентация PowerPoint</vt:lpstr>
      <vt:lpstr>Презентация PowerPoint</vt:lpstr>
      <vt:lpstr>Презентация PowerPoint</vt:lpstr>
      <vt:lpstr>  Lewis Carroll “Alice in wonderland”</vt:lpstr>
      <vt:lpstr>Do you like tea?</vt:lpstr>
      <vt:lpstr>Презентация PowerPoint</vt:lpstr>
      <vt:lpstr>Презентация PowerPoint</vt:lpstr>
      <vt:lpstr>Презентация PowerPoint</vt:lpstr>
      <vt:lpstr>Презентация PowerPoint</vt:lpstr>
      <vt:lpstr>The Present Simple Tense Questions</vt:lpstr>
      <vt:lpstr>Test</vt:lpstr>
      <vt:lpstr>Презентация PowerPoint</vt:lpstr>
      <vt:lpstr>Презентация PowerPoint</vt:lpstr>
      <vt:lpstr>Презентация PowerPoint</vt:lpstr>
      <vt:lpstr>Do you like tea?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кп</dc:creator>
  <cp:lastModifiedBy>Алиса</cp:lastModifiedBy>
  <cp:revision>53</cp:revision>
  <dcterms:created xsi:type="dcterms:W3CDTF">2018-02-08T18:31:10Z</dcterms:created>
  <dcterms:modified xsi:type="dcterms:W3CDTF">2018-02-19T09:20:13Z</dcterms:modified>
</cp:coreProperties>
</file>