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87" r:id="rId3"/>
    <p:sldId id="293" r:id="rId4"/>
    <p:sldId id="294" r:id="rId5"/>
    <p:sldId id="301" r:id="rId6"/>
    <p:sldId id="286" r:id="rId7"/>
    <p:sldId id="288" r:id="rId8"/>
    <p:sldId id="257" r:id="rId9"/>
    <p:sldId id="258" r:id="rId10"/>
    <p:sldId id="259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2" r:id="rId20"/>
    <p:sldId id="274" r:id="rId21"/>
    <p:sldId id="270" r:id="rId22"/>
    <p:sldId id="275" r:id="rId23"/>
    <p:sldId id="303" r:id="rId24"/>
    <p:sldId id="276" r:id="rId25"/>
    <p:sldId id="277" r:id="rId26"/>
    <p:sldId id="279" r:id="rId27"/>
    <p:sldId id="315" r:id="rId28"/>
    <p:sldId id="316" r:id="rId29"/>
    <p:sldId id="317" r:id="rId30"/>
    <p:sldId id="318" r:id="rId31"/>
    <p:sldId id="280" r:id="rId32"/>
    <p:sldId id="281" r:id="rId33"/>
    <p:sldId id="282" r:id="rId34"/>
    <p:sldId id="283" r:id="rId35"/>
    <p:sldId id="284" r:id="rId36"/>
    <p:sldId id="285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 horzBarState="maximized">
    <p:restoredLeft sz="15147" autoAdjust="0"/>
    <p:restoredTop sz="92374" autoAdjust="0"/>
  </p:normalViewPr>
  <p:slideViewPr>
    <p:cSldViewPr>
      <p:cViewPr varScale="1">
        <p:scale>
          <a:sx n="86" d="100"/>
          <a:sy n="86" d="100"/>
        </p:scale>
        <p:origin x="-66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3444483"/>
      </p:ext>
    </p:extLst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59703496"/>
      </p:ext>
    </p:extLst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5487513"/>
      </p:ext>
    </p:extLst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37867647"/>
      </p:ext>
    </p:extLst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73874077"/>
      </p:ext>
    </p:extLst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00439261"/>
      </p:ext>
    </p:extLst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54548146"/>
      </p:ext>
    </p:extLst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15972183"/>
      </p:ext>
    </p:extLst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8486000"/>
      </p:ext>
    </p:extLst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11576842"/>
      </p:ext>
    </p:extLst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89196989"/>
      </p:ext>
    </p:extLst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31F1A8-B35C-45EA-A034-B693C519FE5C}" type="datetimeFigureOut">
              <a:rPr lang="ru-RU" smtClean="0"/>
              <a:pPr/>
              <a:t>05.12.2012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B1D4B2-A093-4F6A-B773-5C33F19283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388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76;&#1085;&#1089;\Desktop\&#1087;&#1088;&#1077;&#1079;&#1077;&#1085;&#1090;&#1072;&#1094;&#1080;&#1080;\&#1052;23\&#1074;&#1086;&#1077;&#1085;&#1085;&#1072;&#1103;%20&#1087;&#1077;&#1089;&#1085;&#1103;.%20-%20&#1055;&#1088;&#1086;&#1089;&#1090;&#1080;%20&#1084;&#1077;&#1085;&#1103;%20&#1076;&#1077;&#1076;&#1091;&#1096;&#1082;&#1072;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76;&#1085;&#1089;\Desktop\&#1087;&#1088;&#1077;&#1079;&#1077;&#1085;&#1090;&#1072;&#1094;&#1080;&#1080;\&#1052;23\&#1074;&#1086;&#1077;&#1085;&#1085;&#1072;&#1103;%20&#1087;&#1077;&#1089;&#1085;&#1103;.%20-%20&#1055;&#1088;&#1086;&#1089;&#1090;&#1080;%20&#1084;&#1077;&#1085;&#1103;%20&#1076;&#1077;&#1076;&#1091;&#1096;&#1082;&#1072;.mp3" TargetMode="Externa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755576" y="188640"/>
            <a:ext cx="7772400" cy="2160240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БЮДЖЕТНОЕ ДОШКОЛЬНОЕ ОБРАЗОВАТЕЛЬНОЕ УЧРЕЖДЕНИЕ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города Омска </a:t>
            </a:r>
            <a:b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«Центр развития ребёнка – детский сад №201»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51520" y="2204865"/>
            <a:ext cx="8640960" cy="423400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«Создание образовательной среды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в группе – как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условия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социально-личностного развития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дошкольников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через </a:t>
            </a:r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ф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ормирование  у них патриотических чувств  к «защитникам Отечества» </a:t>
            </a:r>
          </a:p>
          <a:p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м</a:t>
            </a:r>
            <a:r>
              <a:rPr lang="ru-RU" sz="3600" b="1" dirty="0" smtClean="0">
                <a:solidFill>
                  <a:schemeClr val="accent2">
                    <a:lumMod val="50000"/>
                  </a:schemeClr>
                </a:solidFill>
              </a:rPr>
              <a:t>арт 2012 год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Рисунок 3" descr="'Папка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936617" y="6393154"/>
            <a:ext cx="45719" cy="45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военная песня. - Прости меня дедуш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8643966" y="628652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6967025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На суше, в небе, на морях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даже под водою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солдаты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мир наш берегут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для нас, дружок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, с тобою. Когда я вырасту большим,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где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б ни служил, повсюду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свою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Отчизну защищать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я надёжно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буду. Рисуют дети Тумановой Н.К.,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Галайдиной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О.Н.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8856984" cy="5069160"/>
          </a:xfrm>
        </p:spPr>
      </p:pic>
      <p:sp>
        <p:nvSpPr>
          <p:cNvPr id="3" name="Прямоугольник 2"/>
          <p:cNvSpPr/>
          <p:nvPr/>
        </p:nvSpPr>
        <p:spPr>
          <a:xfrm>
            <a:off x="2812511" y="3244334"/>
            <a:ext cx="1847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6863997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Воспитание у детей любви к Родине, уважение к Российской армии и солдату  формируется в процессе художественной деятельности. Педагоги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истематически оформляют детские творческие работы детей в форме тематических выставок.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600200"/>
            <a:ext cx="8712968" cy="5141168"/>
          </a:xfrm>
        </p:spPr>
      </p:pic>
    </p:spTree>
    <p:extLst>
      <p:ext uri="{BB962C8B-B14F-4D97-AF65-F5344CB8AC3E}">
        <p14:creationId xmlns="" xmlns:p14="http://schemas.microsoft.com/office/powerpoint/2010/main" val="386508974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 словам А.С. Макаренко, именно в семье  и под руководством родителей растёт будущий гражданин. Всё, что происходит в стране, через душу и мысль педагогов должно приходить к детям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  Педагоги Ольга Ивановна и Тамара  Дмитриевна имеют большой педагогический опыт в работе с родителями и особенно по патриотическому их  воспитанию.</a:t>
            </a:r>
            <a:endParaRPr lang="ru-RU" sz="1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12968" cy="5256584"/>
          </a:xfrm>
        </p:spPr>
      </p:pic>
    </p:spTree>
    <p:extLst>
      <p:ext uri="{BB962C8B-B14F-4D97-AF65-F5344CB8AC3E}">
        <p14:creationId xmlns="" xmlns:p14="http://schemas.microsoft.com/office/powerpoint/2010/main" val="38286062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Совместные игры, рассказы  педагогов и родителей о воинской службе производят положительное эмоциональное впечатление на воспитанников, а дети реализуют свои положительные эмоции в детской продуктивно-художественной деятельности.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8784976" cy="5141168"/>
          </a:xfrm>
        </p:spPr>
      </p:pic>
    </p:spTree>
    <p:extLst>
      <p:ext uri="{BB962C8B-B14F-4D97-AF65-F5344CB8AC3E}">
        <p14:creationId xmlns="" xmlns:p14="http://schemas.microsoft.com/office/powerpoint/2010/main" val="109286410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Выжигание, аппликация, конструирование и конечно актуальная тема  - воспитание чувств гордости за родную российскую армию – вот это и труд, и художество, и  социализация, и познание, и художественное слово. Это работы выпускников группы № 4.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784975" cy="5328592"/>
          </a:xfrm>
        </p:spPr>
      </p:pic>
    </p:spTree>
    <p:extLst>
      <p:ext uri="{BB962C8B-B14F-4D97-AF65-F5344CB8AC3E}">
        <p14:creationId xmlns="" xmlns:p14="http://schemas.microsoft.com/office/powerpoint/2010/main" val="61850323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Мужеством, смелостью, силой своего отца  гордится каждый мальчишка и девчонка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м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ой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"/>
              </a:rPr>
              <a:t>папа - защитник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Arial"/>
              </a:rPr>
              <a:t>Отечества. 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За всё, что есть сейчас у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нас,  за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каждый наш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счастливый час спасибо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доблестным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солдатам,  что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отстояли мир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когда-то.    Спасибо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армии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российской, спасибо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дедам 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отцам  за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то, что солнце светит нам.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69" y="1600200"/>
            <a:ext cx="7702662" cy="4525963"/>
          </a:xfrm>
        </p:spPr>
      </p:pic>
    </p:spTree>
    <p:extLst>
      <p:ext uri="{BB962C8B-B14F-4D97-AF65-F5344CB8AC3E}">
        <p14:creationId xmlns="" xmlns:p14="http://schemas.microsoft.com/office/powerpoint/2010/main" val="27613514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Мы чтим сынов Отечества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мундирах, что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славу флага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умножают.  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сложный и опасный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век  наш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мирный сон надёжно охраняют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 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Во все века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российский воин   своим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геройством в войнах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побеждал,   он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прославления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достоин,   за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честь России – жизнь он отдавал.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16" y="1600200"/>
            <a:ext cx="7853768" cy="4525963"/>
          </a:xfrm>
        </p:spPr>
      </p:pic>
    </p:spTree>
    <p:extLst>
      <p:ext uri="{BB962C8B-B14F-4D97-AF65-F5344CB8AC3E}">
        <p14:creationId xmlns="" xmlns:p14="http://schemas.microsoft.com/office/powerpoint/2010/main" val="100013021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форме белоснежного крейсера с многочисленными якорями, дети и педагоги Оксана Анатольевна и Ирина Михайловна приглашают  пап , дедушек, братишек на  спортивный праздник «Самый меткий, самый быстрый, самый ловкий»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37" y="1600200"/>
            <a:ext cx="7381126" cy="4525963"/>
          </a:xfrm>
        </p:spPr>
      </p:pic>
    </p:spTree>
    <p:extLst>
      <p:ext uri="{BB962C8B-B14F-4D97-AF65-F5344CB8AC3E}">
        <p14:creationId xmlns="" xmlns:p14="http://schemas.microsoft.com/office/powerpoint/2010/main" val="341078599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800200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Патриотизм – сложное и высокое чувство. Его содержание  так многогранно: это и любовь к родным и близким, и к малой Родине и  особая гордость  за свою могучую армию. Тамара Дмитриевна и Ольга Ивановна   воспитывают чувство уважения  к российскому воину, его силе и смелости.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772816"/>
            <a:ext cx="8712968" cy="4968552"/>
          </a:xfrm>
        </p:spPr>
      </p:pic>
    </p:spTree>
    <p:extLst>
      <p:ext uri="{BB962C8B-B14F-4D97-AF65-F5344CB8AC3E}">
        <p14:creationId xmlns="" xmlns:p14="http://schemas.microsoft.com/office/powerpoint/2010/main" val="121123562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Выставки детских тематических творческих работ  в настоящее время особенно актуальны,  т.к. в современных семьях вопросы воспитания патриотизма, гражданственности не считается важным и зачастую  вызывают недоумение, так считают  педагоги средней группы.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340768"/>
            <a:ext cx="8712968" cy="5400600"/>
          </a:xfrm>
        </p:spPr>
      </p:pic>
    </p:spTree>
    <p:extLst>
      <p:ext uri="{BB962C8B-B14F-4D97-AF65-F5344CB8AC3E}">
        <p14:creationId xmlns="" xmlns:p14="http://schemas.microsoft.com/office/powerpoint/2010/main" val="31793300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49"/>
            <a:ext cx="3008313" cy="2075831"/>
          </a:xfrm>
        </p:spPr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Организация образовательной среды  в процессе    ознакомления дошкольников  с темой «Наши защитники Отечества»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 descr="Конспект занятия посвящённый дню Защитника Отечеств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188641"/>
            <a:ext cx="5173414" cy="525658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420888"/>
            <a:ext cx="3008313" cy="3705275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'Папка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9"/>
            <a:ext cx="4176464" cy="3965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9129694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Autofit/>
          </a:bodyPr>
          <a:lstStyle/>
          <a:p>
            <a:pPr algn="just"/>
            <a:r>
              <a:rPr lang="ru-RU" sz="2000" i="1" dirty="0" smtClean="0"/>
              <a:t/>
            </a:r>
            <a:br>
              <a:rPr lang="ru-RU" sz="2000" i="1" dirty="0" smtClean="0"/>
            </a:br>
            <a:r>
              <a:rPr lang="ru-RU" sz="2000" i="1" dirty="0"/>
              <a:t> 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Солдаты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охраняют   и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жизнь, и мир, 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труд. Так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пусть же все ребята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частливыми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растут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! Малыши внимательно рассматривают и фотографии, и награды своих родителей  в группе №  9, педагоги Тамара Яковлевна, Галина Владимировна активно сотрудничают с родителями.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1628800"/>
            <a:ext cx="8280920" cy="5112568"/>
          </a:xfrm>
        </p:spPr>
      </p:pic>
    </p:spTree>
    <p:extLst>
      <p:ext uri="{BB962C8B-B14F-4D97-AF65-F5344CB8AC3E}">
        <p14:creationId xmlns="" xmlns:p14="http://schemas.microsoft.com/office/powerpoint/2010/main" val="291660871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29614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Это воспитанники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Галузиной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Т.Д. и Тарасовой О.И. Как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шагают дружно, бодро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наши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моряки! Ровный шаг, спина прямая,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четкий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взмах руки.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Подрасту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и стану взрослым,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буду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моряком. По бульвару также строем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ровным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мы пойдём.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340768"/>
            <a:ext cx="8568952" cy="5400600"/>
          </a:xfrm>
        </p:spPr>
      </p:pic>
    </p:spTree>
    <p:extLst>
      <p:ext uri="{BB962C8B-B14F-4D97-AF65-F5344CB8AC3E}">
        <p14:creationId xmlns="" xmlns:p14="http://schemas.microsoft.com/office/powerpoint/2010/main" val="41422773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080120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Чудесный праздник в феврале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страна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моя встречает. Она защитников своих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сердечно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поздравляет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! Малыши педагогов Тамары Яковлевны и Галины Владимировны  с большим интересом осваивают тему.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1196752"/>
            <a:ext cx="8712968" cy="5472608"/>
          </a:xfrm>
        </p:spPr>
      </p:pic>
    </p:spTree>
    <p:extLst>
      <p:ext uri="{BB962C8B-B14F-4D97-AF65-F5344CB8AC3E}">
        <p14:creationId xmlns="" xmlns:p14="http://schemas.microsoft.com/office/powerpoint/2010/main" val="2766961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Педагог  Надежда Кузьминична  в ходе реализации намеченного плана, делится опытом работы с коллегами по патриотическому  воспитанию дошкольников.       </a:t>
            </a:r>
          </a:p>
        </p:txBody>
      </p:sp>
      <p:pic>
        <p:nvPicPr>
          <p:cNvPr id="17411" name="Picture 2" descr="C:\Users\Eralash\Desktop\детский фото\100_PANA\P100019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8712968" cy="4896544"/>
          </a:xfr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412" name="Picture 5" descr="C:\Users\Eralash\Desktop\детский фото\100_PANA\P100049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88623" y="2383516"/>
            <a:ext cx="288033" cy="2959331"/>
          </a:xfrm>
          <a:noFill/>
          <a:ln w="76200">
            <a:solidFill>
              <a:srgbClr val="0070C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42510428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Папу поздравляю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 праздником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мужским: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юности, я знаю,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армии служил.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Значит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тоже воин,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хоть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не командир.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Праздника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достоин, о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хранял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весь мир!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Для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меня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ты главный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.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Мне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не дашь пропасть: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Отчизны славной м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аленькая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часть.</a:t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8568952" cy="5472608"/>
          </a:xfrm>
        </p:spPr>
      </p:pic>
    </p:spTree>
    <p:extLst>
      <p:ext uri="{BB962C8B-B14F-4D97-AF65-F5344CB8AC3E}">
        <p14:creationId xmlns="" xmlns:p14="http://schemas.microsoft.com/office/powerpoint/2010/main" val="107518470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55679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Важным условием успешной работы педагогической деятельности в данном направлении является взаимодействие с родителями наших воспитанников. Прикосновение к «живым» документам истории семьи будит мысль ребёнка, вызывает положительные эмоции, так считают педагоги - Надежда Борисовна, Зинаида Михайловна.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0808"/>
            <a:ext cx="8802803" cy="5040560"/>
          </a:xfrm>
        </p:spPr>
      </p:pic>
    </p:spTree>
    <p:extLst>
      <p:ext uri="{BB962C8B-B14F-4D97-AF65-F5344CB8AC3E}">
        <p14:creationId xmlns="" xmlns:p14="http://schemas.microsoft.com/office/powerpoint/2010/main" val="1758554281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Необходимым  методическим обеспечением данной работы  являются: информационные ресурсы  (научная, педагогическая и детская литература по теме), материальные ресурсы – дидактические и развивающие пособия , экспонаты мини – музеев, видеофильмы. Военная техника представлена  в группе № 6.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360544" y="1952833"/>
            <a:ext cx="5256580" cy="4320479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001" y="1600200"/>
            <a:ext cx="3906997" cy="4525963"/>
          </a:xfrm>
        </p:spPr>
      </p:pic>
    </p:spTree>
    <p:extLst>
      <p:ext uri="{BB962C8B-B14F-4D97-AF65-F5344CB8AC3E}">
        <p14:creationId xmlns="" xmlns:p14="http://schemas.microsoft.com/office/powerpoint/2010/main" val="28979389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Дети в младшей группе Людмилы Павловны и Елены Александровны с раннего возраста осваивают азы сюжетно-ролевых игр военной тематики.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P104076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14349" y="1600200"/>
            <a:ext cx="7858180" cy="490063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Выставка военной техники, художественной детской литературы организована педагогами Евгенией Ивановной и Любовь Петровной для старших дошкольников к Дню защитников Отечества.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P10407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5" y="1600200"/>
            <a:ext cx="8215370" cy="490063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Фото-монтаж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 фотографиями и военными наградами  родителей в старшей группе № 11 вызывает восторг и гордость детей за своих пап, служивших в рядах российской армии.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P1040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2076703" y="5009"/>
            <a:ext cx="4990595" cy="771530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Перспективно – тематическое планирование в ДОУ  предполагает предварительный выбор форм и методов в работе с дошкольниками по патриотическому воспитанию, педагоги определяют цели, задачи,  интеграцию образовательных областей.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820472" cy="5328592"/>
          </a:xfrm>
        </p:spPr>
      </p:pic>
      <p:pic>
        <p:nvPicPr>
          <p:cNvPr id="5" name="военная песня. - Прости меня дедушка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3653157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Информация для детей и родителей, детские работы, поздравление к 23 февраля  в группе № 12.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Содержимое 3" descr="P104075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00200"/>
            <a:ext cx="8358245" cy="4900634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99392"/>
            <a:ext cx="8229600" cy="143103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/>
              <a:t/>
            </a:r>
            <a:br>
              <a:rPr lang="ru-RU" sz="2000" b="1" dirty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Папы принесли форму и вместе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с тем, папы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детей группы № 7 проявили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высокую активность и участие в играх, спортивных состязаниях. Папы перетягивали совместно с детьми канат, забивали шары в ворота, соревновались,  кто больше возьмёт в руки воздушных шаров, перенесёт детей, показывали  навыки в умении заплетать своих маленьких дочек. Участие пап в празднике вызвало у детей чувство гордости за своих родителей 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восторг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9512" y="2492896"/>
            <a:ext cx="4320481" cy="41764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30724" y="2246140"/>
            <a:ext cx="4320483" cy="4525963"/>
          </a:xfrm>
        </p:spPr>
      </p:pic>
    </p:spTree>
    <p:extLst>
      <p:ext uri="{BB962C8B-B14F-4D97-AF65-F5344CB8AC3E}">
        <p14:creationId xmlns="" xmlns:p14="http://schemas.microsoft.com/office/powerpoint/2010/main" val="219606343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733054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Родиться мужчиной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 в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еликая   честь , в  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ком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смелость,    отвага 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и мужество 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есть!</a:t>
            </a:r>
            <a:b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>М</a:t>
            </a:r>
            <a:r>
              <a:rPr lang="ru-RU" sz="2200" b="1" dirty="0" smtClean="0">
                <a:solidFill>
                  <a:schemeClr val="accent6">
                    <a:lumMod val="50000"/>
                  </a:schemeClr>
                </a:solidFill>
              </a:rPr>
              <a:t>ы немного подрастём,   тоже в армию пойдём. Такие чувства у малышей воспитывают педагоги Антонина Ивановна и Ирина Александровна.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200" b="1" dirty="0">
                <a:solidFill>
                  <a:schemeClr val="accent6">
                    <a:lumMod val="50000"/>
                  </a:schemeClr>
                </a:solidFill>
              </a:rPr>
            </a:br>
            <a:endParaRPr lang="ru-RU" sz="22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4536504" cy="4536504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94" y="1600200"/>
            <a:ext cx="3775211" cy="4525963"/>
          </a:xfrm>
        </p:spPr>
      </p:pic>
    </p:spTree>
    <p:extLst>
      <p:ext uri="{BB962C8B-B14F-4D97-AF65-F5344CB8AC3E}">
        <p14:creationId xmlns="" xmlns:p14="http://schemas.microsoft.com/office/powerpoint/2010/main" val="53541890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Поздравляем, поздравляем 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с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23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февраля!   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от всей души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желаем,  Покорить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вам все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моря!    Пусть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победа гордо реет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  И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успех ведет в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делах!     Пусть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печаль сломить не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смеет,     Будет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в ваших все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руках!   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Воспитанники средней группы № 6.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12776"/>
            <a:ext cx="8856983" cy="5328592"/>
          </a:xfrm>
        </p:spPr>
      </p:pic>
    </p:spTree>
    <p:extLst>
      <p:ext uri="{BB962C8B-B14F-4D97-AF65-F5344CB8AC3E}">
        <p14:creationId xmlns="" xmlns:p14="http://schemas.microsoft.com/office/powerpoint/2010/main" val="11851141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</a:rPr>
              <a:t>Первый опыт малышей в художественно-продуктивной деятельности с отражением темы в группе № 4</a:t>
            </a:r>
            <a:endParaRPr lang="ru-RU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73" y="1600200"/>
            <a:ext cx="7271854" cy="4525963"/>
          </a:xfrm>
        </p:spPr>
      </p:pic>
    </p:spTree>
    <p:extLst>
      <p:ext uri="{BB962C8B-B14F-4D97-AF65-F5344CB8AC3E}">
        <p14:creationId xmlns="" xmlns:p14="http://schemas.microsoft.com/office/powerpoint/2010/main" val="200732175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Это мой папа, а это мой! Вот они слова  и мысли восторга, гордости и уважения к родным близким людям. Малыши в группе № 4 вновь и вновь перелистывают страницы истории, уже новой истории, где мирное  и  в тоже  время военное для  их отцов, Родины – Отчизны.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84784"/>
            <a:ext cx="4536504" cy="5184576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203" y="1600200"/>
            <a:ext cx="3826594" cy="4525963"/>
          </a:xfrm>
        </p:spPr>
      </p:pic>
    </p:spTree>
    <p:extLst>
      <p:ext uri="{BB962C8B-B14F-4D97-AF65-F5344CB8AC3E}">
        <p14:creationId xmlns="" xmlns:p14="http://schemas.microsoft.com/office/powerpoint/2010/main" val="57013958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27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373014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Этих дней не смолкнет слава, не померкнет никогда!</a:t>
            </a:r>
            <a:b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Слава Армии Российской! Слава! Слава навсегда!  Этим кадром с фотографиями родителей – защитников </a:t>
            </a:r>
            <a:r>
              <a:rPr lang="ru-RU" sz="2000" b="1" smtClean="0">
                <a:solidFill>
                  <a:schemeClr val="accent6">
                    <a:lumMod val="50000"/>
                  </a:schemeClr>
                </a:solidFill>
              </a:rPr>
              <a:t>Отечества  в группе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№ 9  завершаем подведение итогов работы по ознакомлению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д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ошкольников по теме «Наши защитники Отечества»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700808"/>
            <a:ext cx="4392488" cy="4968552"/>
          </a:xfrm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72512" y="1952833"/>
            <a:ext cx="4968550" cy="4464494"/>
          </a:xfrm>
        </p:spPr>
      </p:pic>
    </p:spTree>
    <p:extLst>
      <p:ext uri="{BB962C8B-B14F-4D97-AF65-F5344CB8AC3E}">
        <p14:creationId xmlns="" xmlns:p14="http://schemas.microsoft.com/office/powerpoint/2010/main" val="310493468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34076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качестве основных задач на месяц определены: расширение представлений детей о российской армии, воспитание чувства уважения к российскому  воину, его силе и смелости,  развитие речи дошкольников, эрудиции и интеллекта, организация работы с родителями по теме.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265" y="1412776"/>
            <a:ext cx="7603469" cy="5400600"/>
          </a:xfrm>
        </p:spPr>
      </p:pic>
    </p:spTree>
    <p:extLst>
      <p:ext uri="{BB962C8B-B14F-4D97-AF65-F5344CB8AC3E}">
        <p14:creationId xmlns="" xmlns:p14="http://schemas.microsoft.com/office/powerpoint/2010/main" val="175174959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 работе с дошкольниками ведущий вид деятельности – игра, в рамках реализации месячного календарно – тематического патриотического воспитания, педагоги определяют виды и тематику игр: дидактические, сюжетно-ролевые, подвижные, игры-соревнования и другие.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600200"/>
            <a:ext cx="7786741" cy="5043510"/>
          </a:xfrm>
        </p:spPr>
      </p:pic>
    </p:spTree>
    <p:extLst>
      <p:ext uri="{BB962C8B-B14F-4D97-AF65-F5344CB8AC3E}">
        <p14:creationId xmlns="" xmlns:p14="http://schemas.microsoft.com/office/powerpoint/2010/main" val="41920614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08112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На организационно – подготовительном  этапе были обозначены проблемы и темы предстоящей работы,  поставлены цели, обозначены основные  задачи. Ведущее место в методическом обеспечении отведено художественному слову.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 descr="'Папка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85392"/>
            <a:ext cx="8352928" cy="5472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289921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Педагогами разработаны  конспекты непосредственно-образовательной деятельности, сценарии бесед, конкурсов, с родителями запланировано посещение библиотек, музеев, выставок военного оружия, детских творческих выставок.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 descr="'Папка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4320480" cy="54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Объект 5" descr="'Папка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1412776"/>
            <a:ext cx="4464496" cy="53285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70579010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Воспитатель </a:t>
            </a:r>
            <a:r>
              <a:rPr lang="ru-RU" sz="2000" b="1" dirty="0" err="1" smtClean="0">
                <a:solidFill>
                  <a:schemeClr val="accent6">
                    <a:lumMod val="50000"/>
                  </a:schemeClr>
                </a:solidFill>
              </a:rPr>
              <a:t>Галуза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 Н.Н. организует авторские выставки детских работ своих воспитанников.  Рассматривание картин, чтение  художественных произведений, беседы -  всё это помогает  реализовать ребёнку своё видение темы  в художественной деятельности детей. 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2816"/>
            <a:ext cx="8496944" cy="4925144"/>
          </a:xfrm>
        </p:spPr>
      </p:pic>
    </p:spTree>
    <p:extLst>
      <p:ext uri="{BB962C8B-B14F-4D97-AF65-F5344CB8AC3E}">
        <p14:creationId xmlns="" xmlns:p14="http://schemas.microsoft.com/office/powerpoint/2010/main" val="329139495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just"/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Дошкольники педагогов Фёдоровой А.И., Раковой И.А. отлично владеют знаниями о многих родах войск: это наземный, воздушный,  морской. Продуктивная деятельность воспитанников отражает глубокий интерес детей к военной технике.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00200"/>
            <a:ext cx="8784976" cy="5069160"/>
          </a:xfrm>
        </p:spPr>
      </p:pic>
    </p:spTree>
    <p:extLst>
      <p:ext uri="{BB962C8B-B14F-4D97-AF65-F5344CB8AC3E}">
        <p14:creationId xmlns="" xmlns:p14="http://schemas.microsoft.com/office/powerpoint/2010/main" val="234537005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Литейная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572</TotalTime>
  <Words>1012</Words>
  <Application>Microsoft Office PowerPoint</Application>
  <PresentationFormat>Экран (4:3)</PresentationFormat>
  <Paragraphs>38</Paragraphs>
  <Slides>36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БЮДЖЕТНОЕ ДОШКОЛЬНОЕ ОБРАЗОВАТЕЛЬНОЕ УЧРЕЖДЕНИЕ   города Омска  «Центр развития ребёнка – детский сад №201»</vt:lpstr>
      <vt:lpstr>     Организация образовательной среды  в процессе    ознакомления дошкольников  с темой «Наши защитники Отечества»</vt:lpstr>
      <vt:lpstr>Перспективно – тематическое планирование в ДОУ  предполагает предварительный выбор форм и методов в работе с дошкольниками по патриотическому воспитанию, педагоги определяют цели, задачи,  интеграцию образовательных областей. </vt:lpstr>
      <vt:lpstr>В качестве основных задач на месяц определены: расширение представлений детей о российской армии, воспитание чувства уважения к российскому  воину, его силе и смелости,  развитие речи дошкольников, эрудиции и интеллекта, организация работы с родителями по теме.</vt:lpstr>
      <vt:lpstr>В работе с дошкольниками ведущий вид деятельности – игра, в рамках реализации месячного календарно – тематического патриотического воспитания, педагоги определяют виды и тематику игр: дидактические, сюжетно-ролевые, подвижные, игры-соревнования и другие. </vt:lpstr>
      <vt:lpstr>На организационно – подготовительном  этапе были обозначены проблемы и темы предстоящей работы,  поставлены цели, обозначены основные  задачи. Ведущее место в методическом обеспечении отведено художественному слову. </vt:lpstr>
      <vt:lpstr>Педагогами разработаны  конспекты непосредственно-образовательной деятельности, сценарии бесед, конкурсов, с родителями запланировано посещение библиотек, музеев, выставок военного оружия, детских творческих выставок.</vt:lpstr>
      <vt:lpstr>Воспитатель Галуза Н.Н. организует авторские выставки детских работ своих воспитанников.  Рассматривание картин, чтение  художественных произведений, беседы -  всё это помогает  реализовать ребёнку своё видение темы  в художественной деятельности детей. </vt:lpstr>
      <vt:lpstr>Дошкольники педагогов Фёдоровой А.И., Раковой И.А. отлично владеют знаниями о многих родах войск: это наземный, воздушный,  морской. Продуктивная деятельность воспитанников отражает глубокий интерес детей к военной технике.</vt:lpstr>
      <vt:lpstr>На суше, в небе, на морях и даже под водою солдаты мир наш берегут для нас, дружок, с тобою. Когда я вырасту большим, где б ни служил, повсюду  свою Отчизну защищать и я надёжно буду. Рисуют дети Тумановой Н.К., Галайдиной О.Н.</vt:lpstr>
      <vt:lpstr>Воспитание у детей любви к Родине, уважение к Российской армии и солдату  формируется в процессе художественной деятельности. Педагоги систематически оформляют детские творческие работы детей в форме тематических выставок.</vt:lpstr>
      <vt:lpstr>По словам А.С. Макаренко, именно в семье  и под руководством родителей растёт будущий гражданин. Всё, что происходит в стране, через душу и мысль педагогов должно приходить к детям.  Педагоги Ольга Ивановна и Тамара  Дмитриевна имеют большой педагогический опыт в работе с родителями и особенно по патриотическому их  воспитанию.</vt:lpstr>
      <vt:lpstr>Совместные игры, рассказы  педагогов и родителей о воинской службе производят положительное эмоциональное впечатление на воспитанников, а дети реализуют свои положительные эмоции в детской продуктивно-художественной деятельности.</vt:lpstr>
      <vt:lpstr>Выжигание, аппликация, конструирование и конечно актуальная тема  - воспитание чувств гордости за родную российскую армию – вот это и труд, и художество, и  социализация, и познание, и художественное слово. Это работы выпускников группы № 4.</vt:lpstr>
      <vt:lpstr>Мужеством, смелостью, силой своего отца  гордится каждый мальчишка и девчонка мой папа - защитник Отечества.   За всё, что есть сейчас у нас,  за каждый наш счастливый час спасибо доблестным солдатам,  что отстояли мир когда-то.    Спасибо армии российской, спасибо дедам и отцам  за то, что солнце светит нам.</vt:lpstr>
      <vt:lpstr>Мы чтим сынов Отечества в мундирах, что славу флага умножают.  И в сложный и опасный век  наш мирный сон надёжно охраняют. Во все века российский воин   своим геройством в войнах побеждал,   он прославления достоин,   за честь России – жизнь он отдавал.</vt:lpstr>
      <vt:lpstr>В форме белоснежного крейсера с многочисленными якорями, дети и педагоги Оксана Анатольевна и Ирина Михайловна приглашают  пап , дедушек, братишек на  спортивный праздник «Самый меткий, самый быстрый, самый ловкий» </vt:lpstr>
      <vt:lpstr>Патриотизм – сложное и высокое чувство. Его содержание  так многогранно: это и любовь к родным и близким, и к малой Родине и  особая гордость  за свою могучую армию. Тамара Дмитриевна и Ольга Ивановна   воспитывают чувство уважения  к российскому воину, его силе и смелости.</vt:lpstr>
      <vt:lpstr>Выставки детских тематических творческих работ  в настоящее время особенно актуальны,  т.к. в современных семьях вопросы воспитания патриотизма, гражданственности не считается важным и зачастую  вызывают недоумение, так считают  педагоги средней группы.</vt:lpstr>
      <vt:lpstr>  Солдаты охраняют   и  жизнь, и мир, и труд. Так пусть же все ребята счастливыми растут! Малыши внимательно рассматривают и фотографии, и награды своих родителей  в группе №  9, педагоги Тамара Яковлевна, Галина Владимировна активно сотрудничают с родителями.</vt:lpstr>
      <vt:lpstr>Это воспитанники Галузиной Т.Д. и Тарасовой О.И. Как шагают дружно, бодро наши моряки! Ровный шаг, спина прямая, четкий взмах руки. Подрасту и стану взрослым, буду моряком. По бульвару также строем ровным мы пойдём. </vt:lpstr>
      <vt:lpstr>Чудесный праздник в феврале страна моя встречает. Она защитников своих сердечно поздравляет! Малыши педагогов Тамары Яковлевны и Галины Владимировны  с большим интересом осваивают тему. </vt:lpstr>
      <vt:lpstr>Педагог  Надежда Кузьминична  в ходе реализации намеченного плана, делится опытом работы с коллегами по патриотическому  воспитанию дошкольников.       </vt:lpstr>
      <vt:lpstr>Папу поздравляю с праздником мужским: в  юности, я знаю, в  армии служил. Значит тоже воин, хоть не командир. Праздника достоин, охранял весь мир! Для меня ты главный. Мне не дашь пропасть: Я Отчизны славной маленькая часть. </vt:lpstr>
      <vt:lpstr>Важным условием успешной работы педагогической деятельности в данном направлении является взаимодействие с родителями наших воспитанников. Прикосновение к «живым» документам истории семьи будит мысль ребёнка, вызывает положительные эмоции, так считают педагоги - Надежда Борисовна, Зинаида Михайловна.</vt:lpstr>
      <vt:lpstr>Необходимым  методическим обеспечением данной работы  являются: информационные ресурсы  (научная, педагогическая и детская литература по теме), материальные ресурсы – дидактические и развивающие пособия , экспонаты мини – музеев, видеофильмы. Военная техника представлена  в группе № 6.</vt:lpstr>
      <vt:lpstr>Дети в младшей группе Людмилы Павловны и Елены Александровны с раннего возраста осваивают азы сюжетно-ролевых игр военной тематики.</vt:lpstr>
      <vt:lpstr>Выставка военной техники, художественной детской литературы организована педагогами Евгенией Ивановной и Любовь Петровной для старших дошкольников к Дню защитников Отечества.</vt:lpstr>
      <vt:lpstr>Фото-монтаж с фотографиями и военными наградами  родителей в старшей группе № 11 вызывает восторг и гордость детей за своих пап, служивших в рядах российской армии.</vt:lpstr>
      <vt:lpstr>Информация для детей и родителей, детские работы, поздравление к 23 февраля  в группе № 12.</vt:lpstr>
      <vt:lpstr>    Папы принесли форму и вместе с тем, папы   детей группы № 7 проявили высокую активность и участие в играх, спортивных состязаниях. Папы перетягивали совместно с детьми канат, забивали шары в ворота, соревновались,  кто больше возьмёт в руки воздушных шаров, перенесёт детей, показывали  навыки в умении заплетать своих маленьких дочек. Участие пап в празднике вызвало у детей чувство гордости за своих родителей и восторг.</vt:lpstr>
      <vt:lpstr>   Родиться мужчиной  великая   честь , в   ком смелость,    отвага и мужество есть! Мы немного подрастём,   тоже в армию пойдём. Такие чувства у малышей воспитывают педагоги Антонина Ивановна и Ирина Александровна. </vt:lpstr>
      <vt:lpstr>Поздравляем, поздравляем  с  23 февраля!   И от всей души желаем,  Покорить вам все моря!    Пусть победа гордо реет!    И успех ведет в делах!     Пусть печаль сломить не смеет,     Будет в ваших все руках!      Воспитанники средней группы № 6.</vt:lpstr>
      <vt:lpstr>Первый опыт малышей в художественно-продуктивной деятельности с отражением темы в группе № 4</vt:lpstr>
      <vt:lpstr>Это мой папа, а это мой! Вот они слова  и мысли восторга, гордости и уважения к родным близким людям. Малыши в группе № 4 вновь и вновь перелистывают страницы истории, уже новой истории, где мирное  и  в тоже  время военное для  их отцов, Родины – Отчизны.</vt:lpstr>
      <vt:lpstr>Этих дней не смолкнет слава, не померкнет никогда! Слава Армии Российской! Слава! Слава навсегда!  Этим кадром с фотографиями родителей – защитников Отечества  в группе № 9  завершаем подведение итогов работы по ознакомлению дошкольников по теме «Наши защитники Отечества»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днс</cp:lastModifiedBy>
  <cp:revision>75</cp:revision>
  <dcterms:created xsi:type="dcterms:W3CDTF">2012-02-23T13:33:27Z</dcterms:created>
  <dcterms:modified xsi:type="dcterms:W3CDTF">2012-12-05T08:30:58Z</dcterms:modified>
</cp:coreProperties>
</file>