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3000" i="1" dirty="0" smtClean="0">
                <a:latin typeface="Times New Roman" pitchFamily="18" charset="0"/>
                <a:cs typeface="Times New Roman" pitchFamily="18" charset="0"/>
              </a:rPr>
              <a:t>Гербы</a:t>
            </a:r>
            <a:endParaRPr lang="ru-RU" sz="13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Архангельска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dsad104.ru/upload/medialibrary/a81/a81e759286faa86e551956a43c64e3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736304" cy="382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1720840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золотом поле щита изображен летящий архангел в синем одеянии с огненным мечом и щитом, побеждающий черного дьявола.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Летящий архангел в синем одеянии с огненным мечом и щитом символизирует русское воинство, победу сил добра над силами зла.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Черный дьявол олицетворяет неприятеля, зло, которое будет побеждено.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Герб имеет декоративное обрамление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Великих Лук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oiklass.ucoz.net/vneklassnoe/850_vluki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772817"/>
            <a:ext cx="280831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1988840"/>
            <a:ext cx="3456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червленом поле три золотых продольно положенных лука.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Красный цвет символ труда, жизнеутверждающей силы, мужества, праздника и красоты.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Золото в геральдике символизирует прочность, величие, интеллект, великодушие, богатство.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Германии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4.infourok.ru/uploads/ex/01b0/00006357-b47f5e55/img10.jpg"/>
          <p:cNvPicPr/>
          <p:nvPr/>
        </p:nvPicPr>
        <p:blipFill>
          <a:blip r:embed="rId2" cstate="print"/>
          <a:srcRect r="40693"/>
          <a:stretch>
            <a:fillRect/>
          </a:stretch>
        </p:blipFill>
        <p:spPr bwMode="auto">
          <a:xfrm>
            <a:off x="755576" y="1700808"/>
            <a:ext cx="3523560" cy="423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844824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Герб Германии представляет собой щит желтого цвета варяжской геральдической формы, на котором изображен черный орел с головой, развернутой в левую сторону (от смотрящего на щит).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Орел - это традиционный символ для германской геральдики, который символизирует силу и мощь. 	Подобный герб существовал на гербах первых немецких правителей. Орел символизирует королевскую власть, мужество.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Норвегии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upload.wikimedia.org/wikipedia/commons/thumb/5/5e/Coat_of_Arms_of_Norway_%281943%29.svg/764px-Coat_of_Arms_of_Norway_%281943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024336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1844824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Государственный герб представляет собой прямой остроконечный геральдический щит варяжского типа, который окрашен в красный цвет.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В центре щита расположено изображение золотого льва Святого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Лев изображен прямостоящим и развернутым к правому краю щита. В передних лапах держит секиру с белым наконечником.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Герб увенчан пурпурной короной закрытого типа.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Герб Москвы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герб москвы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5909" r="25861" b="5555"/>
          <a:stretch/>
        </p:blipFill>
        <p:spPr bwMode="auto">
          <a:xfrm>
            <a:off x="899592" y="1916832"/>
            <a:ext cx="3168352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1700808"/>
            <a:ext cx="45365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Герб представляет собой четырёхугольный с закруглёнными нижними углами и заострённый в оконечности тёмно-красный геральдический щит.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На нём изображён святой Георгий Победоносец в серебряных доспехах и голубой мантии (плаще) на серебряном коне.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Всадник поражает золотым копьём чёрного змия.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Хабаровского края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23928" y="1916832"/>
            <a:ext cx="4680520" cy="381642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Герб Хабаровского края выполнен на щите французской геральдической формы.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центре щита, серебра (белого) цвета, на почетном месте, изображена мощная естественная фигура сидящего на задних лапах черного цвета белогрудого медведя, который передними лапами бережно удерживает (прижимает к груди) герб Хабаровска - административного центра Хабаровского края.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Голова медведя с раскрытой пастью,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червленными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(красными)глазами и языком повернута к восходу "самого лучезарного солнца", на Восток (в зеркальном отражении).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geraldikadv.ru/d/738153/d/gerb_khabarovskiy_kray_otlivka_v_ramke_buk_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29523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Амурска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upload.wikimedia.org/wikipedia/commons/thumb/f/f7/Coat_of_Arms_of_Amursk_%28Khabarovsk_krai%29_2011.png/215px-Coat_of_Arms_of_Amursk_%28Khabarovsk_krai%29_2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1700808"/>
            <a:ext cx="42484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	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Герб "Город Амурск" представляет собой геральдический щит французской формы лазоревого (синего) цвета, в котором изображен летящий вправо (от зрителя влево) белый дальневосточный аист с черными крыльями и красными лапами. 	Нижняя часть щита обременена волнообразным двойным серебряным поясом.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Санкт-Петербурга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cdn.turkaramamotoru.com/uk/gerb-sankt-peterburga-2531.jpg"/>
          <p:cNvPicPr/>
          <p:nvPr/>
        </p:nvPicPr>
        <p:blipFill>
          <a:blip r:embed="rId2" cstate="print"/>
          <a:srcRect l="6830" t="5629" r="6955" b="5441"/>
          <a:stretch>
            <a:fillRect/>
          </a:stretch>
        </p:blipFill>
        <p:spPr bwMode="auto">
          <a:xfrm>
            <a:off x="755576" y="1772816"/>
            <a:ext cx="3096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484784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червленом (красном) поле золотой российский скипетр поверх двух опрокинутых серебряных якорей морского и речного, о четырех зубцах, накрест.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Щит увенчан российской императорской короной и положен поверх двух российских скипетров натурального цвета, соединенных лентой Святого Андрея Первозванного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Японии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cdn.now.howstuffworks.com/media-content/dcac6246-b402-43bb-bc46-7859f32ce5dc-640-360.jpg"/>
          <p:cNvPicPr/>
          <p:nvPr/>
        </p:nvPicPr>
        <p:blipFill>
          <a:blip r:embed="rId2" cstate="print"/>
          <a:srcRect l="18100" r="14930"/>
          <a:stretch>
            <a:fillRect/>
          </a:stretch>
        </p:blipFill>
        <p:spPr bwMode="auto">
          <a:xfrm>
            <a:off x="899592" y="2060848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1844824"/>
            <a:ext cx="4392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Герб Японии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 самом деле является печатью. Императорская печать Японии представляет собой стилизованный под желтую хризантему символ из двух рядов по 16 лепестков.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Данная печать используется японским императором и членами японской императорской семьи. Императорская печать иногда выступает в роли герба Японии, хотя официального герба в Японии не существует.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Владивостока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www.vladtime.ru/uploads/posts/1360901005_ger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14514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4008" y="2132856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зеленом поле щита золотой тигр с червлеными глазами и языком, идущий по скалистому серебряному склону вправо, подняв переднюю правую лапу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Амурского района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heraldicum.ru/russia/subjects/towns/images/amursk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048000" cy="3171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39952" y="1700808"/>
            <a:ext cx="40324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"</a:t>
            </a:r>
            <a:r>
              <a:rPr lang="ru-RU" sz="1400" dirty="0" smtClean="0"/>
              <a:t>Герб выполнен в щите французской </a:t>
            </a:r>
            <a:r>
              <a:rPr lang="ru-RU" sz="1400" dirty="0" err="1" smtClean="0"/>
              <a:t>геральдичекой</a:t>
            </a:r>
            <a:r>
              <a:rPr lang="ru-RU" sz="1400" dirty="0" smtClean="0"/>
              <a:t> формы жёлтого цвета. В центре щита расположен стилизованный знак жёлтого цвета в виде цветущего дерева. Щит разделен вертикально по центру на две части и два геральдических цвета (лазурь, синий цвет и кобальт; зеленый цвет). </a:t>
            </a:r>
          </a:p>
          <a:p>
            <a:pPr algn="just"/>
            <a:r>
              <a:rPr lang="ru-RU" sz="1400" dirty="0" smtClean="0"/>
              <a:t>	Дуб в геральдике всегда был символом силы, мощи и возрождения. Могучее дерево тянется вверх, к свету крепко держась за землю живыми корнями. </a:t>
            </a:r>
          </a:p>
          <a:p>
            <a:pPr algn="just"/>
            <a:r>
              <a:rPr lang="ru-RU" sz="1400" dirty="0" smtClean="0"/>
              <a:t>	Десять ветвей дерева (это десять административных образований, составляющих Амурский район). Они сплетаются в мощный ствол, который держит пышную крону (точную, уменьшенную картографическую копию Амурского района)".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Герб США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argumenti.ru/images/arhnews/5899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28879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1166843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Главным элементом  герба является обитающий только в США белоголовый орлан В одной лапе он держит 13 стрел, в другой оливковую ветвь. Оливковая ветвь традиционно изображена с 13 листьями и 13 оливками. 	</a:t>
            </a:r>
          </a:p>
          <a:p>
            <a:r>
              <a:rPr lang="ru-RU" sz="1600" dirty="0" smtClean="0"/>
              <a:t>	Голова орла повернута в сторону оливковой ветви. </a:t>
            </a:r>
          </a:p>
          <a:p>
            <a:r>
              <a:rPr lang="ru-RU" sz="1600" dirty="0" smtClean="0"/>
              <a:t>	На груди у орла щит с 13 красными и белыми полосами, верхняя часть щита синяя. Рисунок и символика щита напоминает</a:t>
            </a:r>
            <a:r>
              <a:rPr lang="ru-RU" sz="1600" dirty="0" smtClean="0">
                <a:solidFill>
                  <a:schemeClr val="bg1"/>
                </a:solidFill>
              </a:rPr>
              <a:t>  </a:t>
            </a:r>
            <a:r>
              <a:rPr lang="ru-RU" sz="1600" dirty="0" smtClean="0"/>
              <a:t>флаг.</a:t>
            </a:r>
          </a:p>
          <a:p>
            <a:r>
              <a:rPr lang="ru-RU" sz="1600" dirty="0" smtClean="0"/>
              <a:t>	В клюве орел держит свиток с надписью на латинском «E </a:t>
            </a:r>
            <a:r>
              <a:rPr lang="ru-RU" sz="1600" dirty="0" err="1" smtClean="0"/>
              <a:t>Pluribus</a:t>
            </a:r>
            <a:r>
              <a:rPr lang="ru-RU" sz="1600" dirty="0" smtClean="0"/>
              <a:t> </a:t>
            </a:r>
            <a:r>
              <a:rPr lang="ru-RU" sz="1600" dirty="0" err="1" smtClean="0"/>
              <a:t>Unum</a:t>
            </a:r>
            <a:r>
              <a:rPr lang="ru-RU" sz="1600" dirty="0" smtClean="0"/>
              <a:t>», что переводится как «Из многих – Один». </a:t>
            </a:r>
          </a:p>
          <a:p>
            <a:r>
              <a:rPr lang="ru-RU" sz="1600" dirty="0" smtClean="0"/>
              <a:t>	Изображенные в верхней части герба на синем фоне 13 звезд, расположенные в форме шестиконечной звезды и окруженные золотым ореолом и облаками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117</TotalTime>
  <Words>176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Слайд 1</vt:lpstr>
      <vt:lpstr>Герб Москвы</vt:lpstr>
      <vt:lpstr>Герб Хабаровского края</vt:lpstr>
      <vt:lpstr>Герб Амурска</vt:lpstr>
      <vt:lpstr>Герб Санкт-Петербурга</vt:lpstr>
      <vt:lpstr>Герб Японии</vt:lpstr>
      <vt:lpstr>Герб Владивостока</vt:lpstr>
      <vt:lpstr>Герб Амурского района</vt:lpstr>
      <vt:lpstr>Герб США</vt:lpstr>
      <vt:lpstr>Герб Архангельска</vt:lpstr>
      <vt:lpstr>Герб Великих Лук</vt:lpstr>
      <vt:lpstr>Герб Германии</vt:lpstr>
      <vt:lpstr>Герб Норвегии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2019-04-02T22:39:44Z</dcterms:created>
  <dcterms:modified xsi:type="dcterms:W3CDTF">2019-04-03T02:55:43Z</dcterms:modified>
</cp:coreProperties>
</file>