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1" r:id="rId4"/>
    <p:sldId id="257" r:id="rId5"/>
    <p:sldId id="262" r:id="rId6"/>
    <p:sldId id="263" r:id="rId7"/>
    <p:sldId id="264" r:id="rId8"/>
    <p:sldId id="265" r:id="rId9"/>
    <p:sldId id="266" r:id="rId10"/>
    <p:sldId id="269" r:id="rId11"/>
    <p:sldId id="267" r:id="rId12"/>
    <p:sldId id="26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214445"/>
          </a:xfrm>
        </p:spPr>
        <p:txBody>
          <a:bodyPr/>
          <a:lstStyle/>
          <a:p>
            <a:r>
              <a:rPr lang="ru-RU" dirty="0" smtClean="0"/>
              <a:t>Консультация для родителей.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1500174"/>
            <a:ext cx="6400800" cy="4138626"/>
          </a:xfrm>
        </p:spPr>
        <p:txBody>
          <a:bodyPr>
            <a:noAutofit/>
          </a:bodyPr>
          <a:lstStyle/>
          <a:p>
            <a:r>
              <a:rPr lang="ru-RU" sz="9600" b="1" dirty="0" smtClean="0"/>
              <a:t>СКОРО В ШКОЛУ</a:t>
            </a:r>
            <a:endParaRPr lang="ru-RU" sz="9600" b="1" dirty="0"/>
          </a:p>
        </p:txBody>
      </p:sp>
      <p:pic>
        <p:nvPicPr>
          <p:cNvPr id="7" name="Рисунок 6" descr="http://novot.ucoz.ru/globus-3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858016" y="4071942"/>
            <a:ext cx="207170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428860" y="5143512"/>
            <a:ext cx="3929090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Подготовила 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у</a:t>
            </a:r>
            <a:r>
              <a:rPr lang="ru-RU" dirty="0" smtClean="0">
                <a:solidFill>
                  <a:sysClr val="windowText" lastClr="000000"/>
                </a:solidFill>
              </a:rPr>
              <a:t>читель- логопед</a:t>
            </a: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МКДОУ  </a:t>
            </a:r>
            <a:r>
              <a:rPr lang="ru-RU" dirty="0" err="1" smtClean="0">
                <a:solidFill>
                  <a:sysClr val="windowText" lastClr="000000"/>
                </a:solidFill>
              </a:rPr>
              <a:t>д</a:t>
            </a:r>
            <a:r>
              <a:rPr lang="ru-RU" dirty="0" smtClean="0">
                <a:solidFill>
                  <a:sysClr val="windowText" lastClr="000000"/>
                </a:solidFill>
              </a:rPr>
              <a:t>/с № 18 </a:t>
            </a:r>
            <a:r>
              <a:rPr lang="ru-RU" dirty="0" err="1" smtClean="0">
                <a:solidFill>
                  <a:sysClr val="windowText" lastClr="000000"/>
                </a:solidFill>
              </a:rPr>
              <a:t>с.Демарино</a:t>
            </a:r>
            <a:endParaRPr lang="ru-RU" dirty="0" smtClean="0">
              <a:solidFill>
                <a:sysClr val="windowText" lastClr="000000"/>
              </a:solidFill>
            </a:endParaRPr>
          </a:p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Зырянова О. 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Развитием двигательной активности.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F:\DCIM\100MSDCF\DSC03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142984"/>
            <a:ext cx="3643339" cy="2732864"/>
          </a:xfrm>
          <a:prstGeom prst="rect">
            <a:avLst/>
          </a:prstGeom>
          <a:noFill/>
        </p:spPr>
      </p:pic>
      <p:pic>
        <p:nvPicPr>
          <p:cNvPr id="3075" name="Picture 3" descr="F:\DCIM\100MSDCF\DSC038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214422"/>
            <a:ext cx="3618379" cy="2714644"/>
          </a:xfrm>
          <a:prstGeom prst="rect">
            <a:avLst/>
          </a:prstGeom>
          <a:noFill/>
        </p:spPr>
      </p:pic>
      <p:pic>
        <p:nvPicPr>
          <p:cNvPr id="5" name="Picture 3" descr="F:\DCIM\100MSDCF\DSC028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4214818"/>
            <a:ext cx="3143272" cy="235820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08318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Развитием волевого начала (способность достигать цели, качественно выполнять задание);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5123" name="Picture 3" descr="F:\DCIM\100MSDCF\DSC041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523158" cy="2643206"/>
          </a:xfrm>
          <a:prstGeom prst="rect">
            <a:avLst/>
          </a:prstGeom>
          <a:noFill/>
        </p:spPr>
      </p:pic>
      <p:pic>
        <p:nvPicPr>
          <p:cNvPr id="5124" name="Picture 4" descr="F:\DCIM\100MSDCF\DSC040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4"/>
            <a:ext cx="3857652" cy="289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622619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Развитие познавательной способности, интерес к познавательной литературе и т.д.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2050" name="Picture 2" descr="F:\DCIM\100MSDCF\DSC0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571300"/>
            <a:ext cx="3143273" cy="2357766"/>
          </a:xfrm>
          <a:prstGeom prst="rect">
            <a:avLst/>
          </a:prstGeom>
          <a:noFill/>
        </p:spPr>
      </p:pic>
      <p:pic>
        <p:nvPicPr>
          <p:cNvPr id="2051" name="Picture 3" descr="F:\DCIM\100MSDCF\DSC040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000504"/>
            <a:ext cx="3523158" cy="2643206"/>
          </a:xfrm>
          <a:prstGeom prst="rect">
            <a:avLst/>
          </a:prstGeom>
          <a:noFill/>
        </p:spPr>
      </p:pic>
      <p:pic>
        <p:nvPicPr>
          <p:cNvPr id="2052" name="Picture 4" descr="F:\DCIM\100MSDCF\DSC038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517950"/>
            <a:ext cx="3214710" cy="2411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7972452" cy="61436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2800" b="1" dirty="0" smtClean="0">
                <a:solidFill>
                  <a:srgbClr val="00B050"/>
                </a:solidFill>
              </a:rPr>
              <a:t/>
            </a:r>
            <a:br>
              <a:rPr lang="ru-RU" sz="12800" b="1" dirty="0" smtClean="0">
                <a:solidFill>
                  <a:srgbClr val="00B050"/>
                </a:solidFill>
              </a:rPr>
            </a:br>
            <a:r>
              <a:rPr lang="ru-RU" sz="12800" b="1" dirty="0" smtClean="0">
                <a:solidFill>
                  <a:srgbClr val="00B050"/>
                </a:solidFill>
              </a:rPr>
              <a:t/>
            </a:r>
            <a:br>
              <a:rPr lang="ru-RU" sz="12800" b="1" dirty="0" smtClean="0">
                <a:solidFill>
                  <a:srgbClr val="00B050"/>
                </a:solidFill>
              </a:rPr>
            </a:br>
            <a:r>
              <a:rPr lang="ru-RU" sz="7300" b="1" dirty="0" smtClean="0">
                <a:solidFill>
                  <a:srgbClr val="00B050"/>
                </a:solidFill>
              </a:rPr>
              <a:t>Успехов в учёбе!</a:t>
            </a:r>
            <a:br>
              <a:rPr lang="ru-RU" sz="7300" b="1" dirty="0" smtClean="0">
                <a:solidFill>
                  <a:srgbClr val="00B05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Советы родителям.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2000" b="1" dirty="0" smtClean="0"/>
              <a:t>Чаще делитесь с ребенком воспоминаниями о счастливых мгновениях своего прошлого.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2000" b="1" dirty="0" smtClean="0"/>
              <a:t>Помогите ребенку овладеть информацией, которая </a:t>
            </a:r>
            <a:br>
              <a:rPr lang="ru-RU" sz="2000" b="1" dirty="0" smtClean="0"/>
            </a:br>
            <a:r>
              <a:rPr lang="ru-RU" sz="2000" b="1" dirty="0" smtClean="0"/>
              <a:t>позволит ему не теряться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sz="2000" b="1" dirty="0" smtClean="0"/>
              <a:t>Приучите ребенка содержать в порядке свои вещи</a:t>
            </a:r>
            <a:br>
              <a:rPr lang="ru-RU" sz="2000" b="1" dirty="0" smtClean="0"/>
            </a:br>
            <a:r>
              <a:rPr lang="ru-RU" sz="2000" b="1" dirty="0" smtClean="0"/>
              <a:t>-  Не пугайте ребенка трудностями и неудачами в школе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b="1" dirty="0" smtClean="0"/>
              <a:t>Научите ребенка правильно реагировать на неудачи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b="1" dirty="0" smtClean="0"/>
              <a:t>Хорошие манеры ребенка — зеркало семейных отношений.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b="1" dirty="0" smtClean="0"/>
              <a:t>Помогите ребенку обрести чувство уверенности в себе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</a:t>
            </a:r>
            <a:r>
              <a:rPr lang="ru-RU" sz="2000" b="1" dirty="0" smtClean="0"/>
              <a:t>Приучайте ребенка к самостоятельности в обыденной жизни.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7030A0"/>
                </a:solidFill>
              </a:rPr>
              <a:t>Режим дня</a:t>
            </a:r>
            <a:endParaRPr lang="ru-RU" sz="6600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Укрепляет здоровье.</a:t>
            </a:r>
          </a:p>
          <a:p>
            <a:r>
              <a:rPr lang="ru-RU" sz="3200" dirty="0" smtClean="0"/>
              <a:t> Приучает к порядку.</a:t>
            </a:r>
          </a:p>
          <a:p>
            <a:r>
              <a:rPr lang="ru-RU" sz="3200" dirty="0" smtClean="0"/>
              <a:t>Воспитывает чувство времени.</a:t>
            </a:r>
          </a:p>
          <a:p>
            <a:r>
              <a:rPr lang="ru-RU" sz="3200" dirty="0" smtClean="0"/>
              <a:t>Выступает, как  условие успешной учёбы.</a:t>
            </a:r>
          </a:p>
          <a:p>
            <a:r>
              <a:rPr lang="ru-RU" sz="3200" dirty="0" smtClean="0"/>
              <a:t>Регулирует  нагрузки.</a:t>
            </a:r>
          </a:p>
          <a:p>
            <a:r>
              <a:rPr lang="ru-RU" sz="3200" dirty="0" smtClean="0"/>
              <a:t>Воспитывает самостоятельность, ответственность, организованность.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26196"/>
          </a:xfrm>
        </p:spPr>
        <p:txBody>
          <a:bodyPr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В течении пяти лет мы работали над: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F:\DCIM\100MSDCF\DSC03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5715040" cy="428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40444"/>
          </a:xfrm>
        </p:spPr>
        <p:txBody>
          <a:bodyPr>
            <a:normAutofit fontScale="90000"/>
          </a:bodyPr>
          <a:lstStyle/>
          <a:p>
            <a:pPr lvl="8" algn="l" rtl="0">
              <a:spcBef>
                <a:spcPct val="0"/>
              </a:spcBef>
            </a:pPr>
            <a:r>
              <a:rPr lang="ru-RU" sz="3600" b="1" dirty="0" smtClean="0"/>
              <a:t>Развитием устойчивого положительного отношения к себе, уверенности в своих силах, открытости внешнему миру;</a:t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985" t="4414" r="2239" b="5605"/>
          <a:stretch>
            <a:fillRect/>
          </a:stretch>
        </p:blipFill>
        <p:spPr bwMode="auto">
          <a:xfrm>
            <a:off x="1142976" y="2357430"/>
            <a:ext cx="6572296" cy="4143404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58325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Развитием инициативности и самостоятельности в разных видах детской деятельности (игра, конструирование, рисование и т.д.);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" name="Picture 2" descr="F:\DCIM\100MSDCF\DSC02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3429024" cy="257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F:\DCIM\100MSDCF\DSC04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643246"/>
            <a:ext cx="3857652" cy="289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154758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Развитием активного взаимодействия со сверстниками и взрослыми (способность договариваться, учитывая интересы других, умение сдерживать эмоции и т.д.)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7170" name="Picture 2" descr="F:\DCIM\100MSDCF\DSC032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2857520" cy="3810028"/>
          </a:xfrm>
          <a:prstGeom prst="rect">
            <a:avLst/>
          </a:prstGeom>
          <a:noFill/>
        </p:spPr>
      </p:pic>
      <p:pic>
        <p:nvPicPr>
          <p:cNvPr id="7171" name="Picture 3" descr="F:\DCIM\100MSDCF\DSC03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388" y="2801938"/>
            <a:ext cx="4358976" cy="3270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6900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Развивали способность к фантазии, воображению;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4098" name="Picture 2" descr="F:\DCIM\100MSDCF\DSC03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19" y="1428736"/>
            <a:ext cx="3142857" cy="2357454"/>
          </a:xfrm>
          <a:prstGeom prst="rect">
            <a:avLst/>
          </a:prstGeom>
          <a:noFill/>
        </p:spPr>
      </p:pic>
      <p:pic>
        <p:nvPicPr>
          <p:cNvPr id="4099" name="Picture 3" descr="F:\DCIM\100MSDCF\DSC032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71299" y="3643146"/>
            <a:ext cx="3429024" cy="2572107"/>
          </a:xfrm>
          <a:prstGeom prst="rect">
            <a:avLst/>
          </a:prstGeom>
          <a:noFill/>
        </p:spPr>
      </p:pic>
      <p:pic>
        <p:nvPicPr>
          <p:cNvPr id="4100" name="Picture 4" descr="F:\DCIM\100MSDCF\DSC034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643050"/>
            <a:ext cx="4571430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940444"/>
          </a:xfrm>
        </p:spPr>
        <p:txBody>
          <a:bodyPr/>
          <a:lstStyle/>
          <a:p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Развитием  речи;</a:t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pic>
        <p:nvPicPr>
          <p:cNvPr id="1026" name="Picture 2" descr="F:\DCIM\100MSDCF\DSC024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3808820" cy="2857520"/>
          </a:xfrm>
          <a:prstGeom prst="rect">
            <a:avLst/>
          </a:prstGeom>
          <a:noFill/>
        </p:spPr>
      </p:pic>
      <p:pic>
        <p:nvPicPr>
          <p:cNvPr id="1028" name="Picture 4" descr="F:\DCIM\100MSDCF\DSC033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5388" y="2801938"/>
            <a:ext cx="4263756" cy="31988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155</Words>
  <PresentationFormat>Экран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Консультация для родителей.</vt:lpstr>
      <vt:lpstr>Советы родителям. - Чаще делитесь с ребенком воспоминаниями о счастливых мгновениях своего прошлого. - Помогите ребенку овладеть информацией, которая  позволит ему не теряться - Приучите ребенка содержать в порядке свои вещи -  Не пугайте ребенка трудностями и неудачами в школе - Научите ребенка правильно реагировать на неудачи - Хорошие манеры ребенка — зеркало семейных отношений. - Помогите ребенку обрести чувство уверенности в себе - Приучайте ребенка к самостоятельности в обыденной жизни.    </vt:lpstr>
      <vt:lpstr>Режим дня</vt:lpstr>
      <vt:lpstr>В течении пяти лет мы работали над:         </vt:lpstr>
      <vt:lpstr>Развитием устойчивого положительного отношения к себе, уверенности в своих силах, открытости внешнему миру;         </vt:lpstr>
      <vt:lpstr>Развитием инициативности и самостоятельности в разных видах детской деятельности (игра, конструирование, рисование и т.д.);         </vt:lpstr>
      <vt:lpstr>Развитием активного взаимодействия со сверстниками и взрослыми (способность договариваться, учитывая интересы других, умение сдерживать эмоции и т.д.)        </vt:lpstr>
      <vt:lpstr>Развивали способность к фантазии, воображению;           </vt:lpstr>
      <vt:lpstr> Развитием  речи;           </vt:lpstr>
      <vt:lpstr>Развитием двигательной активности.             </vt:lpstr>
      <vt:lpstr>Развитием волевого начала (способность достигать цели, качественно выполнять задание);        </vt:lpstr>
      <vt:lpstr>Развитие познавательной способности, интерес к познавательной литературе и т.д.           </vt:lpstr>
      <vt:lpstr>  Успехов в учёбе!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Советы родителям. Чаще делитесь с ребенком воспоминаниями о счастливых мгновениях своего прошлого.  Помогите ребенку овладеть информацией, которая позволит ему не теряться Приучите ребенка содержать в порядке свои вещи Не пугайте ребенка трудностями и неудачами в школе Не старайтесь быть для ребенка учителем. Научите ребенка правильно реагировать на неудачи Хорошие манеры ребенка — зеркало семейных отношений Помогите ребенку обрести чувство уверенности в себе Приучайте ребенка к самостоятельности в обыденной жизни </dc:title>
  <dc:creator>детский сад</dc:creator>
  <cp:lastModifiedBy>ds18plast@mail.ru</cp:lastModifiedBy>
  <cp:revision>4</cp:revision>
  <dcterms:created xsi:type="dcterms:W3CDTF">2018-05-10T02:47:58Z</dcterms:created>
  <dcterms:modified xsi:type="dcterms:W3CDTF">2019-04-02T08:01:28Z</dcterms:modified>
</cp:coreProperties>
</file>