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0" d="100"/>
          <a:sy n="30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/982311/slides/slide_1.jpg"/>
          <p:cNvPicPr/>
          <p:nvPr/>
        </p:nvPicPr>
        <p:blipFill>
          <a:blip r:embed="rId2"/>
          <a:srcRect b="11458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857884" y="3929066"/>
            <a:ext cx="2786082" cy="1643074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Учитель- логопед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Зырянова О.Н.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МКДОУ </a:t>
            </a:r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/с №18 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С.Демарино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/982311/slides/slide_10.jpg"/>
          <p:cNvPicPr/>
          <p:nvPr/>
        </p:nvPicPr>
        <p:blipFill>
          <a:blip r:embed="rId2"/>
          <a:srcRect b="1138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/982311/slides/slide_11.jpg"/>
          <p:cNvPicPr/>
          <p:nvPr/>
        </p:nvPicPr>
        <p:blipFill>
          <a:blip r:embed="rId2"/>
          <a:srcRect b="1024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/982311/slides/slide_12.jpg"/>
          <p:cNvPicPr/>
          <p:nvPr/>
        </p:nvPicPr>
        <p:blipFill>
          <a:blip r:embed="rId2"/>
          <a:srcRect b="8768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/982311/slides/slide_13.jpg"/>
          <p:cNvPicPr/>
          <p:nvPr/>
        </p:nvPicPr>
        <p:blipFill>
          <a:blip r:embed="rId2"/>
          <a:srcRect b="1126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/982311/slides/slide_14.jpg"/>
          <p:cNvPicPr/>
          <p:nvPr/>
        </p:nvPicPr>
        <p:blipFill>
          <a:blip r:embed="rId2"/>
          <a:srcRect b="100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/982311/slides/slide_15.jpg"/>
          <p:cNvPicPr/>
          <p:nvPr/>
        </p:nvPicPr>
        <p:blipFill>
          <a:blip r:embed="rId2"/>
          <a:srcRect b="1024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/982311/slides/slide_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yer.myshared.ru/10/982311/slides/slide_17.jpg"/>
          <p:cNvPicPr/>
          <p:nvPr/>
        </p:nvPicPr>
        <p:blipFill>
          <a:blip r:embed="rId2"/>
          <a:srcRect b="11458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Bookman Old Style" pitchFamily="18" charset="0"/>
              </a:rPr>
              <a:t>Спасибо</a:t>
            </a:r>
          </a:p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Bookman Old Style" pitchFamily="18" charset="0"/>
              </a:rPr>
              <a:t> за </a:t>
            </a:r>
          </a:p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Bookman Old Style" pitchFamily="18" charset="0"/>
              </a:rPr>
              <a:t>внимание!</a:t>
            </a:r>
            <a:endParaRPr lang="ru-RU" sz="80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«Все живое дышит. Человек тоже дышит,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первое, что он делает, вступая в мир.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не это о нем знают окружающие,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те, кто "принимают" его. Им он заявляет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своем существовании не дыханием,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криком. Что же такое крик? - громкое,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 звуком соединенное дыхание...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Значит, в смысле выразительного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средства второй момент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дыхания важнее первого».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К. С. Станиславский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/982311/slides/slide_2.jpg"/>
          <p:cNvPicPr/>
          <p:nvPr/>
        </p:nvPicPr>
        <p:blipFill>
          <a:blip r:embed="rId2"/>
          <a:srcRect b="1138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/982311/slides/slide_3.jpg"/>
          <p:cNvPicPr/>
          <p:nvPr/>
        </p:nvPicPr>
        <p:blipFill>
          <a:blip r:embed="rId2"/>
          <a:srcRect b="1138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/982311/slides/slide_5.jpg"/>
          <p:cNvPicPr/>
          <p:nvPr/>
        </p:nvPicPr>
        <p:blipFill>
          <a:blip r:embed="rId2"/>
          <a:srcRect b="683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/982311/slides/slide_6.jpg"/>
          <p:cNvPicPr/>
          <p:nvPr/>
        </p:nvPicPr>
        <p:blipFill>
          <a:blip r:embed="rId2"/>
          <a:srcRect b="1024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/982311/slides/slide_7.jpg"/>
          <p:cNvPicPr/>
          <p:nvPr/>
        </p:nvPicPr>
        <p:blipFill>
          <a:blip r:embed="rId2"/>
          <a:srcRect b="1138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/982311/slides/slide_8.jpg"/>
          <p:cNvPicPr/>
          <p:nvPr/>
        </p:nvPicPr>
        <p:blipFill>
          <a:blip r:embed="rId2"/>
          <a:srcRect b="1138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layer.myshared.ru/10/982311/slides/slide_9.jpg"/>
          <p:cNvPicPr/>
          <p:nvPr/>
        </p:nvPicPr>
        <p:blipFill>
          <a:blip r:embed="rId2"/>
          <a:srcRect b="1024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95</Words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ds18plast@mail.ru</cp:lastModifiedBy>
  <cp:revision>2</cp:revision>
  <dcterms:created xsi:type="dcterms:W3CDTF">2018-05-16T05:23:55Z</dcterms:created>
  <dcterms:modified xsi:type="dcterms:W3CDTF">2019-04-18T04:15:04Z</dcterms:modified>
</cp:coreProperties>
</file>