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7" r:id="rId2"/>
    <p:sldId id="264" r:id="rId3"/>
    <p:sldId id="305" r:id="rId4"/>
    <p:sldId id="269" r:id="rId5"/>
    <p:sldId id="298" r:id="rId6"/>
    <p:sldId id="307" r:id="rId7"/>
    <p:sldId id="312" r:id="rId8"/>
    <p:sldId id="325" r:id="rId9"/>
    <p:sldId id="324" r:id="rId10"/>
    <p:sldId id="326" r:id="rId11"/>
    <p:sldId id="318" r:id="rId12"/>
    <p:sldId id="319" r:id="rId13"/>
    <p:sldId id="320" r:id="rId14"/>
    <p:sldId id="321" r:id="rId15"/>
    <p:sldId id="316" r:id="rId16"/>
    <p:sldId id="317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6E2C8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06" autoAdjust="0"/>
    <p:restoredTop sz="94660"/>
  </p:normalViewPr>
  <p:slideViewPr>
    <p:cSldViewPr>
      <p:cViewPr varScale="1">
        <p:scale>
          <a:sx n="42" d="100"/>
          <a:sy n="42" d="100"/>
        </p:scale>
        <p:origin x="-1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66"/>
    </p:cViewPr>
  </p:sorterViewPr>
  <p:notesViewPr>
    <p:cSldViewPr>
      <p:cViewPr varScale="1">
        <p:scale>
          <a:sx n="75" d="100"/>
          <a:sy n="75" d="100"/>
        </p:scale>
        <p:origin x="-169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473037-C484-4D8B-9ADB-76804E14C0B2}" type="doc">
      <dgm:prSet loTypeId="urn:microsoft.com/office/officeart/2005/8/layout/pyramid2" loCatId="pyramid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E0B14B9-D6BB-43FF-98D3-7FCAC2D5F078}">
      <dgm:prSet custT="1"/>
      <dgm:spPr/>
      <dgm:t>
        <a:bodyPr/>
        <a:lstStyle/>
        <a:p>
          <a:pPr rtl="0"/>
          <a:r>
            <a:rPr lang="ru-RU" sz="1400" dirty="0" err="1" smtClean="0"/>
            <a:t>Валеологические</a:t>
          </a:r>
          <a:r>
            <a:rPr lang="ru-RU" sz="1400" dirty="0" smtClean="0"/>
            <a:t> песенки –</a:t>
          </a:r>
          <a:r>
            <a:rPr lang="ru-RU" sz="1400" dirty="0" err="1" smtClean="0"/>
            <a:t>распевки</a:t>
          </a:r>
          <a:endParaRPr lang="ru-RU" sz="1400" dirty="0"/>
        </a:p>
      </dgm:t>
    </dgm:pt>
    <dgm:pt modelId="{811A125E-0A9E-431F-BE50-1F89AED70E71}" type="parTrans" cxnId="{11E9E475-3ADB-4449-A844-0E535A2927F5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1ACD21BA-C218-4C86-96F0-D9A6010126E3}" type="sibTrans" cxnId="{11E9E475-3ADB-4449-A844-0E535A2927F5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96D4AF5E-AEFB-472D-B81F-9D23F49AF6CB}">
      <dgm:prSet custT="1"/>
      <dgm:spPr/>
      <dgm:t>
        <a:bodyPr/>
        <a:lstStyle/>
        <a:p>
          <a:pPr rtl="0"/>
          <a:r>
            <a:rPr lang="ru-RU" sz="1400" dirty="0" smtClean="0"/>
            <a:t>Дыхательная гимнастика</a:t>
          </a:r>
          <a:endParaRPr lang="ru-RU" sz="1400" dirty="0"/>
        </a:p>
      </dgm:t>
    </dgm:pt>
    <dgm:pt modelId="{F19E41B7-7F8C-4351-ABB3-760899FCB49D}" type="parTrans" cxnId="{5A0423F2-D813-45BF-9E57-AC32915D0FA9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2AF14A31-7896-4616-AFBD-8997819A819C}" type="sibTrans" cxnId="{5A0423F2-D813-45BF-9E57-AC32915D0FA9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42116F9C-8127-4282-95F6-A87C8FFB64F7}">
      <dgm:prSet custT="1"/>
      <dgm:spPr/>
      <dgm:t>
        <a:bodyPr/>
        <a:lstStyle/>
        <a:p>
          <a:pPr rtl="0"/>
          <a:r>
            <a:rPr lang="ru-RU" sz="1400" dirty="0" smtClean="0"/>
            <a:t>Артикуляционная гимнастика</a:t>
          </a:r>
          <a:endParaRPr lang="ru-RU" sz="1400" dirty="0"/>
        </a:p>
      </dgm:t>
    </dgm:pt>
    <dgm:pt modelId="{516F5AC5-041A-42A1-B220-7BAB6DE5EAE0}" type="parTrans" cxnId="{891CE0A2-A193-4BAA-9559-27BC20530E65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8ADA279D-C1BE-4780-8F6B-CB47B2BF2F46}" type="sibTrans" cxnId="{891CE0A2-A193-4BAA-9559-27BC20530E65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72CD47EF-46DD-4DDB-9608-8050D9983F9C}">
      <dgm:prSet custT="1"/>
      <dgm:spPr/>
      <dgm:t>
        <a:bodyPr/>
        <a:lstStyle/>
        <a:p>
          <a:pPr rtl="0"/>
          <a:r>
            <a:rPr lang="ru-RU" sz="1400" dirty="0" smtClean="0"/>
            <a:t>Оздоровительные упражнения для профилактики заболеваний горла</a:t>
          </a:r>
          <a:endParaRPr lang="ru-RU" sz="1400" dirty="0"/>
        </a:p>
      </dgm:t>
    </dgm:pt>
    <dgm:pt modelId="{9A59277A-86CF-44B0-B791-C330C18330AE}" type="parTrans" cxnId="{F159CA9A-0FA9-474B-841E-0C30A8A29BE4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2329EC76-ABC7-4AFE-AA47-F2ABF4A0DABA}" type="sibTrans" cxnId="{F159CA9A-0FA9-474B-841E-0C30A8A29BE4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7CB8813D-91AC-4026-9F16-E00F795F7D44}">
      <dgm:prSet custT="1"/>
      <dgm:spPr/>
      <dgm:t>
        <a:bodyPr/>
        <a:lstStyle/>
        <a:p>
          <a:pPr rtl="0"/>
          <a:r>
            <a:rPr lang="ru-RU" sz="1400" dirty="0" smtClean="0"/>
            <a:t>Игровые </a:t>
          </a:r>
          <a:r>
            <a:rPr lang="ru-RU" sz="1400" dirty="0" err="1" smtClean="0"/>
            <a:t>фонопедические</a:t>
          </a:r>
          <a:r>
            <a:rPr lang="ru-RU" sz="1400" dirty="0" smtClean="0"/>
            <a:t> упражнения</a:t>
          </a:r>
          <a:endParaRPr lang="ru-RU" sz="1400" dirty="0"/>
        </a:p>
      </dgm:t>
    </dgm:pt>
    <dgm:pt modelId="{4531EDC0-DE9A-46D3-874C-F6A279B09F1F}" type="parTrans" cxnId="{D96C8CE4-BE5F-48C1-B6E3-C1E86CF5FC96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D8C0ABFF-6769-4FCA-B421-9884729EB8E6}" type="sibTrans" cxnId="{D96C8CE4-BE5F-48C1-B6E3-C1E86CF5FC96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34B03E39-28EB-473B-A5EE-84D1FFDA95F0}">
      <dgm:prSet custT="1"/>
      <dgm:spPr/>
      <dgm:t>
        <a:bodyPr/>
        <a:lstStyle/>
        <a:p>
          <a:pPr rtl="0"/>
          <a:r>
            <a:rPr lang="ru-RU" sz="1600" dirty="0" smtClean="0"/>
            <a:t>Игровой массаж</a:t>
          </a:r>
          <a:endParaRPr lang="ru-RU" sz="1600" dirty="0"/>
        </a:p>
      </dgm:t>
    </dgm:pt>
    <dgm:pt modelId="{705658A0-DA73-48F4-821B-4A47468F9BED}" type="parTrans" cxnId="{C08E1DEE-F14E-46AE-8AE1-222C051DC71C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0DF4E34A-5B13-4563-BD79-43838492C1C3}" type="sibTrans" cxnId="{C08E1DEE-F14E-46AE-8AE1-222C051DC71C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D8473396-7789-4064-9A4B-E5D2C21F47D9}">
      <dgm:prSet custT="1"/>
      <dgm:spPr/>
      <dgm:t>
        <a:bodyPr/>
        <a:lstStyle/>
        <a:p>
          <a:pPr rtl="0"/>
          <a:r>
            <a:rPr lang="ru-RU" sz="1600" dirty="0" smtClean="0"/>
            <a:t>Пальчиковые игры</a:t>
          </a:r>
          <a:endParaRPr lang="ru-RU" sz="1600" dirty="0"/>
        </a:p>
      </dgm:t>
    </dgm:pt>
    <dgm:pt modelId="{4D5F7E6D-9F27-4B4B-8D0A-2EF709DEC554}" type="parTrans" cxnId="{2F242E10-B2DE-42FA-AEE9-475B1646788E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74DEF439-A800-4128-BBA1-8ED4D5206847}" type="sibTrans" cxnId="{2F242E10-B2DE-42FA-AEE9-475B1646788E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1DABE585-CF6B-4DE7-B128-CA375C4DF254}">
      <dgm:prSet custT="1"/>
      <dgm:spPr/>
      <dgm:t>
        <a:bodyPr/>
        <a:lstStyle/>
        <a:p>
          <a:pPr rtl="0"/>
          <a:r>
            <a:rPr lang="ru-RU" sz="1600" dirty="0" smtClean="0"/>
            <a:t>Речевые игры</a:t>
          </a:r>
          <a:endParaRPr lang="ru-RU" sz="1600" dirty="0"/>
        </a:p>
      </dgm:t>
    </dgm:pt>
    <dgm:pt modelId="{2262C2ED-64D4-49E8-A4AB-41D15428F620}" type="parTrans" cxnId="{1797B995-3F71-47E2-AF3E-78D95C18DAC2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1D33FC83-031F-4DDB-9175-B4088C042AFA}" type="sibTrans" cxnId="{1797B995-3F71-47E2-AF3E-78D95C18DAC2}">
      <dgm:prSet/>
      <dgm:spPr/>
      <dgm:t>
        <a:bodyPr/>
        <a:lstStyle/>
        <a:p>
          <a:endParaRPr lang="ru-RU" sz="4000">
            <a:solidFill>
              <a:schemeClr val="accent2">
                <a:lumMod val="50000"/>
              </a:schemeClr>
            </a:solidFill>
          </a:endParaRPr>
        </a:p>
      </dgm:t>
    </dgm:pt>
    <dgm:pt modelId="{947E997B-BC0D-4E8C-9DB7-1836698F5610}" type="pres">
      <dgm:prSet presAssocID="{0D473037-C484-4D8B-9ADB-76804E14C0B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AB17D56-5306-4F78-A334-8DC5692645DF}" type="pres">
      <dgm:prSet presAssocID="{0D473037-C484-4D8B-9ADB-76804E14C0B2}" presName="pyramid" presStyleLbl="node1" presStyleIdx="0" presStyleCnt="1" custScaleX="153096" custLinFactNeighborX="-25000" custLinFactNeighborY="-1266"/>
      <dgm:spPr/>
      <dgm:t>
        <a:bodyPr/>
        <a:lstStyle/>
        <a:p>
          <a:endParaRPr lang="ru-RU"/>
        </a:p>
      </dgm:t>
    </dgm:pt>
    <dgm:pt modelId="{2CA8D98E-7B84-4160-AB2E-1960B390A1DD}" type="pres">
      <dgm:prSet presAssocID="{0D473037-C484-4D8B-9ADB-76804E14C0B2}" presName="theList" presStyleCnt="0"/>
      <dgm:spPr/>
      <dgm:t>
        <a:bodyPr/>
        <a:lstStyle/>
        <a:p>
          <a:endParaRPr lang="ru-RU"/>
        </a:p>
      </dgm:t>
    </dgm:pt>
    <dgm:pt modelId="{77943128-C646-469A-9D45-FE474C904E92}" type="pres">
      <dgm:prSet presAssocID="{7E0B14B9-D6BB-43FF-98D3-7FCAC2D5F078}" presName="aNode" presStyleLbl="fgAcc1" presStyleIdx="0" presStyleCnt="8" custScaleX="87796" custScaleY="262196" custLinFactNeighborX="3647" custLinFactNeighborY="-31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ED9E1-CF77-4EFA-B518-8F077E070265}" type="pres">
      <dgm:prSet presAssocID="{7E0B14B9-D6BB-43FF-98D3-7FCAC2D5F078}" presName="aSpace" presStyleCnt="0"/>
      <dgm:spPr/>
      <dgm:t>
        <a:bodyPr/>
        <a:lstStyle/>
        <a:p>
          <a:endParaRPr lang="ru-RU"/>
        </a:p>
      </dgm:t>
    </dgm:pt>
    <dgm:pt modelId="{057401F8-679D-423B-95FD-DF247F7786FA}" type="pres">
      <dgm:prSet presAssocID="{96D4AF5E-AEFB-472D-B81F-9D23F49AF6CB}" presName="aNode" presStyleLbl="fgAcc1" presStyleIdx="1" presStyleCnt="8" custScaleX="91320" custScaleY="240098" custLinFactY="15923" custLinFactNeighborX="540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1B7637-5036-4A31-BF14-3DE1E8508DF0}" type="pres">
      <dgm:prSet presAssocID="{96D4AF5E-AEFB-472D-B81F-9D23F49AF6CB}" presName="aSpace" presStyleCnt="0"/>
      <dgm:spPr/>
      <dgm:t>
        <a:bodyPr/>
        <a:lstStyle/>
        <a:p>
          <a:endParaRPr lang="ru-RU"/>
        </a:p>
      </dgm:t>
    </dgm:pt>
    <dgm:pt modelId="{E0994CC6-33BE-4F0D-B1DE-6B6A162237F6}" type="pres">
      <dgm:prSet presAssocID="{42116F9C-8127-4282-95F6-A87C8FFB64F7}" presName="aNode" presStyleLbl="fgAcc1" presStyleIdx="2" presStyleCnt="8" custScaleY="206609" custLinFactY="36296" custLinFactNeighborX="974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4CE2F5-4682-4981-8879-8346236A7C3B}" type="pres">
      <dgm:prSet presAssocID="{42116F9C-8127-4282-95F6-A87C8FFB64F7}" presName="aSpace" presStyleCnt="0"/>
      <dgm:spPr/>
      <dgm:t>
        <a:bodyPr/>
        <a:lstStyle/>
        <a:p>
          <a:endParaRPr lang="ru-RU"/>
        </a:p>
      </dgm:t>
    </dgm:pt>
    <dgm:pt modelId="{CD6CD2F3-2DE1-4E4A-9209-1777FF187EC1}" type="pres">
      <dgm:prSet presAssocID="{72CD47EF-46DD-4DDB-9608-8050D9983F9C}" presName="aNode" presStyleLbl="fgAcc1" presStyleIdx="3" presStyleCnt="8" custScaleX="101896" custScaleY="406788" custLinFactY="56037" custLinFactNeighborX="1069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171EBA-789A-4682-9604-4525F0BFB1FB}" type="pres">
      <dgm:prSet presAssocID="{72CD47EF-46DD-4DDB-9608-8050D9983F9C}" presName="aSpace" presStyleCnt="0"/>
      <dgm:spPr/>
      <dgm:t>
        <a:bodyPr/>
        <a:lstStyle/>
        <a:p>
          <a:endParaRPr lang="ru-RU"/>
        </a:p>
      </dgm:t>
    </dgm:pt>
    <dgm:pt modelId="{BE6D2169-0839-4580-AFB8-8405D0D0131B}" type="pres">
      <dgm:prSet presAssocID="{7CB8813D-91AC-4026-9F16-E00F795F7D44}" presName="aNode" presStyleLbl="fgAcc1" presStyleIdx="4" presStyleCnt="8" custScaleY="336444" custLinFactY="55903" custLinFactNeighborX="974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0AB81-3CEB-4234-90FB-672C9B9FDF18}" type="pres">
      <dgm:prSet presAssocID="{7CB8813D-91AC-4026-9F16-E00F795F7D44}" presName="aSpace" presStyleCnt="0"/>
      <dgm:spPr/>
      <dgm:t>
        <a:bodyPr/>
        <a:lstStyle/>
        <a:p>
          <a:endParaRPr lang="ru-RU"/>
        </a:p>
      </dgm:t>
    </dgm:pt>
    <dgm:pt modelId="{9CE805C0-43A4-440B-B757-9B71F48F38DE}" type="pres">
      <dgm:prSet presAssocID="{34B03E39-28EB-473B-A5EE-84D1FFDA95F0}" presName="aNode" presStyleLbl="fgAcc1" presStyleIdx="5" presStyleCnt="8" custScaleY="300625" custLinFactY="53833" custLinFactNeighborX="974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C83C3-D34A-4183-B40F-38E7CA644391}" type="pres">
      <dgm:prSet presAssocID="{34B03E39-28EB-473B-A5EE-84D1FFDA95F0}" presName="aSpace" presStyleCnt="0"/>
      <dgm:spPr/>
      <dgm:t>
        <a:bodyPr/>
        <a:lstStyle/>
        <a:p>
          <a:endParaRPr lang="ru-RU"/>
        </a:p>
      </dgm:t>
    </dgm:pt>
    <dgm:pt modelId="{A8C954FC-5DB8-4458-A79B-2BFA0EFB241E}" type="pres">
      <dgm:prSet presAssocID="{D8473396-7789-4064-9A4B-E5D2C21F47D9}" presName="aNode" presStyleLbl="fgAcc1" presStyleIdx="6" presStyleCnt="8" custScaleY="251401" custLinFactY="72421" custLinFactNeighborX="974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EBDA5-254C-4DEA-B1B2-599D12294893}" type="pres">
      <dgm:prSet presAssocID="{D8473396-7789-4064-9A4B-E5D2C21F47D9}" presName="aSpace" presStyleCnt="0"/>
      <dgm:spPr/>
      <dgm:t>
        <a:bodyPr/>
        <a:lstStyle/>
        <a:p>
          <a:endParaRPr lang="ru-RU"/>
        </a:p>
      </dgm:t>
    </dgm:pt>
    <dgm:pt modelId="{716D0DF2-DA22-4C9B-9915-791369DCF9DD}" type="pres">
      <dgm:prSet presAssocID="{1DABE585-CF6B-4DE7-B128-CA375C4DF254}" presName="aNode" presStyleLbl="fgAcc1" presStyleIdx="7" presStyleCnt="8" custScaleX="100810" custScaleY="283775" custLinFactY="66520" custLinFactNeighborX="1015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5AC6F-9A30-45B8-AF4F-8396A1A101DC}" type="pres">
      <dgm:prSet presAssocID="{1DABE585-CF6B-4DE7-B128-CA375C4DF254}" presName="aSpace" presStyleCnt="0"/>
      <dgm:spPr/>
      <dgm:t>
        <a:bodyPr/>
        <a:lstStyle/>
        <a:p>
          <a:endParaRPr lang="ru-RU"/>
        </a:p>
      </dgm:t>
    </dgm:pt>
  </dgm:ptLst>
  <dgm:cxnLst>
    <dgm:cxn modelId="{1797B995-3F71-47E2-AF3E-78D95C18DAC2}" srcId="{0D473037-C484-4D8B-9ADB-76804E14C0B2}" destId="{1DABE585-CF6B-4DE7-B128-CA375C4DF254}" srcOrd="7" destOrd="0" parTransId="{2262C2ED-64D4-49E8-A4AB-41D15428F620}" sibTransId="{1D33FC83-031F-4DDB-9175-B4088C042AFA}"/>
    <dgm:cxn modelId="{C08E1DEE-F14E-46AE-8AE1-222C051DC71C}" srcId="{0D473037-C484-4D8B-9ADB-76804E14C0B2}" destId="{34B03E39-28EB-473B-A5EE-84D1FFDA95F0}" srcOrd="5" destOrd="0" parTransId="{705658A0-DA73-48F4-821B-4A47468F9BED}" sibTransId="{0DF4E34A-5B13-4563-BD79-43838492C1C3}"/>
    <dgm:cxn modelId="{F159CA9A-0FA9-474B-841E-0C30A8A29BE4}" srcId="{0D473037-C484-4D8B-9ADB-76804E14C0B2}" destId="{72CD47EF-46DD-4DDB-9608-8050D9983F9C}" srcOrd="3" destOrd="0" parTransId="{9A59277A-86CF-44B0-B791-C330C18330AE}" sibTransId="{2329EC76-ABC7-4AFE-AA47-F2ABF4A0DABA}"/>
    <dgm:cxn modelId="{DDBB9301-121A-440A-B827-65E0D05C48FC}" type="presOf" srcId="{96D4AF5E-AEFB-472D-B81F-9D23F49AF6CB}" destId="{057401F8-679D-423B-95FD-DF247F7786FA}" srcOrd="0" destOrd="0" presId="urn:microsoft.com/office/officeart/2005/8/layout/pyramid2"/>
    <dgm:cxn modelId="{E5A4AEDF-11AE-4035-B73E-3B073C9B6FAB}" type="presOf" srcId="{72CD47EF-46DD-4DDB-9608-8050D9983F9C}" destId="{CD6CD2F3-2DE1-4E4A-9209-1777FF187EC1}" srcOrd="0" destOrd="0" presId="urn:microsoft.com/office/officeart/2005/8/layout/pyramid2"/>
    <dgm:cxn modelId="{5ACAACE1-8D64-47E7-9AF6-3377353CCEAA}" type="presOf" srcId="{D8473396-7789-4064-9A4B-E5D2C21F47D9}" destId="{A8C954FC-5DB8-4458-A79B-2BFA0EFB241E}" srcOrd="0" destOrd="0" presId="urn:microsoft.com/office/officeart/2005/8/layout/pyramid2"/>
    <dgm:cxn modelId="{5A0423F2-D813-45BF-9E57-AC32915D0FA9}" srcId="{0D473037-C484-4D8B-9ADB-76804E14C0B2}" destId="{96D4AF5E-AEFB-472D-B81F-9D23F49AF6CB}" srcOrd="1" destOrd="0" parTransId="{F19E41B7-7F8C-4351-ABB3-760899FCB49D}" sibTransId="{2AF14A31-7896-4616-AFBD-8997819A819C}"/>
    <dgm:cxn modelId="{891CE0A2-A193-4BAA-9559-27BC20530E65}" srcId="{0D473037-C484-4D8B-9ADB-76804E14C0B2}" destId="{42116F9C-8127-4282-95F6-A87C8FFB64F7}" srcOrd="2" destOrd="0" parTransId="{516F5AC5-041A-42A1-B220-7BAB6DE5EAE0}" sibTransId="{8ADA279D-C1BE-4780-8F6B-CB47B2BF2F46}"/>
    <dgm:cxn modelId="{81DF8425-8A09-4AFD-9D39-332C3B70DC4E}" type="presOf" srcId="{0D473037-C484-4D8B-9ADB-76804E14C0B2}" destId="{947E997B-BC0D-4E8C-9DB7-1836698F5610}" srcOrd="0" destOrd="0" presId="urn:microsoft.com/office/officeart/2005/8/layout/pyramid2"/>
    <dgm:cxn modelId="{11E9E475-3ADB-4449-A844-0E535A2927F5}" srcId="{0D473037-C484-4D8B-9ADB-76804E14C0B2}" destId="{7E0B14B9-D6BB-43FF-98D3-7FCAC2D5F078}" srcOrd="0" destOrd="0" parTransId="{811A125E-0A9E-431F-BE50-1F89AED70E71}" sibTransId="{1ACD21BA-C218-4C86-96F0-D9A6010126E3}"/>
    <dgm:cxn modelId="{A015FBE3-6E44-4626-89E7-EEA9626A83FA}" type="presOf" srcId="{1DABE585-CF6B-4DE7-B128-CA375C4DF254}" destId="{716D0DF2-DA22-4C9B-9915-791369DCF9DD}" srcOrd="0" destOrd="0" presId="urn:microsoft.com/office/officeart/2005/8/layout/pyramid2"/>
    <dgm:cxn modelId="{BF9BF741-BF89-407A-A411-26E92EABCB9E}" type="presOf" srcId="{7E0B14B9-D6BB-43FF-98D3-7FCAC2D5F078}" destId="{77943128-C646-469A-9D45-FE474C904E92}" srcOrd="0" destOrd="0" presId="urn:microsoft.com/office/officeart/2005/8/layout/pyramid2"/>
    <dgm:cxn modelId="{4F78C1F1-5CD2-4546-AEBC-2AEDE440B833}" type="presOf" srcId="{7CB8813D-91AC-4026-9F16-E00F795F7D44}" destId="{BE6D2169-0839-4580-AFB8-8405D0D0131B}" srcOrd="0" destOrd="0" presId="urn:microsoft.com/office/officeart/2005/8/layout/pyramid2"/>
    <dgm:cxn modelId="{11CC290C-AA23-44A1-B8E6-53777681277D}" type="presOf" srcId="{42116F9C-8127-4282-95F6-A87C8FFB64F7}" destId="{E0994CC6-33BE-4F0D-B1DE-6B6A162237F6}" srcOrd="0" destOrd="0" presId="urn:microsoft.com/office/officeart/2005/8/layout/pyramid2"/>
    <dgm:cxn modelId="{2F242E10-B2DE-42FA-AEE9-475B1646788E}" srcId="{0D473037-C484-4D8B-9ADB-76804E14C0B2}" destId="{D8473396-7789-4064-9A4B-E5D2C21F47D9}" srcOrd="6" destOrd="0" parTransId="{4D5F7E6D-9F27-4B4B-8D0A-2EF709DEC554}" sibTransId="{74DEF439-A800-4128-BBA1-8ED4D5206847}"/>
    <dgm:cxn modelId="{D96C8CE4-BE5F-48C1-B6E3-C1E86CF5FC96}" srcId="{0D473037-C484-4D8B-9ADB-76804E14C0B2}" destId="{7CB8813D-91AC-4026-9F16-E00F795F7D44}" srcOrd="4" destOrd="0" parTransId="{4531EDC0-DE9A-46D3-874C-F6A279B09F1F}" sibTransId="{D8C0ABFF-6769-4FCA-B421-9884729EB8E6}"/>
    <dgm:cxn modelId="{CF683ADD-A6D4-46C6-A3EC-D0F347AC0E6A}" type="presOf" srcId="{34B03E39-28EB-473B-A5EE-84D1FFDA95F0}" destId="{9CE805C0-43A4-440B-B757-9B71F48F38DE}" srcOrd="0" destOrd="0" presId="urn:microsoft.com/office/officeart/2005/8/layout/pyramid2"/>
    <dgm:cxn modelId="{96BEEABE-0B39-4910-8E34-14431E8FC17C}" type="presParOf" srcId="{947E997B-BC0D-4E8C-9DB7-1836698F5610}" destId="{6AB17D56-5306-4F78-A334-8DC5692645DF}" srcOrd="0" destOrd="0" presId="urn:microsoft.com/office/officeart/2005/8/layout/pyramid2"/>
    <dgm:cxn modelId="{16CE2FCB-22C3-4F5B-8E0B-76B10A13237C}" type="presParOf" srcId="{947E997B-BC0D-4E8C-9DB7-1836698F5610}" destId="{2CA8D98E-7B84-4160-AB2E-1960B390A1DD}" srcOrd="1" destOrd="0" presId="urn:microsoft.com/office/officeart/2005/8/layout/pyramid2"/>
    <dgm:cxn modelId="{799D4DFB-81BB-4A3C-BF7C-2E1E687EBA6D}" type="presParOf" srcId="{2CA8D98E-7B84-4160-AB2E-1960B390A1DD}" destId="{77943128-C646-469A-9D45-FE474C904E92}" srcOrd="0" destOrd="0" presId="urn:microsoft.com/office/officeart/2005/8/layout/pyramid2"/>
    <dgm:cxn modelId="{C63AB9DD-5718-4F52-8DD6-8E85F60981EF}" type="presParOf" srcId="{2CA8D98E-7B84-4160-AB2E-1960B390A1DD}" destId="{385ED9E1-CF77-4EFA-B518-8F077E070265}" srcOrd="1" destOrd="0" presId="urn:microsoft.com/office/officeart/2005/8/layout/pyramid2"/>
    <dgm:cxn modelId="{4BD7C741-BB00-4521-87A0-3D107E3F5A8E}" type="presParOf" srcId="{2CA8D98E-7B84-4160-AB2E-1960B390A1DD}" destId="{057401F8-679D-423B-95FD-DF247F7786FA}" srcOrd="2" destOrd="0" presId="urn:microsoft.com/office/officeart/2005/8/layout/pyramid2"/>
    <dgm:cxn modelId="{7A85AAC1-5D55-41F7-80C2-FA9EBF1084F1}" type="presParOf" srcId="{2CA8D98E-7B84-4160-AB2E-1960B390A1DD}" destId="{771B7637-5036-4A31-BF14-3DE1E8508DF0}" srcOrd="3" destOrd="0" presId="urn:microsoft.com/office/officeart/2005/8/layout/pyramid2"/>
    <dgm:cxn modelId="{9C70C545-BF7C-4E0D-8EAA-13C7A7527D1A}" type="presParOf" srcId="{2CA8D98E-7B84-4160-AB2E-1960B390A1DD}" destId="{E0994CC6-33BE-4F0D-B1DE-6B6A162237F6}" srcOrd="4" destOrd="0" presId="urn:microsoft.com/office/officeart/2005/8/layout/pyramid2"/>
    <dgm:cxn modelId="{BB07EFEA-CF49-4B2B-9985-17A3624B4CC0}" type="presParOf" srcId="{2CA8D98E-7B84-4160-AB2E-1960B390A1DD}" destId="{4E4CE2F5-4682-4981-8879-8346236A7C3B}" srcOrd="5" destOrd="0" presId="urn:microsoft.com/office/officeart/2005/8/layout/pyramid2"/>
    <dgm:cxn modelId="{E33E5EBC-D5D5-4786-AE6F-0CF40790F4AA}" type="presParOf" srcId="{2CA8D98E-7B84-4160-AB2E-1960B390A1DD}" destId="{CD6CD2F3-2DE1-4E4A-9209-1777FF187EC1}" srcOrd="6" destOrd="0" presId="urn:microsoft.com/office/officeart/2005/8/layout/pyramid2"/>
    <dgm:cxn modelId="{9BF24866-56A8-44B1-B69C-A739102DB252}" type="presParOf" srcId="{2CA8D98E-7B84-4160-AB2E-1960B390A1DD}" destId="{A8171EBA-789A-4682-9604-4525F0BFB1FB}" srcOrd="7" destOrd="0" presId="urn:microsoft.com/office/officeart/2005/8/layout/pyramid2"/>
    <dgm:cxn modelId="{A1499934-B248-4E3A-BC72-642DC0A17AE5}" type="presParOf" srcId="{2CA8D98E-7B84-4160-AB2E-1960B390A1DD}" destId="{BE6D2169-0839-4580-AFB8-8405D0D0131B}" srcOrd="8" destOrd="0" presId="urn:microsoft.com/office/officeart/2005/8/layout/pyramid2"/>
    <dgm:cxn modelId="{1EC0861E-2DFC-4CD9-8A7F-2A3AA7A00538}" type="presParOf" srcId="{2CA8D98E-7B84-4160-AB2E-1960B390A1DD}" destId="{C510AB81-3CEB-4234-90FB-672C9B9FDF18}" srcOrd="9" destOrd="0" presId="urn:microsoft.com/office/officeart/2005/8/layout/pyramid2"/>
    <dgm:cxn modelId="{A707E864-A96B-4627-B0D5-6CFB0AF6D905}" type="presParOf" srcId="{2CA8D98E-7B84-4160-AB2E-1960B390A1DD}" destId="{9CE805C0-43A4-440B-B757-9B71F48F38DE}" srcOrd="10" destOrd="0" presId="urn:microsoft.com/office/officeart/2005/8/layout/pyramid2"/>
    <dgm:cxn modelId="{C8EA2F13-F63E-466A-938F-3FD8C34205FC}" type="presParOf" srcId="{2CA8D98E-7B84-4160-AB2E-1960B390A1DD}" destId="{031C83C3-D34A-4183-B40F-38E7CA644391}" srcOrd="11" destOrd="0" presId="urn:microsoft.com/office/officeart/2005/8/layout/pyramid2"/>
    <dgm:cxn modelId="{9CC20306-2511-4D83-AB3C-7619BCF719DB}" type="presParOf" srcId="{2CA8D98E-7B84-4160-AB2E-1960B390A1DD}" destId="{A8C954FC-5DB8-4458-A79B-2BFA0EFB241E}" srcOrd="12" destOrd="0" presId="urn:microsoft.com/office/officeart/2005/8/layout/pyramid2"/>
    <dgm:cxn modelId="{9A26DBC2-2A6A-4DB3-8F5D-60AFFC8A2B38}" type="presParOf" srcId="{2CA8D98E-7B84-4160-AB2E-1960B390A1DD}" destId="{CFAEBDA5-254C-4DEA-B1B2-599D12294893}" srcOrd="13" destOrd="0" presId="urn:microsoft.com/office/officeart/2005/8/layout/pyramid2"/>
    <dgm:cxn modelId="{1D0F1800-4FF4-4542-BA02-F9848F627FF9}" type="presParOf" srcId="{2CA8D98E-7B84-4160-AB2E-1960B390A1DD}" destId="{716D0DF2-DA22-4C9B-9915-791369DCF9DD}" srcOrd="14" destOrd="0" presId="urn:microsoft.com/office/officeart/2005/8/layout/pyramid2"/>
    <dgm:cxn modelId="{E550B476-6EB0-4350-9746-CAC304E5CE15}" type="presParOf" srcId="{2CA8D98E-7B84-4160-AB2E-1960B390A1DD}" destId="{BE45AC6F-9A30-45B8-AF4F-8396A1A101DC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E30DA9-B370-4E91-818B-A50D5DD5F7A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5BDAF66-5125-4600-983E-E073451A8C9A}">
      <dgm:prSet phldrT="[Текст]" phldr="1"/>
      <dgm:spPr/>
      <dgm:t>
        <a:bodyPr/>
        <a:lstStyle/>
        <a:p>
          <a:endParaRPr lang="ru-RU"/>
        </a:p>
      </dgm:t>
    </dgm:pt>
    <dgm:pt modelId="{2128CC02-1954-4D15-8062-8F6CE31FD941}" type="parTrans" cxnId="{D90734ED-10CB-4FB9-B6E4-84A16BB97BCA}">
      <dgm:prSet/>
      <dgm:spPr/>
      <dgm:t>
        <a:bodyPr/>
        <a:lstStyle/>
        <a:p>
          <a:endParaRPr lang="ru-RU"/>
        </a:p>
      </dgm:t>
    </dgm:pt>
    <dgm:pt modelId="{D1166518-5AF2-430F-A95D-27C9E01CCC6A}" type="sibTrans" cxnId="{D90734ED-10CB-4FB9-B6E4-84A16BB97BCA}">
      <dgm:prSet/>
      <dgm:spPr/>
      <dgm:t>
        <a:bodyPr/>
        <a:lstStyle/>
        <a:p>
          <a:endParaRPr lang="ru-RU"/>
        </a:p>
      </dgm:t>
    </dgm:pt>
    <dgm:pt modelId="{7C991089-C1D0-4FBE-9A59-0940176DFDE4}">
      <dgm:prSet phldrT="[Текст]" phldr="1"/>
      <dgm:spPr/>
      <dgm:t>
        <a:bodyPr/>
        <a:lstStyle/>
        <a:p>
          <a:endParaRPr lang="ru-RU"/>
        </a:p>
      </dgm:t>
    </dgm:pt>
    <dgm:pt modelId="{F2104EE3-33C5-4C1D-9EA3-0850151A05E6}" type="parTrans" cxnId="{365F1573-0F0C-4613-8DE0-90E6B9EE2A0B}">
      <dgm:prSet/>
      <dgm:spPr/>
      <dgm:t>
        <a:bodyPr/>
        <a:lstStyle/>
        <a:p>
          <a:endParaRPr lang="ru-RU"/>
        </a:p>
      </dgm:t>
    </dgm:pt>
    <dgm:pt modelId="{4E25FDF3-816E-4C56-9A78-640DA1DDB13D}" type="sibTrans" cxnId="{365F1573-0F0C-4613-8DE0-90E6B9EE2A0B}">
      <dgm:prSet/>
      <dgm:spPr/>
      <dgm:t>
        <a:bodyPr/>
        <a:lstStyle/>
        <a:p>
          <a:endParaRPr lang="ru-RU"/>
        </a:p>
      </dgm:t>
    </dgm:pt>
    <dgm:pt modelId="{BE416856-0FBE-4DA1-ADE8-4103EB6E2930}">
      <dgm:prSet phldrT="[Текст]" phldr="1"/>
      <dgm:spPr/>
      <dgm:t>
        <a:bodyPr/>
        <a:lstStyle/>
        <a:p>
          <a:endParaRPr lang="ru-RU"/>
        </a:p>
      </dgm:t>
    </dgm:pt>
    <dgm:pt modelId="{2C4958F9-18B7-4C95-880C-EA5C39D16FCF}" type="parTrans" cxnId="{373F95C6-FF92-486C-8759-CFB770C8045B}">
      <dgm:prSet/>
      <dgm:spPr/>
      <dgm:t>
        <a:bodyPr/>
        <a:lstStyle/>
        <a:p>
          <a:endParaRPr lang="ru-RU"/>
        </a:p>
      </dgm:t>
    </dgm:pt>
    <dgm:pt modelId="{68EE62B9-11BB-45C6-AC55-FC324D906FD0}" type="sibTrans" cxnId="{373F95C6-FF92-486C-8759-CFB770C8045B}">
      <dgm:prSet/>
      <dgm:spPr/>
      <dgm:t>
        <a:bodyPr/>
        <a:lstStyle/>
        <a:p>
          <a:endParaRPr lang="ru-RU"/>
        </a:p>
      </dgm:t>
    </dgm:pt>
    <dgm:pt modelId="{D2C58379-5FB7-418A-856D-37A194DD4E17}">
      <dgm:prSet phldrT="[Текст]" phldr="1"/>
      <dgm:spPr/>
      <dgm:t>
        <a:bodyPr/>
        <a:lstStyle/>
        <a:p>
          <a:endParaRPr lang="ru-RU"/>
        </a:p>
      </dgm:t>
    </dgm:pt>
    <dgm:pt modelId="{07367674-9EE6-47C3-B4F8-EF482B15E6FB}" type="parTrans" cxnId="{3542A9C2-7201-4C2D-AB50-65FE0864BDBC}">
      <dgm:prSet/>
      <dgm:spPr/>
      <dgm:t>
        <a:bodyPr/>
        <a:lstStyle/>
        <a:p>
          <a:endParaRPr lang="ru-RU"/>
        </a:p>
      </dgm:t>
    </dgm:pt>
    <dgm:pt modelId="{D6FD84E4-6C95-4E7C-A642-12659E944A2A}" type="sibTrans" cxnId="{3542A9C2-7201-4C2D-AB50-65FE0864BDBC}">
      <dgm:prSet/>
      <dgm:spPr/>
      <dgm:t>
        <a:bodyPr/>
        <a:lstStyle/>
        <a:p>
          <a:endParaRPr lang="ru-RU"/>
        </a:p>
      </dgm:t>
    </dgm:pt>
    <dgm:pt modelId="{0F1A5DA5-C5D9-4262-A584-DF62C2A89A3F}">
      <dgm:prSet phldrT="[Текст]" phldr="1"/>
      <dgm:spPr/>
      <dgm:t>
        <a:bodyPr/>
        <a:lstStyle/>
        <a:p>
          <a:endParaRPr lang="ru-RU"/>
        </a:p>
      </dgm:t>
    </dgm:pt>
    <dgm:pt modelId="{A0D10F55-EF83-4CE6-9523-17C408AE4264}" type="parTrans" cxnId="{DF889664-8641-41C0-9E33-843BA3F32890}">
      <dgm:prSet/>
      <dgm:spPr/>
      <dgm:t>
        <a:bodyPr/>
        <a:lstStyle/>
        <a:p>
          <a:endParaRPr lang="ru-RU"/>
        </a:p>
      </dgm:t>
    </dgm:pt>
    <dgm:pt modelId="{72C7B5D1-0D2F-4362-9CDA-43922D5E03D5}" type="sibTrans" cxnId="{DF889664-8641-41C0-9E33-843BA3F32890}">
      <dgm:prSet/>
      <dgm:spPr/>
      <dgm:t>
        <a:bodyPr/>
        <a:lstStyle/>
        <a:p>
          <a:endParaRPr lang="ru-RU"/>
        </a:p>
      </dgm:t>
    </dgm:pt>
    <dgm:pt modelId="{D347BA8A-8687-462C-A0AB-24DDCB7B95B3}" type="pres">
      <dgm:prSet presAssocID="{42E30DA9-B370-4E91-818B-A50D5DD5F7A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1F6D8E-736A-4C3C-9D0A-C1FE6EF71DA3}" type="pres">
      <dgm:prSet presAssocID="{D5BDAF66-5125-4600-983E-E073451A8C9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63717-0A21-4FB7-8715-D5DB690907F6}" type="pres">
      <dgm:prSet presAssocID="{D1166518-5AF2-430F-A95D-27C9E01CCC6A}" presName="sibTrans" presStyleLbl="sibTrans2D1" presStyleIdx="0" presStyleCnt="5"/>
      <dgm:spPr/>
      <dgm:t>
        <a:bodyPr/>
        <a:lstStyle/>
        <a:p>
          <a:endParaRPr lang="ru-RU"/>
        </a:p>
      </dgm:t>
    </dgm:pt>
    <dgm:pt modelId="{2A3FE1E9-6543-4E3A-A5DA-61C23C769191}" type="pres">
      <dgm:prSet presAssocID="{D1166518-5AF2-430F-A95D-27C9E01CCC6A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C321030A-546D-440A-9E99-839E345E9DE6}" type="pres">
      <dgm:prSet presAssocID="{7C991089-C1D0-4FBE-9A59-0940176DFDE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617A6-CF64-40DB-BBD6-53D5EEE29003}" type="pres">
      <dgm:prSet presAssocID="{4E25FDF3-816E-4C56-9A78-640DA1DDB13D}" presName="sibTrans" presStyleLbl="sibTrans2D1" presStyleIdx="1" presStyleCnt="5"/>
      <dgm:spPr/>
      <dgm:t>
        <a:bodyPr/>
        <a:lstStyle/>
        <a:p>
          <a:endParaRPr lang="ru-RU"/>
        </a:p>
      </dgm:t>
    </dgm:pt>
    <dgm:pt modelId="{62038555-BC33-4A98-80C0-4995677B1317}" type="pres">
      <dgm:prSet presAssocID="{4E25FDF3-816E-4C56-9A78-640DA1DDB13D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4B010005-0646-4382-8DF7-5A46C59E0162}" type="pres">
      <dgm:prSet presAssocID="{BE416856-0FBE-4DA1-ADE8-4103EB6E293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5BD38-E7A4-469A-B4A9-239F1AD9E1F5}" type="pres">
      <dgm:prSet presAssocID="{68EE62B9-11BB-45C6-AC55-FC324D906FD0}" presName="sibTrans" presStyleLbl="sibTrans2D1" presStyleIdx="2" presStyleCnt="5"/>
      <dgm:spPr/>
      <dgm:t>
        <a:bodyPr/>
        <a:lstStyle/>
        <a:p>
          <a:endParaRPr lang="ru-RU"/>
        </a:p>
      </dgm:t>
    </dgm:pt>
    <dgm:pt modelId="{C1F59F41-FF85-477B-B608-3B6B8434D35D}" type="pres">
      <dgm:prSet presAssocID="{68EE62B9-11BB-45C6-AC55-FC324D906FD0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B576B3A9-ECE5-4D2D-92D1-CEBDAAEC45DD}" type="pres">
      <dgm:prSet presAssocID="{D2C58379-5FB7-418A-856D-37A194DD4E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7A30D-DBB7-468C-9E3F-6F32BD840026}" type="pres">
      <dgm:prSet presAssocID="{D6FD84E4-6C95-4E7C-A642-12659E944A2A}" presName="sibTrans" presStyleLbl="sibTrans2D1" presStyleIdx="3" presStyleCnt="5"/>
      <dgm:spPr/>
      <dgm:t>
        <a:bodyPr/>
        <a:lstStyle/>
        <a:p>
          <a:endParaRPr lang="ru-RU"/>
        </a:p>
      </dgm:t>
    </dgm:pt>
    <dgm:pt modelId="{A1E61A18-A659-4297-93F2-F6FC58B0B5EB}" type="pres">
      <dgm:prSet presAssocID="{D6FD84E4-6C95-4E7C-A642-12659E944A2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4751E676-923B-4B79-A26A-9C3896D13A4F}" type="pres">
      <dgm:prSet presAssocID="{0F1A5DA5-C5D9-4262-A584-DF62C2A89A3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C785A-CFCC-418E-AAA4-1A6C76E5A6B2}" type="pres">
      <dgm:prSet presAssocID="{72C7B5D1-0D2F-4362-9CDA-43922D5E03D5}" presName="sibTrans" presStyleLbl="sibTrans2D1" presStyleIdx="4" presStyleCnt="5"/>
      <dgm:spPr/>
      <dgm:t>
        <a:bodyPr/>
        <a:lstStyle/>
        <a:p>
          <a:endParaRPr lang="ru-RU"/>
        </a:p>
      </dgm:t>
    </dgm:pt>
    <dgm:pt modelId="{C0FA23F3-D138-4ED0-AD80-910209FB155B}" type="pres">
      <dgm:prSet presAssocID="{72C7B5D1-0D2F-4362-9CDA-43922D5E03D5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A05250F8-9280-4E83-A999-D94E9E2FF6CA}" type="presOf" srcId="{D6FD84E4-6C95-4E7C-A642-12659E944A2A}" destId="{EC07A30D-DBB7-468C-9E3F-6F32BD840026}" srcOrd="0" destOrd="0" presId="urn:microsoft.com/office/officeart/2005/8/layout/cycle2"/>
    <dgm:cxn modelId="{A3520109-90E3-4E1B-AF4C-13E95AA966EB}" type="presOf" srcId="{72C7B5D1-0D2F-4362-9CDA-43922D5E03D5}" destId="{E76C785A-CFCC-418E-AAA4-1A6C76E5A6B2}" srcOrd="0" destOrd="0" presId="urn:microsoft.com/office/officeart/2005/8/layout/cycle2"/>
    <dgm:cxn modelId="{3178961E-66EC-4B7E-9772-F0A7B48F1234}" type="presOf" srcId="{D6FD84E4-6C95-4E7C-A642-12659E944A2A}" destId="{A1E61A18-A659-4297-93F2-F6FC58B0B5EB}" srcOrd="1" destOrd="0" presId="urn:microsoft.com/office/officeart/2005/8/layout/cycle2"/>
    <dgm:cxn modelId="{81AA2A4E-A93A-437D-A5A5-1F82004A545A}" type="presOf" srcId="{68EE62B9-11BB-45C6-AC55-FC324D906FD0}" destId="{C1F59F41-FF85-477B-B608-3B6B8434D35D}" srcOrd="1" destOrd="0" presId="urn:microsoft.com/office/officeart/2005/8/layout/cycle2"/>
    <dgm:cxn modelId="{D90734ED-10CB-4FB9-B6E4-84A16BB97BCA}" srcId="{42E30DA9-B370-4E91-818B-A50D5DD5F7AE}" destId="{D5BDAF66-5125-4600-983E-E073451A8C9A}" srcOrd="0" destOrd="0" parTransId="{2128CC02-1954-4D15-8062-8F6CE31FD941}" sibTransId="{D1166518-5AF2-430F-A95D-27C9E01CCC6A}"/>
    <dgm:cxn modelId="{63F33366-055B-4608-B271-27D2957F2EF2}" type="presOf" srcId="{BE416856-0FBE-4DA1-ADE8-4103EB6E2930}" destId="{4B010005-0646-4382-8DF7-5A46C59E0162}" srcOrd="0" destOrd="0" presId="urn:microsoft.com/office/officeart/2005/8/layout/cycle2"/>
    <dgm:cxn modelId="{16325952-23F3-4B42-A542-27E7C9525BEB}" type="presOf" srcId="{0F1A5DA5-C5D9-4262-A584-DF62C2A89A3F}" destId="{4751E676-923B-4B79-A26A-9C3896D13A4F}" srcOrd="0" destOrd="0" presId="urn:microsoft.com/office/officeart/2005/8/layout/cycle2"/>
    <dgm:cxn modelId="{373F95C6-FF92-486C-8759-CFB770C8045B}" srcId="{42E30DA9-B370-4E91-818B-A50D5DD5F7AE}" destId="{BE416856-0FBE-4DA1-ADE8-4103EB6E2930}" srcOrd="2" destOrd="0" parTransId="{2C4958F9-18B7-4C95-880C-EA5C39D16FCF}" sibTransId="{68EE62B9-11BB-45C6-AC55-FC324D906FD0}"/>
    <dgm:cxn modelId="{5A3A75AC-A832-4ABB-A748-89FDE32DA444}" type="presOf" srcId="{4E25FDF3-816E-4C56-9A78-640DA1DDB13D}" destId="{390617A6-CF64-40DB-BBD6-53D5EEE29003}" srcOrd="0" destOrd="0" presId="urn:microsoft.com/office/officeart/2005/8/layout/cycle2"/>
    <dgm:cxn modelId="{BDB0668D-DBFB-4A0C-AE75-49D0BCA402D3}" type="presOf" srcId="{4E25FDF3-816E-4C56-9A78-640DA1DDB13D}" destId="{62038555-BC33-4A98-80C0-4995677B1317}" srcOrd="1" destOrd="0" presId="urn:microsoft.com/office/officeart/2005/8/layout/cycle2"/>
    <dgm:cxn modelId="{F097DC72-0338-41D3-8F34-5646195D4A21}" type="presOf" srcId="{68EE62B9-11BB-45C6-AC55-FC324D906FD0}" destId="{A515BD38-E7A4-469A-B4A9-239F1AD9E1F5}" srcOrd="0" destOrd="0" presId="urn:microsoft.com/office/officeart/2005/8/layout/cycle2"/>
    <dgm:cxn modelId="{3A11FA8D-8994-4F80-A800-25FC41216354}" type="presOf" srcId="{42E30DA9-B370-4E91-818B-A50D5DD5F7AE}" destId="{D347BA8A-8687-462C-A0AB-24DDCB7B95B3}" srcOrd="0" destOrd="0" presId="urn:microsoft.com/office/officeart/2005/8/layout/cycle2"/>
    <dgm:cxn modelId="{3542A9C2-7201-4C2D-AB50-65FE0864BDBC}" srcId="{42E30DA9-B370-4E91-818B-A50D5DD5F7AE}" destId="{D2C58379-5FB7-418A-856D-37A194DD4E17}" srcOrd="3" destOrd="0" parTransId="{07367674-9EE6-47C3-B4F8-EF482B15E6FB}" sibTransId="{D6FD84E4-6C95-4E7C-A642-12659E944A2A}"/>
    <dgm:cxn modelId="{48320ED4-A704-45D0-B812-233D10F6458E}" type="presOf" srcId="{D1166518-5AF2-430F-A95D-27C9E01CCC6A}" destId="{2A3FE1E9-6543-4E3A-A5DA-61C23C769191}" srcOrd="1" destOrd="0" presId="urn:microsoft.com/office/officeart/2005/8/layout/cycle2"/>
    <dgm:cxn modelId="{365F1573-0F0C-4613-8DE0-90E6B9EE2A0B}" srcId="{42E30DA9-B370-4E91-818B-A50D5DD5F7AE}" destId="{7C991089-C1D0-4FBE-9A59-0940176DFDE4}" srcOrd="1" destOrd="0" parTransId="{F2104EE3-33C5-4C1D-9EA3-0850151A05E6}" sibTransId="{4E25FDF3-816E-4C56-9A78-640DA1DDB13D}"/>
    <dgm:cxn modelId="{DF889664-8641-41C0-9E33-843BA3F32890}" srcId="{42E30DA9-B370-4E91-818B-A50D5DD5F7AE}" destId="{0F1A5DA5-C5D9-4262-A584-DF62C2A89A3F}" srcOrd="4" destOrd="0" parTransId="{A0D10F55-EF83-4CE6-9523-17C408AE4264}" sibTransId="{72C7B5D1-0D2F-4362-9CDA-43922D5E03D5}"/>
    <dgm:cxn modelId="{BE68A949-2DA7-4EFE-9A7D-EF9075A8C186}" type="presOf" srcId="{D5BDAF66-5125-4600-983E-E073451A8C9A}" destId="{AD1F6D8E-736A-4C3C-9D0A-C1FE6EF71DA3}" srcOrd="0" destOrd="0" presId="urn:microsoft.com/office/officeart/2005/8/layout/cycle2"/>
    <dgm:cxn modelId="{E43D6C99-9492-417B-9477-4E30FF99F49B}" type="presOf" srcId="{D2C58379-5FB7-418A-856D-37A194DD4E17}" destId="{B576B3A9-ECE5-4D2D-92D1-CEBDAAEC45DD}" srcOrd="0" destOrd="0" presId="urn:microsoft.com/office/officeart/2005/8/layout/cycle2"/>
    <dgm:cxn modelId="{0AB6CD53-8681-4304-84D3-9A44A1D4F535}" type="presOf" srcId="{7C991089-C1D0-4FBE-9A59-0940176DFDE4}" destId="{C321030A-546D-440A-9E99-839E345E9DE6}" srcOrd="0" destOrd="0" presId="urn:microsoft.com/office/officeart/2005/8/layout/cycle2"/>
    <dgm:cxn modelId="{6F265D82-8E37-42E7-AAB6-A2946552D195}" type="presOf" srcId="{72C7B5D1-0D2F-4362-9CDA-43922D5E03D5}" destId="{C0FA23F3-D138-4ED0-AD80-910209FB155B}" srcOrd="1" destOrd="0" presId="urn:microsoft.com/office/officeart/2005/8/layout/cycle2"/>
    <dgm:cxn modelId="{0A22F605-54B9-43FA-8F3A-4EF11CF03F4D}" type="presOf" srcId="{D1166518-5AF2-430F-A95D-27C9E01CCC6A}" destId="{3E363717-0A21-4FB7-8715-D5DB690907F6}" srcOrd="0" destOrd="0" presId="urn:microsoft.com/office/officeart/2005/8/layout/cycle2"/>
    <dgm:cxn modelId="{E39231AA-9334-48C7-ADC8-07A1420E614E}" type="presParOf" srcId="{D347BA8A-8687-462C-A0AB-24DDCB7B95B3}" destId="{AD1F6D8E-736A-4C3C-9D0A-C1FE6EF71DA3}" srcOrd="0" destOrd="0" presId="urn:microsoft.com/office/officeart/2005/8/layout/cycle2"/>
    <dgm:cxn modelId="{525661D6-50EA-4D06-A73F-3E1D628B0D60}" type="presParOf" srcId="{D347BA8A-8687-462C-A0AB-24DDCB7B95B3}" destId="{3E363717-0A21-4FB7-8715-D5DB690907F6}" srcOrd="1" destOrd="0" presId="urn:microsoft.com/office/officeart/2005/8/layout/cycle2"/>
    <dgm:cxn modelId="{0805D123-21D0-4BFB-8CE8-747E3AFC9760}" type="presParOf" srcId="{3E363717-0A21-4FB7-8715-D5DB690907F6}" destId="{2A3FE1E9-6543-4E3A-A5DA-61C23C769191}" srcOrd="0" destOrd="0" presId="urn:microsoft.com/office/officeart/2005/8/layout/cycle2"/>
    <dgm:cxn modelId="{57709C52-6A6D-4C64-8AB0-CB0A0F121011}" type="presParOf" srcId="{D347BA8A-8687-462C-A0AB-24DDCB7B95B3}" destId="{C321030A-546D-440A-9E99-839E345E9DE6}" srcOrd="2" destOrd="0" presId="urn:microsoft.com/office/officeart/2005/8/layout/cycle2"/>
    <dgm:cxn modelId="{86845EDE-9FD6-4BA8-933D-3380949A4B05}" type="presParOf" srcId="{D347BA8A-8687-462C-A0AB-24DDCB7B95B3}" destId="{390617A6-CF64-40DB-BBD6-53D5EEE29003}" srcOrd="3" destOrd="0" presId="urn:microsoft.com/office/officeart/2005/8/layout/cycle2"/>
    <dgm:cxn modelId="{B2EAF2B1-D981-4E67-8471-D7887F573097}" type="presParOf" srcId="{390617A6-CF64-40DB-BBD6-53D5EEE29003}" destId="{62038555-BC33-4A98-80C0-4995677B1317}" srcOrd="0" destOrd="0" presId="urn:microsoft.com/office/officeart/2005/8/layout/cycle2"/>
    <dgm:cxn modelId="{DD27DABF-2DAA-4E12-920D-FFA348E352B8}" type="presParOf" srcId="{D347BA8A-8687-462C-A0AB-24DDCB7B95B3}" destId="{4B010005-0646-4382-8DF7-5A46C59E0162}" srcOrd="4" destOrd="0" presId="urn:microsoft.com/office/officeart/2005/8/layout/cycle2"/>
    <dgm:cxn modelId="{C68BE2E9-ED48-4935-915E-0EAD6589D164}" type="presParOf" srcId="{D347BA8A-8687-462C-A0AB-24DDCB7B95B3}" destId="{A515BD38-E7A4-469A-B4A9-239F1AD9E1F5}" srcOrd="5" destOrd="0" presId="urn:microsoft.com/office/officeart/2005/8/layout/cycle2"/>
    <dgm:cxn modelId="{6F4C8EDD-FEBA-41E6-ADF8-93053F3EF8F1}" type="presParOf" srcId="{A515BD38-E7A4-469A-B4A9-239F1AD9E1F5}" destId="{C1F59F41-FF85-477B-B608-3B6B8434D35D}" srcOrd="0" destOrd="0" presId="urn:microsoft.com/office/officeart/2005/8/layout/cycle2"/>
    <dgm:cxn modelId="{FAFFF7F5-E184-4ED2-9C97-7E845D0276D3}" type="presParOf" srcId="{D347BA8A-8687-462C-A0AB-24DDCB7B95B3}" destId="{B576B3A9-ECE5-4D2D-92D1-CEBDAAEC45DD}" srcOrd="6" destOrd="0" presId="urn:microsoft.com/office/officeart/2005/8/layout/cycle2"/>
    <dgm:cxn modelId="{DB1B9816-4AC0-4659-B237-C71C71D3173E}" type="presParOf" srcId="{D347BA8A-8687-462C-A0AB-24DDCB7B95B3}" destId="{EC07A30D-DBB7-468C-9E3F-6F32BD840026}" srcOrd="7" destOrd="0" presId="urn:microsoft.com/office/officeart/2005/8/layout/cycle2"/>
    <dgm:cxn modelId="{7EE3DA13-4740-4567-9D19-4D204B3BBF7E}" type="presParOf" srcId="{EC07A30D-DBB7-468C-9E3F-6F32BD840026}" destId="{A1E61A18-A659-4297-93F2-F6FC58B0B5EB}" srcOrd="0" destOrd="0" presId="urn:microsoft.com/office/officeart/2005/8/layout/cycle2"/>
    <dgm:cxn modelId="{49A82B4A-F803-45B7-8EC6-2ED5F1D53C29}" type="presParOf" srcId="{D347BA8A-8687-462C-A0AB-24DDCB7B95B3}" destId="{4751E676-923B-4B79-A26A-9C3896D13A4F}" srcOrd="8" destOrd="0" presId="urn:microsoft.com/office/officeart/2005/8/layout/cycle2"/>
    <dgm:cxn modelId="{EEB5A825-9CEA-4F9C-93C9-FC66DA4B0228}" type="presParOf" srcId="{D347BA8A-8687-462C-A0AB-24DDCB7B95B3}" destId="{E76C785A-CFCC-418E-AAA4-1A6C76E5A6B2}" srcOrd="9" destOrd="0" presId="urn:microsoft.com/office/officeart/2005/8/layout/cycle2"/>
    <dgm:cxn modelId="{F620A67A-47BC-4F3E-824C-001090E631CA}" type="presParOf" srcId="{E76C785A-CFCC-418E-AAA4-1A6C76E5A6B2}" destId="{C0FA23F3-D138-4ED0-AD80-910209FB1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17ECAC-6D7B-4210-911E-5FC4869C2C37}" type="doc">
      <dgm:prSet loTypeId="urn:microsoft.com/office/officeart/2005/8/layout/p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FA58FEF-3813-4247-869C-1CEDEC21080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Cambria" pitchFamily="18" charset="0"/>
            </a:rPr>
            <a:t>Сопровождение  праздников</a:t>
          </a:r>
        </a:p>
        <a:p>
          <a:r>
            <a:rPr lang="ru-RU" sz="1600" b="1" dirty="0" smtClean="0">
              <a:solidFill>
                <a:srgbClr val="002060"/>
              </a:solidFill>
              <a:latin typeface="Cambria" pitchFamily="18" charset="0"/>
            </a:rPr>
            <a:t>фото</a:t>
          </a:r>
          <a:r>
            <a:rPr lang="ru-RU" sz="1400" b="1" dirty="0" smtClean="0">
              <a:solidFill>
                <a:srgbClr val="002060"/>
              </a:solidFill>
              <a:latin typeface="Cambria" pitchFamily="18" charset="0"/>
            </a:rPr>
            <a:t> и видео слайды </a:t>
          </a:r>
          <a:endParaRPr lang="ru-RU" sz="1400" b="1" dirty="0">
            <a:solidFill>
              <a:srgbClr val="002060"/>
            </a:solidFill>
            <a:latin typeface="Cambria" pitchFamily="18" charset="0"/>
          </a:endParaRPr>
        </a:p>
      </dgm:t>
    </dgm:pt>
    <dgm:pt modelId="{0F954AD9-A2BA-44A7-BB13-5F49BC5597B7}" type="parTrans" cxnId="{9EAFA8D2-3861-4E41-9967-A9CEDB023715}">
      <dgm:prSet/>
      <dgm:spPr/>
      <dgm:t>
        <a:bodyPr/>
        <a:lstStyle/>
        <a:p>
          <a:endParaRPr lang="ru-RU"/>
        </a:p>
      </dgm:t>
    </dgm:pt>
    <dgm:pt modelId="{6A3C3279-4171-4163-9187-73C74C8F3EEB}" type="sibTrans" cxnId="{9EAFA8D2-3861-4E41-9967-A9CEDB023715}">
      <dgm:prSet/>
      <dgm:spPr/>
      <dgm:t>
        <a:bodyPr/>
        <a:lstStyle/>
        <a:p>
          <a:endParaRPr lang="ru-RU"/>
        </a:p>
      </dgm:t>
    </dgm:pt>
    <dgm:pt modelId="{28E673BF-88B8-42EB-8F38-42020C52B7C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0" dirty="0" smtClean="0">
            <a:solidFill>
              <a:srgbClr val="002060"/>
            </a:solidFill>
            <a:latin typeface="Cambria" pitchFamily="18" charset="0"/>
          </a:endParaRP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2CBBAA2-AD10-4634-93F6-F7EEA0605A5F}" type="parTrans" cxnId="{D02D2E04-8C50-41FF-A358-F5DD32266387}">
      <dgm:prSet/>
      <dgm:spPr/>
      <dgm:t>
        <a:bodyPr/>
        <a:lstStyle/>
        <a:p>
          <a:endParaRPr lang="ru-RU"/>
        </a:p>
      </dgm:t>
    </dgm:pt>
    <dgm:pt modelId="{C6CACE6F-3D3D-4AEA-A9F6-68684DFC7A2B}" type="sibTrans" cxnId="{D02D2E04-8C50-41FF-A358-F5DD32266387}">
      <dgm:prSet/>
      <dgm:spPr/>
      <dgm:t>
        <a:bodyPr/>
        <a:lstStyle/>
        <a:p>
          <a:endParaRPr lang="ru-RU"/>
        </a:p>
      </dgm:t>
    </dgm:pt>
    <dgm:pt modelId="{2461F478-2F01-4684-B4D8-C62CC772BE92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b="1" dirty="0" smtClean="0">
              <a:solidFill>
                <a:srgbClr val="002060"/>
              </a:solidFill>
            </a:rPr>
            <a:t>Просмотры музыкальных обучающих фильмов</a:t>
          </a:r>
        </a:p>
      </dgm:t>
    </dgm:pt>
    <dgm:pt modelId="{70D34883-A695-40AD-BC45-C8540184BAF8}" type="parTrans" cxnId="{F5648D7B-4DA0-4548-B3A7-C0A2AC7A58D1}">
      <dgm:prSet/>
      <dgm:spPr/>
      <dgm:t>
        <a:bodyPr/>
        <a:lstStyle/>
        <a:p>
          <a:endParaRPr lang="ru-RU"/>
        </a:p>
      </dgm:t>
    </dgm:pt>
    <dgm:pt modelId="{28CBE64C-C9C4-4014-A995-8BC38AC644A0}" type="sibTrans" cxnId="{F5648D7B-4DA0-4548-B3A7-C0A2AC7A58D1}">
      <dgm:prSet/>
      <dgm:spPr/>
      <dgm:t>
        <a:bodyPr/>
        <a:lstStyle/>
        <a:p>
          <a:endParaRPr lang="ru-RU"/>
        </a:p>
      </dgm:t>
    </dgm:pt>
    <dgm:pt modelId="{B9EAD845-C082-4ABD-AB82-43E2DA6A68F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Cambria" pitchFamily="18" charset="0"/>
            </a:rPr>
            <a:t>Музыкально –интерактивные игры</a:t>
          </a:r>
          <a:endParaRPr lang="ru-RU" sz="1600" b="1" dirty="0">
            <a:solidFill>
              <a:srgbClr val="002060"/>
            </a:solidFill>
            <a:latin typeface="Cambria" pitchFamily="18" charset="0"/>
          </a:endParaRPr>
        </a:p>
      </dgm:t>
    </dgm:pt>
    <dgm:pt modelId="{50A06FC0-8659-4F51-9955-70081AEA15B3}" type="parTrans" cxnId="{033E3336-2084-45C0-8975-07AFA59E370F}">
      <dgm:prSet/>
      <dgm:spPr/>
      <dgm:t>
        <a:bodyPr/>
        <a:lstStyle/>
        <a:p>
          <a:endParaRPr lang="ru-RU"/>
        </a:p>
      </dgm:t>
    </dgm:pt>
    <dgm:pt modelId="{6D7CEE0E-7395-40E9-8A8E-7A06424BF50F}" type="sibTrans" cxnId="{033E3336-2084-45C0-8975-07AFA59E370F}">
      <dgm:prSet/>
      <dgm:spPr/>
      <dgm:t>
        <a:bodyPr/>
        <a:lstStyle/>
        <a:p>
          <a:endParaRPr lang="ru-RU"/>
        </a:p>
      </dgm:t>
    </dgm:pt>
    <dgm:pt modelId="{F179E84B-9DBD-47C0-851C-38CC8937EEC3}">
      <dgm:prSet phldrT="[Текст]" custT="1"/>
      <dgm:spPr>
        <a:noFill/>
      </dgm:spPr>
      <dgm:t>
        <a:bodyPr/>
        <a:lstStyle/>
        <a:p>
          <a:pPr algn="ctr">
            <a:lnSpc>
              <a:spcPct val="100000"/>
            </a:lnSpc>
          </a:pPr>
          <a:r>
            <a:rPr lang="ru-RU" sz="1600" b="1" i="0" dirty="0" smtClean="0">
              <a:solidFill>
                <a:srgbClr val="002060"/>
              </a:solidFill>
              <a:latin typeface="Cambria" pitchFamily="18" charset="0"/>
            </a:rPr>
            <a:t>Музыкально –дидактические игры</a:t>
          </a:r>
        </a:p>
      </dgm:t>
    </dgm:pt>
    <dgm:pt modelId="{89EAE2D2-CF13-4F04-84A3-38318CFDBAA0}" type="parTrans" cxnId="{E3EFB747-F464-41CE-85DA-FCAC8D95044F}">
      <dgm:prSet/>
      <dgm:spPr/>
      <dgm:t>
        <a:bodyPr/>
        <a:lstStyle/>
        <a:p>
          <a:endParaRPr lang="ru-RU"/>
        </a:p>
      </dgm:t>
    </dgm:pt>
    <dgm:pt modelId="{EA37C541-784A-4C56-B840-3BF10B04A3F0}" type="sibTrans" cxnId="{E3EFB747-F464-41CE-85DA-FCAC8D95044F}">
      <dgm:prSet/>
      <dgm:spPr/>
      <dgm:t>
        <a:bodyPr/>
        <a:lstStyle/>
        <a:p>
          <a:endParaRPr lang="ru-RU"/>
        </a:p>
      </dgm:t>
    </dgm:pt>
    <dgm:pt modelId="{0067F0B7-BA62-4519-84D5-FEE090C89D97}">
      <dgm:prSet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Cambria" pitchFamily="18" charset="0"/>
            </a:rPr>
            <a:t>Упражнения на развитие </a:t>
          </a:r>
        </a:p>
        <a:p>
          <a:r>
            <a:rPr lang="ru-RU" sz="1400" b="1" dirty="0" smtClean="0">
              <a:solidFill>
                <a:srgbClr val="002060"/>
              </a:solidFill>
              <a:latin typeface="Cambria" pitchFamily="18" charset="0"/>
            </a:rPr>
            <a:t>слуха и голоса</a:t>
          </a:r>
          <a:endParaRPr lang="ru-RU" sz="1400" b="1" dirty="0">
            <a:solidFill>
              <a:srgbClr val="002060"/>
            </a:solidFill>
            <a:latin typeface="Cambria" pitchFamily="18" charset="0"/>
          </a:endParaRPr>
        </a:p>
      </dgm:t>
    </dgm:pt>
    <dgm:pt modelId="{2AFF77D7-AAEF-45CE-B291-7822A366C5FF}" type="parTrans" cxnId="{7AD18013-F7F0-4A50-A5FC-A93E97E01842}">
      <dgm:prSet/>
      <dgm:spPr/>
      <dgm:t>
        <a:bodyPr/>
        <a:lstStyle/>
        <a:p>
          <a:endParaRPr lang="ru-RU"/>
        </a:p>
      </dgm:t>
    </dgm:pt>
    <dgm:pt modelId="{B1B77AC1-BADA-422C-A7A1-92EB17F90FF6}" type="sibTrans" cxnId="{7AD18013-F7F0-4A50-A5FC-A93E97E01842}">
      <dgm:prSet/>
      <dgm:spPr/>
      <dgm:t>
        <a:bodyPr/>
        <a:lstStyle/>
        <a:p>
          <a:endParaRPr lang="ru-RU"/>
        </a:p>
      </dgm:t>
    </dgm:pt>
    <dgm:pt modelId="{C2573030-603C-4DF2-B335-845CD7A38DBB}" type="pres">
      <dgm:prSet presAssocID="{D417ECAC-6D7B-4210-911E-5FC4869C2C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AC52E2-78EC-4B79-8ABB-345DE8A5CA48}" type="pres">
      <dgm:prSet presAssocID="{1FA58FEF-3813-4247-869C-1CEDEC210802}" presName="compNode" presStyleCnt="0"/>
      <dgm:spPr/>
    </dgm:pt>
    <dgm:pt modelId="{0A84CDA6-0444-46F7-BC3D-72DF1B055184}" type="pres">
      <dgm:prSet presAssocID="{1FA58FEF-3813-4247-869C-1CEDEC210802}" presName="pictRect" presStyleLbl="node1" presStyleIdx="0" presStyleCnt="6" custScaleX="127718" custScaleY="132172" custLinFactNeighborX="8058" custLinFactNeighborY="-9009"/>
      <dgm:spPr>
        <a:blipFill rotWithShape="0">
          <a:blip xmlns:r="http://schemas.openxmlformats.org/officeDocument/2006/relationships" r:embed="rId1">
            <a:lum bright="10000" contrast="20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8875ADE-DF04-4477-94AB-EF66BC23E297}" type="pres">
      <dgm:prSet presAssocID="{1FA58FEF-3813-4247-869C-1CEDEC210802}" presName="textRect" presStyleLbl="revTx" presStyleIdx="0" presStyleCnt="6" custScaleX="125497" custScaleY="89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4C590-E6AD-4635-9DAE-1F36B3E1240D}" type="pres">
      <dgm:prSet presAssocID="{6A3C3279-4171-4163-9187-73C74C8F3EE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17A4843-01E3-491E-9983-9A774698B660}" type="pres">
      <dgm:prSet presAssocID="{28E673BF-88B8-42EB-8F38-42020C52B7C2}" presName="compNode" presStyleCnt="0"/>
      <dgm:spPr/>
    </dgm:pt>
    <dgm:pt modelId="{99C744CC-B24C-429E-919E-05A2B4F95972}" type="pres">
      <dgm:prSet presAssocID="{28E673BF-88B8-42EB-8F38-42020C52B7C2}" presName="pictRect" presStyleLbl="node1" presStyleIdx="1" presStyleCnt="6" custScaleX="115132" custScaleY="134315" custLinFactX="55777" custLinFactNeighborX="100000" custLinFactNeighborY="-1997"/>
      <dgm:spPr>
        <a:blipFill rotWithShape="0">
          <a:blip xmlns:r="http://schemas.openxmlformats.org/officeDocument/2006/relationships" r:embed="rId2">
            <a:lum bright="10000" contrast="20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C983820-57A0-4F1E-8633-0013291D0D56}" type="pres">
      <dgm:prSet presAssocID="{28E673BF-88B8-42EB-8F38-42020C52B7C2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B2879-3A8C-435B-A9F3-8762823696D3}" type="pres">
      <dgm:prSet presAssocID="{C6CACE6F-3D3D-4AEA-A9F6-68684DFC7A2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FACCE8E-17BC-4F18-A893-83119DEC8C1C}" type="pres">
      <dgm:prSet presAssocID="{0067F0B7-BA62-4519-84D5-FEE090C89D97}" presName="compNode" presStyleCnt="0"/>
      <dgm:spPr/>
    </dgm:pt>
    <dgm:pt modelId="{263FD5C9-02F8-4D28-A88D-763A31F7F900}" type="pres">
      <dgm:prSet presAssocID="{0067F0B7-BA62-4519-84D5-FEE090C89D97}" presName="pictRect" presStyleLbl="node1" presStyleIdx="2" presStyleCnt="6" custScaleX="121445" custScaleY="134932" custLinFactX="-28118" custLinFactNeighborX="-100000" custLinFactNeighborY="-1172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B995BC7-DB2D-4D31-A980-AC229A4C7A89}" type="pres">
      <dgm:prSet presAssocID="{0067F0B7-BA62-4519-84D5-FEE090C89D97}" presName="textRect" presStyleLbl="revTx" presStyleIdx="2" presStyleCnt="6" custScaleX="145145" custScaleY="63844" custLinFactX="-15016" custLinFactNeighborX="-100000" custLinFactNeighborY="-10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3822A-A15E-44C5-91ED-7FB782FFCF54}" type="pres">
      <dgm:prSet presAssocID="{B1B77AC1-BADA-422C-A7A1-92EB17F90FF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0B3F222-3BB4-4C0C-A0DD-4B0B1E4FB7A8}" type="pres">
      <dgm:prSet presAssocID="{2461F478-2F01-4684-B4D8-C62CC772BE92}" presName="compNode" presStyleCnt="0"/>
      <dgm:spPr/>
    </dgm:pt>
    <dgm:pt modelId="{9C1FA048-4E7A-4349-AD42-2995E2C4E5B0}" type="pres">
      <dgm:prSet presAssocID="{2461F478-2F01-4684-B4D8-C62CC772BE92}" presName="pictRect" presStyleLbl="node1" presStyleIdx="3" presStyleCnt="6" custScaleX="136989" custScaleY="144929" custLinFactNeighborX="8071" custLinFactNeighborY="-1595"/>
      <dgm:spPr>
        <a:blipFill rotWithShape="0">
          <a:blip xmlns:r="http://schemas.openxmlformats.org/officeDocument/2006/relationships" r:embed="rId4">
            <a:lum bright="10000" contrast="20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ABFC59-0191-401D-8F94-59D5401B3589}" type="pres">
      <dgm:prSet presAssocID="{2461F478-2F01-4684-B4D8-C62CC772BE92}" presName="textRect" presStyleLbl="revTx" presStyleIdx="3" presStyleCnt="6" custScaleX="161042" custScaleY="81813" custLinFactNeighborX="-11200" custLinFactNeighborY="28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ED66D-812F-4390-BA82-AF4FF808F04A}" type="pres">
      <dgm:prSet presAssocID="{28CBE64C-C9C4-4014-A995-8BC38AC644A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7A74B4-3CC9-4162-B195-38D823F39198}" type="pres">
      <dgm:prSet presAssocID="{B9EAD845-C082-4ABD-AB82-43E2DA6A68FD}" presName="compNode" presStyleCnt="0"/>
      <dgm:spPr/>
    </dgm:pt>
    <dgm:pt modelId="{AE975167-ED0C-4677-BB48-D501C71F7357}" type="pres">
      <dgm:prSet presAssocID="{B9EAD845-C082-4ABD-AB82-43E2DA6A68FD}" presName="pictRect" presStyleLbl="node1" presStyleIdx="4" presStyleCnt="6" custScaleX="122707" custScaleY="144845" custLinFactNeighborX="-1966" custLinFactNeighborY="-7539"/>
      <dgm:spPr>
        <a:blipFill rotWithShape="0">
          <a:blip xmlns:r="http://schemas.openxmlformats.org/officeDocument/2006/relationships" r:embed="rId5">
            <a:lum bright="10000" contrast="20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6F917FD-653F-48FE-900C-6F2F2206FDAA}" type="pres">
      <dgm:prSet presAssocID="{B9EAD845-C082-4ABD-AB82-43E2DA6A68FD}" presName="textRect" presStyleLbl="revTx" presStyleIdx="4" presStyleCnt="6" custScaleY="78350" custLinFactNeighborX="17" custLinFactNeighborY="9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560E70-3DC0-4BA3-9EC1-7EAE56158160}" type="pres">
      <dgm:prSet presAssocID="{6D7CEE0E-7395-40E9-8A8E-7A06424BF50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1A1BFF2-A8C0-49BA-B523-7D7282925190}" type="pres">
      <dgm:prSet presAssocID="{F179E84B-9DBD-47C0-851C-38CC8937EEC3}" presName="compNode" presStyleCnt="0"/>
      <dgm:spPr/>
    </dgm:pt>
    <dgm:pt modelId="{3685B666-5166-4921-9ECD-A59DF4EE9E9B}" type="pres">
      <dgm:prSet presAssocID="{F179E84B-9DBD-47C0-851C-38CC8937EEC3}" presName="pictRect" presStyleLbl="node1" presStyleIdx="5" presStyleCnt="6" custScaleX="113001" custScaleY="141301" custLinFactNeighborX="-4727" custLinFactNeighborY="-2276"/>
      <dgm:spPr>
        <a:blipFill rotWithShape="0">
          <a:blip xmlns:r="http://schemas.openxmlformats.org/officeDocument/2006/relationships" r:embed="rId6">
            <a:lum bright="10000" contrast="20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3C47B8F-B08A-4A43-9D19-026992D175B2}" type="pres">
      <dgm:prSet presAssocID="{F179E84B-9DBD-47C0-851C-38CC8937EEC3}" presName="textRect" presStyleLbl="revTx" presStyleIdx="5" presStyleCnt="6" custScaleX="126145" custScaleY="56541" custLinFactNeighborX="-7894" custLinFactNeighborY="3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F632DA-614D-4486-9978-9E6CF50DEE3A}" type="presOf" srcId="{C6CACE6F-3D3D-4AEA-A9F6-68684DFC7A2B}" destId="{8D1B2879-3A8C-435B-A9F3-8762823696D3}" srcOrd="0" destOrd="0" presId="urn:microsoft.com/office/officeart/2005/8/layout/pList1"/>
    <dgm:cxn modelId="{7AD18013-F7F0-4A50-A5FC-A93E97E01842}" srcId="{D417ECAC-6D7B-4210-911E-5FC4869C2C37}" destId="{0067F0B7-BA62-4519-84D5-FEE090C89D97}" srcOrd="2" destOrd="0" parTransId="{2AFF77D7-AAEF-45CE-B291-7822A366C5FF}" sibTransId="{B1B77AC1-BADA-422C-A7A1-92EB17F90FF6}"/>
    <dgm:cxn modelId="{033E3336-2084-45C0-8975-07AFA59E370F}" srcId="{D417ECAC-6D7B-4210-911E-5FC4869C2C37}" destId="{B9EAD845-C082-4ABD-AB82-43E2DA6A68FD}" srcOrd="4" destOrd="0" parTransId="{50A06FC0-8659-4F51-9955-70081AEA15B3}" sibTransId="{6D7CEE0E-7395-40E9-8A8E-7A06424BF50F}"/>
    <dgm:cxn modelId="{049DA870-DBC0-41EC-96B6-9B4BC6DEE9A4}" type="presOf" srcId="{1FA58FEF-3813-4247-869C-1CEDEC210802}" destId="{F8875ADE-DF04-4477-94AB-EF66BC23E297}" srcOrd="0" destOrd="0" presId="urn:microsoft.com/office/officeart/2005/8/layout/pList1"/>
    <dgm:cxn modelId="{C387B51E-4B1B-454C-9D2A-D6AE52DA0094}" type="presOf" srcId="{6D7CEE0E-7395-40E9-8A8E-7A06424BF50F}" destId="{4A560E70-3DC0-4BA3-9EC1-7EAE56158160}" srcOrd="0" destOrd="0" presId="urn:microsoft.com/office/officeart/2005/8/layout/pList1"/>
    <dgm:cxn modelId="{D02D2E04-8C50-41FF-A358-F5DD32266387}" srcId="{D417ECAC-6D7B-4210-911E-5FC4869C2C37}" destId="{28E673BF-88B8-42EB-8F38-42020C52B7C2}" srcOrd="1" destOrd="0" parTransId="{F2CBBAA2-AD10-4634-93F6-F7EEA0605A5F}" sibTransId="{C6CACE6F-3D3D-4AEA-A9F6-68684DFC7A2B}"/>
    <dgm:cxn modelId="{05BBC530-559D-461A-8412-0B42813CFAF2}" type="presOf" srcId="{D417ECAC-6D7B-4210-911E-5FC4869C2C37}" destId="{C2573030-603C-4DF2-B335-845CD7A38DBB}" srcOrd="0" destOrd="0" presId="urn:microsoft.com/office/officeart/2005/8/layout/pList1"/>
    <dgm:cxn modelId="{F68B8403-DC2E-4C0A-AF01-AF74E5E3A0D2}" type="presOf" srcId="{0067F0B7-BA62-4519-84D5-FEE090C89D97}" destId="{9B995BC7-DB2D-4D31-A980-AC229A4C7A89}" srcOrd="0" destOrd="0" presId="urn:microsoft.com/office/officeart/2005/8/layout/pList1"/>
    <dgm:cxn modelId="{1F409D9D-05E6-44A4-9F5C-956B7D53D43A}" type="presOf" srcId="{28E673BF-88B8-42EB-8F38-42020C52B7C2}" destId="{9C983820-57A0-4F1E-8633-0013291D0D56}" srcOrd="0" destOrd="0" presId="urn:microsoft.com/office/officeart/2005/8/layout/pList1"/>
    <dgm:cxn modelId="{DF288E82-8C16-454B-86F8-25064F41A687}" type="presOf" srcId="{B9EAD845-C082-4ABD-AB82-43E2DA6A68FD}" destId="{76F917FD-653F-48FE-900C-6F2F2206FDAA}" srcOrd="0" destOrd="0" presId="urn:microsoft.com/office/officeart/2005/8/layout/pList1"/>
    <dgm:cxn modelId="{73EA8A86-02FF-48A2-AFE8-AABDC0BC0E04}" type="presOf" srcId="{2461F478-2F01-4684-B4D8-C62CC772BE92}" destId="{F2ABFC59-0191-401D-8F94-59D5401B3589}" srcOrd="0" destOrd="0" presId="urn:microsoft.com/office/officeart/2005/8/layout/pList1"/>
    <dgm:cxn modelId="{9EAFA8D2-3861-4E41-9967-A9CEDB023715}" srcId="{D417ECAC-6D7B-4210-911E-5FC4869C2C37}" destId="{1FA58FEF-3813-4247-869C-1CEDEC210802}" srcOrd="0" destOrd="0" parTransId="{0F954AD9-A2BA-44A7-BB13-5F49BC5597B7}" sibTransId="{6A3C3279-4171-4163-9187-73C74C8F3EEB}"/>
    <dgm:cxn modelId="{3D360AEC-534C-4888-923A-CCB20CDBD4D9}" type="presOf" srcId="{6A3C3279-4171-4163-9187-73C74C8F3EEB}" destId="{FB64C590-E6AD-4635-9DAE-1F36B3E1240D}" srcOrd="0" destOrd="0" presId="urn:microsoft.com/office/officeart/2005/8/layout/pList1"/>
    <dgm:cxn modelId="{DBCE338D-90B2-42D8-B1E0-04854F1F5249}" type="presOf" srcId="{28CBE64C-C9C4-4014-A995-8BC38AC644A0}" destId="{AD7ED66D-812F-4390-BA82-AF4FF808F04A}" srcOrd="0" destOrd="0" presId="urn:microsoft.com/office/officeart/2005/8/layout/pList1"/>
    <dgm:cxn modelId="{0725063A-1167-4BC5-B038-FAA3EA7309A9}" type="presOf" srcId="{B1B77AC1-BADA-422C-A7A1-92EB17F90FF6}" destId="{2FB3822A-A15E-44C5-91ED-7FB782FFCF54}" srcOrd="0" destOrd="0" presId="urn:microsoft.com/office/officeart/2005/8/layout/pList1"/>
    <dgm:cxn modelId="{E3EFB747-F464-41CE-85DA-FCAC8D95044F}" srcId="{D417ECAC-6D7B-4210-911E-5FC4869C2C37}" destId="{F179E84B-9DBD-47C0-851C-38CC8937EEC3}" srcOrd="5" destOrd="0" parTransId="{89EAE2D2-CF13-4F04-84A3-38318CFDBAA0}" sibTransId="{EA37C541-784A-4C56-B840-3BF10B04A3F0}"/>
    <dgm:cxn modelId="{F5648D7B-4DA0-4548-B3A7-C0A2AC7A58D1}" srcId="{D417ECAC-6D7B-4210-911E-5FC4869C2C37}" destId="{2461F478-2F01-4684-B4D8-C62CC772BE92}" srcOrd="3" destOrd="0" parTransId="{70D34883-A695-40AD-BC45-C8540184BAF8}" sibTransId="{28CBE64C-C9C4-4014-A995-8BC38AC644A0}"/>
    <dgm:cxn modelId="{D8601B50-3A06-417C-BFA0-32D3FB398660}" type="presOf" srcId="{F179E84B-9DBD-47C0-851C-38CC8937EEC3}" destId="{A3C47B8F-B08A-4A43-9D19-026992D175B2}" srcOrd="0" destOrd="0" presId="urn:microsoft.com/office/officeart/2005/8/layout/pList1"/>
    <dgm:cxn modelId="{2C0ACF40-0DD5-4A53-A2B6-F0CCE545A365}" type="presParOf" srcId="{C2573030-603C-4DF2-B335-845CD7A38DBB}" destId="{B8AC52E2-78EC-4B79-8ABB-345DE8A5CA48}" srcOrd="0" destOrd="0" presId="urn:microsoft.com/office/officeart/2005/8/layout/pList1"/>
    <dgm:cxn modelId="{5D546900-FFBD-4970-BE0B-52F834DB862F}" type="presParOf" srcId="{B8AC52E2-78EC-4B79-8ABB-345DE8A5CA48}" destId="{0A84CDA6-0444-46F7-BC3D-72DF1B055184}" srcOrd="0" destOrd="0" presId="urn:microsoft.com/office/officeart/2005/8/layout/pList1"/>
    <dgm:cxn modelId="{0DA6A9C1-09B0-448A-BB95-9BE795DEF08E}" type="presParOf" srcId="{B8AC52E2-78EC-4B79-8ABB-345DE8A5CA48}" destId="{F8875ADE-DF04-4477-94AB-EF66BC23E297}" srcOrd="1" destOrd="0" presId="urn:microsoft.com/office/officeart/2005/8/layout/pList1"/>
    <dgm:cxn modelId="{235ABF72-82D4-4260-9A4C-3F9BEC8E110B}" type="presParOf" srcId="{C2573030-603C-4DF2-B335-845CD7A38DBB}" destId="{FB64C590-E6AD-4635-9DAE-1F36B3E1240D}" srcOrd="1" destOrd="0" presId="urn:microsoft.com/office/officeart/2005/8/layout/pList1"/>
    <dgm:cxn modelId="{195C6DA3-81A3-4EE8-AD02-7DC53EE0BC8F}" type="presParOf" srcId="{C2573030-603C-4DF2-B335-845CD7A38DBB}" destId="{217A4843-01E3-491E-9983-9A774698B660}" srcOrd="2" destOrd="0" presId="urn:microsoft.com/office/officeart/2005/8/layout/pList1"/>
    <dgm:cxn modelId="{9DEF1A69-0D12-4EE9-B9EE-20E3BA47CF5F}" type="presParOf" srcId="{217A4843-01E3-491E-9983-9A774698B660}" destId="{99C744CC-B24C-429E-919E-05A2B4F95972}" srcOrd="0" destOrd="0" presId="urn:microsoft.com/office/officeart/2005/8/layout/pList1"/>
    <dgm:cxn modelId="{5470F9E1-58CE-4533-9AB5-D219614E44B6}" type="presParOf" srcId="{217A4843-01E3-491E-9983-9A774698B660}" destId="{9C983820-57A0-4F1E-8633-0013291D0D56}" srcOrd="1" destOrd="0" presId="urn:microsoft.com/office/officeart/2005/8/layout/pList1"/>
    <dgm:cxn modelId="{8026C94C-40FF-4A16-AAF8-91002FD2E2B4}" type="presParOf" srcId="{C2573030-603C-4DF2-B335-845CD7A38DBB}" destId="{8D1B2879-3A8C-435B-A9F3-8762823696D3}" srcOrd="3" destOrd="0" presId="urn:microsoft.com/office/officeart/2005/8/layout/pList1"/>
    <dgm:cxn modelId="{1CD5A70F-D414-4DF8-AA70-CC45690A2A67}" type="presParOf" srcId="{C2573030-603C-4DF2-B335-845CD7A38DBB}" destId="{EFACCE8E-17BC-4F18-A893-83119DEC8C1C}" srcOrd="4" destOrd="0" presId="urn:microsoft.com/office/officeart/2005/8/layout/pList1"/>
    <dgm:cxn modelId="{1166F798-1FFA-44E8-A459-13C4583E154C}" type="presParOf" srcId="{EFACCE8E-17BC-4F18-A893-83119DEC8C1C}" destId="{263FD5C9-02F8-4D28-A88D-763A31F7F900}" srcOrd="0" destOrd="0" presId="urn:microsoft.com/office/officeart/2005/8/layout/pList1"/>
    <dgm:cxn modelId="{98303265-2928-4793-8194-A99DAE497B09}" type="presParOf" srcId="{EFACCE8E-17BC-4F18-A893-83119DEC8C1C}" destId="{9B995BC7-DB2D-4D31-A980-AC229A4C7A89}" srcOrd="1" destOrd="0" presId="urn:microsoft.com/office/officeart/2005/8/layout/pList1"/>
    <dgm:cxn modelId="{F1924305-9F85-4BE9-8BBC-733237466BB2}" type="presParOf" srcId="{C2573030-603C-4DF2-B335-845CD7A38DBB}" destId="{2FB3822A-A15E-44C5-91ED-7FB782FFCF54}" srcOrd="5" destOrd="0" presId="urn:microsoft.com/office/officeart/2005/8/layout/pList1"/>
    <dgm:cxn modelId="{864827E1-4F99-42A4-9470-8D603FA67223}" type="presParOf" srcId="{C2573030-603C-4DF2-B335-845CD7A38DBB}" destId="{20B3F222-3BB4-4C0C-A0DD-4B0B1E4FB7A8}" srcOrd="6" destOrd="0" presId="urn:microsoft.com/office/officeart/2005/8/layout/pList1"/>
    <dgm:cxn modelId="{A9CCEE6E-408F-47AD-9422-0A09F2047C73}" type="presParOf" srcId="{20B3F222-3BB4-4C0C-A0DD-4B0B1E4FB7A8}" destId="{9C1FA048-4E7A-4349-AD42-2995E2C4E5B0}" srcOrd="0" destOrd="0" presId="urn:microsoft.com/office/officeart/2005/8/layout/pList1"/>
    <dgm:cxn modelId="{7EA3B6E5-1206-4CE6-9AB7-DD210B88E8BC}" type="presParOf" srcId="{20B3F222-3BB4-4C0C-A0DD-4B0B1E4FB7A8}" destId="{F2ABFC59-0191-401D-8F94-59D5401B3589}" srcOrd="1" destOrd="0" presId="urn:microsoft.com/office/officeart/2005/8/layout/pList1"/>
    <dgm:cxn modelId="{F561BE74-20FF-47D4-8689-912120A60E9A}" type="presParOf" srcId="{C2573030-603C-4DF2-B335-845CD7A38DBB}" destId="{AD7ED66D-812F-4390-BA82-AF4FF808F04A}" srcOrd="7" destOrd="0" presId="urn:microsoft.com/office/officeart/2005/8/layout/pList1"/>
    <dgm:cxn modelId="{0B1710A3-5780-462C-8BCE-48AE6019DFCC}" type="presParOf" srcId="{C2573030-603C-4DF2-B335-845CD7A38DBB}" destId="{857A74B4-3CC9-4162-B195-38D823F39198}" srcOrd="8" destOrd="0" presId="urn:microsoft.com/office/officeart/2005/8/layout/pList1"/>
    <dgm:cxn modelId="{12B22F74-E2AB-4761-A5C7-897273936A31}" type="presParOf" srcId="{857A74B4-3CC9-4162-B195-38D823F39198}" destId="{AE975167-ED0C-4677-BB48-D501C71F7357}" srcOrd="0" destOrd="0" presId="urn:microsoft.com/office/officeart/2005/8/layout/pList1"/>
    <dgm:cxn modelId="{B334FB21-037D-4C93-B7A0-E3D68A936B32}" type="presParOf" srcId="{857A74B4-3CC9-4162-B195-38D823F39198}" destId="{76F917FD-653F-48FE-900C-6F2F2206FDAA}" srcOrd="1" destOrd="0" presId="urn:microsoft.com/office/officeart/2005/8/layout/pList1"/>
    <dgm:cxn modelId="{0A7F3C4F-8410-4010-90EE-DECBA1E23FC3}" type="presParOf" srcId="{C2573030-603C-4DF2-B335-845CD7A38DBB}" destId="{4A560E70-3DC0-4BA3-9EC1-7EAE56158160}" srcOrd="9" destOrd="0" presId="urn:microsoft.com/office/officeart/2005/8/layout/pList1"/>
    <dgm:cxn modelId="{63019E22-2A41-4699-A706-84BBBA8203D5}" type="presParOf" srcId="{C2573030-603C-4DF2-B335-845CD7A38DBB}" destId="{D1A1BFF2-A8C0-49BA-B523-7D7282925190}" srcOrd="10" destOrd="0" presId="urn:microsoft.com/office/officeart/2005/8/layout/pList1"/>
    <dgm:cxn modelId="{356CAA7B-CE62-4143-974A-81D7B8F9949B}" type="presParOf" srcId="{D1A1BFF2-A8C0-49BA-B523-7D7282925190}" destId="{3685B666-5166-4921-9ECD-A59DF4EE9E9B}" srcOrd="0" destOrd="0" presId="urn:microsoft.com/office/officeart/2005/8/layout/pList1"/>
    <dgm:cxn modelId="{53F3B393-2C89-4823-AAC7-706FB05DA382}" type="presParOf" srcId="{D1A1BFF2-A8C0-49BA-B523-7D7282925190}" destId="{A3C47B8F-B08A-4A43-9D19-026992D175B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00FEAE-1C60-4CEE-A64D-752A07131DB1}" type="doc">
      <dgm:prSet loTypeId="urn:microsoft.com/office/officeart/2005/8/layout/hList7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4522407-6F85-4823-BDF3-E4BADB2D1233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Музыкотерапия</a:t>
          </a:r>
          <a:r>
            <a:rPr lang="ru-RU" b="1" dirty="0" smtClean="0"/>
            <a:t> </a:t>
          </a:r>
        </a:p>
      </dgm:t>
    </dgm:pt>
    <dgm:pt modelId="{3FF09553-5A5C-4000-99C3-6C1B8C940991}" type="parTrans" cxnId="{E7EBD77A-E1FA-47A9-B6EE-40C42D8B3505}">
      <dgm:prSet/>
      <dgm:spPr/>
      <dgm:t>
        <a:bodyPr/>
        <a:lstStyle/>
        <a:p>
          <a:endParaRPr lang="ru-RU"/>
        </a:p>
      </dgm:t>
    </dgm:pt>
    <dgm:pt modelId="{7A70FEE7-9A34-4475-895E-118B78DDD3CD}" type="sibTrans" cxnId="{E7EBD77A-E1FA-47A9-B6EE-40C42D8B3505}">
      <dgm:prSet/>
      <dgm:spPr/>
      <dgm:t>
        <a:bodyPr/>
        <a:lstStyle/>
        <a:p>
          <a:endParaRPr lang="ru-RU"/>
        </a:p>
      </dgm:t>
    </dgm:pt>
    <dgm:pt modelId="{7999DC22-F083-4E00-A81D-098EA181052E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 err="1" smtClean="0">
              <a:solidFill>
                <a:srgbClr val="FF0000"/>
              </a:solidFill>
            </a:rPr>
            <a:t>Вокалотерапия</a:t>
          </a:r>
          <a:endParaRPr lang="ru-RU" b="1" dirty="0">
            <a:solidFill>
              <a:srgbClr val="FF0000"/>
            </a:solidFill>
          </a:endParaRPr>
        </a:p>
      </dgm:t>
    </dgm:pt>
    <dgm:pt modelId="{64832A04-AA71-4B70-9AB7-8C8CD5411587}" type="parTrans" cxnId="{23694C4D-17F7-4AB6-8C26-A714E8A8E51B}">
      <dgm:prSet/>
      <dgm:spPr/>
      <dgm:t>
        <a:bodyPr/>
        <a:lstStyle/>
        <a:p>
          <a:endParaRPr lang="ru-RU"/>
        </a:p>
      </dgm:t>
    </dgm:pt>
    <dgm:pt modelId="{33A34CC7-BA9B-41C7-AE20-88855DD3854B}" type="sibTrans" cxnId="{23694C4D-17F7-4AB6-8C26-A714E8A8E51B}">
      <dgm:prSet/>
      <dgm:spPr/>
      <dgm:t>
        <a:bodyPr/>
        <a:lstStyle/>
        <a:p>
          <a:endParaRPr lang="ru-RU"/>
        </a:p>
      </dgm:t>
    </dgm:pt>
    <dgm:pt modelId="{2FD1E2A9-ED1F-4011-9BEE-8400ADBE1404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 err="1" smtClean="0">
              <a:solidFill>
                <a:srgbClr val="FF0000"/>
              </a:solidFill>
            </a:rPr>
            <a:t>Кинезотерапия</a:t>
          </a:r>
          <a:r>
            <a:rPr lang="ru-RU" dirty="0" smtClean="0">
              <a:solidFill>
                <a:srgbClr val="FF0000"/>
              </a:solidFill>
            </a:rPr>
            <a:t>  </a:t>
          </a:r>
          <a:endParaRPr lang="ru-RU" dirty="0">
            <a:solidFill>
              <a:srgbClr val="FF0000"/>
            </a:solidFill>
          </a:endParaRPr>
        </a:p>
      </dgm:t>
    </dgm:pt>
    <dgm:pt modelId="{E779DAA1-B0AD-4326-B547-FA6D266EB5C3}" type="parTrans" cxnId="{24BD4482-CC0C-4A1B-8065-B65634C4C96D}">
      <dgm:prSet/>
      <dgm:spPr/>
      <dgm:t>
        <a:bodyPr/>
        <a:lstStyle/>
        <a:p>
          <a:endParaRPr lang="ru-RU"/>
        </a:p>
      </dgm:t>
    </dgm:pt>
    <dgm:pt modelId="{6141EE39-C3F1-449C-B37F-1DAFCFF62853}" type="sibTrans" cxnId="{24BD4482-CC0C-4A1B-8065-B65634C4C96D}">
      <dgm:prSet/>
      <dgm:spPr/>
      <dgm:t>
        <a:bodyPr/>
        <a:lstStyle/>
        <a:p>
          <a:endParaRPr lang="ru-RU"/>
        </a:p>
      </dgm:t>
    </dgm:pt>
    <dgm:pt modelId="{DEFE941A-47EE-4290-B288-9D02A95A6435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indent="0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dirty="0" smtClean="0"/>
        </a:p>
        <a:p>
          <a:pPr marL="0" marR="0" indent="0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b="1" dirty="0" err="1" smtClean="0">
              <a:solidFill>
                <a:srgbClr val="FF0000"/>
              </a:solidFill>
            </a:rPr>
            <a:t>Имаготерапия</a:t>
          </a:r>
          <a:r>
            <a:rPr lang="ru-RU" b="1" dirty="0" smtClean="0">
              <a:solidFill>
                <a:srgbClr val="FF0000"/>
              </a:solidFill>
            </a:rPr>
            <a:t>  </a:t>
          </a:r>
        </a:p>
        <a:p>
          <a:pPr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6C88FC8B-E8BD-44E3-A9C1-F938CACD3371}" type="parTrans" cxnId="{A8934D74-B28C-48CD-AB38-CBF8DCC34D7F}">
      <dgm:prSet/>
      <dgm:spPr/>
      <dgm:t>
        <a:bodyPr/>
        <a:lstStyle/>
        <a:p>
          <a:endParaRPr lang="ru-RU"/>
        </a:p>
      </dgm:t>
    </dgm:pt>
    <dgm:pt modelId="{E4B96025-EF69-4A50-A870-EEC42ED3A0AD}" type="sibTrans" cxnId="{A8934D74-B28C-48CD-AB38-CBF8DCC34D7F}">
      <dgm:prSet/>
      <dgm:spPr/>
      <dgm:t>
        <a:bodyPr/>
        <a:lstStyle/>
        <a:p>
          <a:endParaRPr lang="ru-RU"/>
        </a:p>
      </dgm:t>
    </dgm:pt>
    <dgm:pt modelId="{41993CB9-E4D8-4210-8F21-E521DFCD440B}" type="pres">
      <dgm:prSet presAssocID="{4300FEAE-1C60-4CEE-A64D-752A07131D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0C374E-2652-453A-BFC1-C1FDDCA5DB8B}" type="pres">
      <dgm:prSet presAssocID="{4300FEAE-1C60-4CEE-A64D-752A07131DB1}" presName="fgShape" presStyleLbl="fgShp" presStyleIdx="0" presStyleCnt="1"/>
      <dgm:spPr/>
    </dgm:pt>
    <dgm:pt modelId="{AB163C4D-95ED-4B66-AB36-8AA5BDA8C572}" type="pres">
      <dgm:prSet presAssocID="{4300FEAE-1C60-4CEE-A64D-752A07131DB1}" presName="linComp" presStyleCnt="0"/>
      <dgm:spPr/>
    </dgm:pt>
    <dgm:pt modelId="{2428EEB2-BEB4-44B8-987D-8DAD28B42AC4}" type="pres">
      <dgm:prSet presAssocID="{44522407-6F85-4823-BDF3-E4BADB2D1233}" presName="compNode" presStyleCnt="0"/>
      <dgm:spPr/>
    </dgm:pt>
    <dgm:pt modelId="{EFFF4333-CC2D-4C51-B43B-B1D668613B0A}" type="pres">
      <dgm:prSet presAssocID="{44522407-6F85-4823-BDF3-E4BADB2D1233}" presName="bkgdShape" presStyleLbl="node1" presStyleIdx="0" presStyleCnt="4"/>
      <dgm:spPr/>
      <dgm:t>
        <a:bodyPr/>
        <a:lstStyle/>
        <a:p>
          <a:endParaRPr lang="ru-RU"/>
        </a:p>
      </dgm:t>
    </dgm:pt>
    <dgm:pt modelId="{E1B183B2-869E-4B43-B57C-948076BB5D1B}" type="pres">
      <dgm:prSet presAssocID="{44522407-6F85-4823-BDF3-E4BADB2D1233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36CE39-9918-441E-A8D1-38A4DF9FF20B}" type="pres">
      <dgm:prSet presAssocID="{44522407-6F85-4823-BDF3-E4BADB2D1233}" presName="invisiNode" presStyleLbl="node1" presStyleIdx="0" presStyleCnt="4"/>
      <dgm:spPr/>
    </dgm:pt>
    <dgm:pt modelId="{52FC25DB-3BB4-4C7D-973F-CB830229F575}" type="pres">
      <dgm:prSet presAssocID="{44522407-6F85-4823-BDF3-E4BADB2D1233}" presName="imagNode" presStyleLbl="fgImgPlace1" presStyleIdx="0" presStyleCnt="4"/>
      <dgm:spPr>
        <a:blipFill rotWithShape="0">
          <a:blip xmlns:r="http://schemas.openxmlformats.org/officeDocument/2006/relationships" r:embed="rId1">
            <a:lum bright="10000" contrast="20000"/>
          </a:blip>
          <a:stretch>
            <a:fillRect/>
          </a:stretch>
        </a:blipFill>
        <a:scene3d>
          <a:camera prst="orthographicFront"/>
          <a:lightRig rig="threePt" dir="t"/>
        </a:scene3d>
        <a:sp3d>
          <a:bevelT w="50800" h="114300"/>
        </a:sp3d>
      </dgm:spPr>
      <dgm:t>
        <a:bodyPr/>
        <a:lstStyle/>
        <a:p>
          <a:endParaRPr lang="ru-RU"/>
        </a:p>
      </dgm:t>
    </dgm:pt>
    <dgm:pt modelId="{A3F9F7A1-A026-450A-8233-91ED347F689C}" type="pres">
      <dgm:prSet presAssocID="{7A70FEE7-9A34-4475-895E-118B78DDD3C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0F2D482-FE22-4E20-8240-B36BCBF58F27}" type="pres">
      <dgm:prSet presAssocID="{7999DC22-F083-4E00-A81D-098EA181052E}" presName="compNode" presStyleCnt="0"/>
      <dgm:spPr/>
    </dgm:pt>
    <dgm:pt modelId="{695A1F09-7A8A-4FFE-A10F-44B6F26F450C}" type="pres">
      <dgm:prSet presAssocID="{7999DC22-F083-4E00-A81D-098EA181052E}" presName="bkgdShape" presStyleLbl="node1" presStyleIdx="1" presStyleCnt="4"/>
      <dgm:spPr/>
      <dgm:t>
        <a:bodyPr/>
        <a:lstStyle/>
        <a:p>
          <a:endParaRPr lang="ru-RU"/>
        </a:p>
      </dgm:t>
    </dgm:pt>
    <dgm:pt modelId="{ED1442AF-D0D7-4401-BFA2-F9B99E179616}" type="pres">
      <dgm:prSet presAssocID="{7999DC22-F083-4E00-A81D-098EA181052E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7189BD-6436-4519-946D-35DC1F634E3B}" type="pres">
      <dgm:prSet presAssocID="{7999DC22-F083-4E00-A81D-098EA181052E}" presName="invisiNode" presStyleLbl="node1" presStyleIdx="1" presStyleCnt="4"/>
      <dgm:spPr/>
    </dgm:pt>
    <dgm:pt modelId="{ECDE5E59-C917-4F2F-8FD5-FF37E8E10414}" type="pres">
      <dgm:prSet presAssocID="{7999DC22-F083-4E00-A81D-098EA181052E}" presName="imagNode" presStyleLbl="fgImgPlace1" presStyleIdx="1" presStyleCnt="4"/>
      <dgm:spPr>
        <a:blipFill rotWithShape="0">
          <a:blip xmlns:r="http://schemas.openxmlformats.org/officeDocument/2006/relationships" r:embed="rId2">
            <a:lum bright="10000" contrast="20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C5BC620-A223-4196-A494-75CCEF83B7EE}" type="pres">
      <dgm:prSet presAssocID="{33A34CC7-BA9B-41C7-AE20-88855DD3854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EB84012-9AB8-4ABE-9BC3-26D39CE1D6A2}" type="pres">
      <dgm:prSet presAssocID="{2FD1E2A9-ED1F-4011-9BEE-8400ADBE1404}" presName="compNode" presStyleCnt="0"/>
      <dgm:spPr/>
    </dgm:pt>
    <dgm:pt modelId="{F4E792D7-1085-4BF7-8692-26C2C6A036E5}" type="pres">
      <dgm:prSet presAssocID="{2FD1E2A9-ED1F-4011-9BEE-8400ADBE1404}" presName="bkgdShape" presStyleLbl="node1" presStyleIdx="2" presStyleCnt="4"/>
      <dgm:spPr/>
      <dgm:t>
        <a:bodyPr/>
        <a:lstStyle/>
        <a:p>
          <a:endParaRPr lang="ru-RU"/>
        </a:p>
      </dgm:t>
    </dgm:pt>
    <dgm:pt modelId="{0B1C7A3B-A484-4DAE-81D9-8C66F6E91822}" type="pres">
      <dgm:prSet presAssocID="{2FD1E2A9-ED1F-4011-9BEE-8400ADBE1404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B4100E-5E9C-44C5-B19F-FDAD331C441B}" type="pres">
      <dgm:prSet presAssocID="{2FD1E2A9-ED1F-4011-9BEE-8400ADBE1404}" presName="invisiNode" presStyleLbl="node1" presStyleIdx="2" presStyleCnt="4"/>
      <dgm:spPr/>
    </dgm:pt>
    <dgm:pt modelId="{A17CBC2B-90CA-4EE8-B946-7535CD06AA46}" type="pres">
      <dgm:prSet presAssocID="{2FD1E2A9-ED1F-4011-9BEE-8400ADBE1404}" presName="imagNode" presStyleLbl="fgImgPlace1" presStyleIdx="2" presStyleCnt="4"/>
      <dgm:spPr>
        <a:blipFill rotWithShape="0">
          <a:blip xmlns:r="http://schemas.openxmlformats.org/officeDocument/2006/relationships" r:embed="rId3">
            <a:lum bright="10000" contrast="20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E90866A-0757-4472-952B-BBD7BA955BD3}" type="pres">
      <dgm:prSet presAssocID="{6141EE39-C3F1-449C-B37F-1DAFCFF628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824F400-B2E1-4346-B417-17F400EC8879}" type="pres">
      <dgm:prSet presAssocID="{DEFE941A-47EE-4290-B288-9D02A95A6435}" presName="compNode" presStyleCnt="0"/>
      <dgm:spPr/>
    </dgm:pt>
    <dgm:pt modelId="{1EF591C7-424F-4F29-B1A7-2A98B98D4EB8}" type="pres">
      <dgm:prSet presAssocID="{DEFE941A-47EE-4290-B288-9D02A95A6435}" presName="bkgdShape" presStyleLbl="node1" presStyleIdx="3" presStyleCnt="4"/>
      <dgm:spPr/>
      <dgm:t>
        <a:bodyPr/>
        <a:lstStyle/>
        <a:p>
          <a:endParaRPr lang="ru-RU"/>
        </a:p>
      </dgm:t>
    </dgm:pt>
    <dgm:pt modelId="{34A37DDC-C246-43F4-8CD4-EBB0CBE6D1A9}" type="pres">
      <dgm:prSet presAssocID="{DEFE941A-47EE-4290-B288-9D02A95A643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75BC1-EC81-471E-A125-648B3BA3BEB8}" type="pres">
      <dgm:prSet presAssocID="{DEFE941A-47EE-4290-B288-9D02A95A6435}" presName="invisiNode" presStyleLbl="node1" presStyleIdx="3" presStyleCnt="4"/>
      <dgm:spPr/>
    </dgm:pt>
    <dgm:pt modelId="{30F4ABA0-D3D3-4B86-9843-23A177A1339E}" type="pres">
      <dgm:prSet presAssocID="{DEFE941A-47EE-4290-B288-9D02A95A6435}" presName="imagNode" presStyleLbl="fgImgPlace1" presStyleIdx="3" presStyleCnt="4"/>
      <dgm:spPr>
        <a:blipFill rotWithShape="0">
          <a:blip xmlns:r="http://schemas.openxmlformats.org/officeDocument/2006/relationships" r:embed="rId4">
            <a:lum bright="10000" contrast="20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CB004E72-0082-4097-B1CF-4EB6328D0D73}" type="presOf" srcId="{DEFE941A-47EE-4290-B288-9D02A95A6435}" destId="{1EF591C7-424F-4F29-B1A7-2A98B98D4EB8}" srcOrd="0" destOrd="0" presId="urn:microsoft.com/office/officeart/2005/8/layout/hList7"/>
    <dgm:cxn modelId="{C0961E02-3A87-4D20-AC61-410C2410A75A}" type="presOf" srcId="{44522407-6F85-4823-BDF3-E4BADB2D1233}" destId="{E1B183B2-869E-4B43-B57C-948076BB5D1B}" srcOrd="1" destOrd="0" presId="urn:microsoft.com/office/officeart/2005/8/layout/hList7"/>
    <dgm:cxn modelId="{FD6FCAB6-E5AC-4988-815A-D96A86FA9224}" type="presOf" srcId="{44522407-6F85-4823-BDF3-E4BADB2D1233}" destId="{EFFF4333-CC2D-4C51-B43B-B1D668613B0A}" srcOrd="0" destOrd="0" presId="urn:microsoft.com/office/officeart/2005/8/layout/hList7"/>
    <dgm:cxn modelId="{23694C4D-17F7-4AB6-8C26-A714E8A8E51B}" srcId="{4300FEAE-1C60-4CEE-A64D-752A07131DB1}" destId="{7999DC22-F083-4E00-A81D-098EA181052E}" srcOrd="1" destOrd="0" parTransId="{64832A04-AA71-4B70-9AB7-8C8CD5411587}" sibTransId="{33A34CC7-BA9B-41C7-AE20-88855DD3854B}"/>
    <dgm:cxn modelId="{1C4176F3-D2B2-4564-AA10-A88A3B833CC4}" type="presOf" srcId="{6141EE39-C3F1-449C-B37F-1DAFCFF62853}" destId="{1E90866A-0757-4472-952B-BBD7BA955BD3}" srcOrd="0" destOrd="0" presId="urn:microsoft.com/office/officeart/2005/8/layout/hList7"/>
    <dgm:cxn modelId="{916B9D39-9F7D-4C25-90CD-B4AD8D61C2E9}" type="presOf" srcId="{DEFE941A-47EE-4290-B288-9D02A95A6435}" destId="{34A37DDC-C246-43F4-8CD4-EBB0CBE6D1A9}" srcOrd="1" destOrd="0" presId="urn:microsoft.com/office/officeart/2005/8/layout/hList7"/>
    <dgm:cxn modelId="{0DDA41C1-AC12-4647-95A1-146242594A04}" type="presOf" srcId="{33A34CC7-BA9B-41C7-AE20-88855DD3854B}" destId="{6C5BC620-A223-4196-A494-75CCEF83B7EE}" srcOrd="0" destOrd="0" presId="urn:microsoft.com/office/officeart/2005/8/layout/hList7"/>
    <dgm:cxn modelId="{70FE98A6-4FBF-4868-8AD3-B3A6BDD4C2B7}" type="presOf" srcId="{2FD1E2A9-ED1F-4011-9BEE-8400ADBE1404}" destId="{0B1C7A3B-A484-4DAE-81D9-8C66F6E91822}" srcOrd="1" destOrd="0" presId="urn:microsoft.com/office/officeart/2005/8/layout/hList7"/>
    <dgm:cxn modelId="{0492DEE3-EE29-4CF2-AE4A-21C813401D87}" type="presOf" srcId="{7999DC22-F083-4E00-A81D-098EA181052E}" destId="{695A1F09-7A8A-4FFE-A10F-44B6F26F450C}" srcOrd="0" destOrd="0" presId="urn:microsoft.com/office/officeart/2005/8/layout/hList7"/>
    <dgm:cxn modelId="{667B7BEA-13BA-4488-BAF2-5FC6906F0091}" type="presOf" srcId="{7999DC22-F083-4E00-A81D-098EA181052E}" destId="{ED1442AF-D0D7-4401-BFA2-F9B99E179616}" srcOrd="1" destOrd="0" presId="urn:microsoft.com/office/officeart/2005/8/layout/hList7"/>
    <dgm:cxn modelId="{758B1D9B-5537-4B79-88CD-4AB6BDCEA7D8}" type="presOf" srcId="{4300FEAE-1C60-4CEE-A64D-752A07131DB1}" destId="{41993CB9-E4D8-4210-8F21-E521DFCD440B}" srcOrd="0" destOrd="0" presId="urn:microsoft.com/office/officeart/2005/8/layout/hList7"/>
    <dgm:cxn modelId="{08D91A76-8768-4F6E-8E16-7B9FAB9EC12A}" type="presOf" srcId="{2FD1E2A9-ED1F-4011-9BEE-8400ADBE1404}" destId="{F4E792D7-1085-4BF7-8692-26C2C6A036E5}" srcOrd="0" destOrd="0" presId="urn:microsoft.com/office/officeart/2005/8/layout/hList7"/>
    <dgm:cxn modelId="{A8934D74-B28C-48CD-AB38-CBF8DCC34D7F}" srcId="{4300FEAE-1C60-4CEE-A64D-752A07131DB1}" destId="{DEFE941A-47EE-4290-B288-9D02A95A6435}" srcOrd="3" destOrd="0" parTransId="{6C88FC8B-E8BD-44E3-A9C1-F938CACD3371}" sibTransId="{E4B96025-EF69-4A50-A870-EEC42ED3A0AD}"/>
    <dgm:cxn modelId="{E7EBD77A-E1FA-47A9-B6EE-40C42D8B3505}" srcId="{4300FEAE-1C60-4CEE-A64D-752A07131DB1}" destId="{44522407-6F85-4823-BDF3-E4BADB2D1233}" srcOrd="0" destOrd="0" parTransId="{3FF09553-5A5C-4000-99C3-6C1B8C940991}" sibTransId="{7A70FEE7-9A34-4475-895E-118B78DDD3CD}"/>
    <dgm:cxn modelId="{24BD4482-CC0C-4A1B-8065-B65634C4C96D}" srcId="{4300FEAE-1C60-4CEE-A64D-752A07131DB1}" destId="{2FD1E2A9-ED1F-4011-9BEE-8400ADBE1404}" srcOrd="2" destOrd="0" parTransId="{E779DAA1-B0AD-4326-B547-FA6D266EB5C3}" sibTransId="{6141EE39-C3F1-449C-B37F-1DAFCFF62853}"/>
    <dgm:cxn modelId="{C89E6CD3-1880-4B25-9110-91E5A944DAC1}" type="presOf" srcId="{7A70FEE7-9A34-4475-895E-118B78DDD3CD}" destId="{A3F9F7A1-A026-450A-8233-91ED347F689C}" srcOrd="0" destOrd="0" presId="urn:microsoft.com/office/officeart/2005/8/layout/hList7"/>
    <dgm:cxn modelId="{8CAC6634-75A5-48FC-B68C-FF8616B0864B}" type="presParOf" srcId="{41993CB9-E4D8-4210-8F21-E521DFCD440B}" destId="{7A0C374E-2652-453A-BFC1-C1FDDCA5DB8B}" srcOrd="0" destOrd="0" presId="urn:microsoft.com/office/officeart/2005/8/layout/hList7"/>
    <dgm:cxn modelId="{AD338C46-0DD7-4C9A-9C22-F05CA3777DF0}" type="presParOf" srcId="{41993CB9-E4D8-4210-8F21-E521DFCD440B}" destId="{AB163C4D-95ED-4B66-AB36-8AA5BDA8C572}" srcOrd="1" destOrd="0" presId="urn:microsoft.com/office/officeart/2005/8/layout/hList7"/>
    <dgm:cxn modelId="{69704538-7078-4C07-A148-7CE828F20047}" type="presParOf" srcId="{AB163C4D-95ED-4B66-AB36-8AA5BDA8C572}" destId="{2428EEB2-BEB4-44B8-987D-8DAD28B42AC4}" srcOrd="0" destOrd="0" presId="urn:microsoft.com/office/officeart/2005/8/layout/hList7"/>
    <dgm:cxn modelId="{F1724955-89A4-42D9-934D-6D5E405404C1}" type="presParOf" srcId="{2428EEB2-BEB4-44B8-987D-8DAD28B42AC4}" destId="{EFFF4333-CC2D-4C51-B43B-B1D668613B0A}" srcOrd="0" destOrd="0" presId="urn:microsoft.com/office/officeart/2005/8/layout/hList7"/>
    <dgm:cxn modelId="{FB2A7A9C-FA04-49C2-AFF6-4136B5308409}" type="presParOf" srcId="{2428EEB2-BEB4-44B8-987D-8DAD28B42AC4}" destId="{E1B183B2-869E-4B43-B57C-948076BB5D1B}" srcOrd="1" destOrd="0" presId="urn:microsoft.com/office/officeart/2005/8/layout/hList7"/>
    <dgm:cxn modelId="{C32CBED8-395B-4008-948D-7651D1F309F7}" type="presParOf" srcId="{2428EEB2-BEB4-44B8-987D-8DAD28B42AC4}" destId="{9636CE39-9918-441E-A8D1-38A4DF9FF20B}" srcOrd="2" destOrd="0" presId="urn:microsoft.com/office/officeart/2005/8/layout/hList7"/>
    <dgm:cxn modelId="{9F9A6EB2-7CCD-430C-93C3-9459AD3C3D38}" type="presParOf" srcId="{2428EEB2-BEB4-44B8-987D-8DAD28B42AC4}" destId="{52FC25DB-3BB4-4C7D-973F-CB830229F575}" srcOrd="3" destOrd="0" presId="urn:microsoft.com/office/officeart/2005/8/layout/hList7"/>
    <dgm:cxn modelId="{B053ED86-6DB2-49BA-9045-30C63F5B5FE4}" type="presParOf" srcId="{AB163C4D-95ED-4B66-AB36-8AA5BDA8C572}" destId="{A3F9F7A1-A026-450A-8233-91ED347F689C}" srcOrd="1" destOrd="0" presId="urn:microsoft.com/office/officeart/2005/8/layout/hList7"/>
    <dgm:cxn modelId="{97E6F686-ACF6-4DF2-B60C-F87F329A69DA}" type="presParOf" srcId="{AB163C4D-95ED-4B66-AB36-8AA5BDA8C572}" destId="{A0F2D482-FE22-4E20-8240-B36BCBF58F27}" srcOrd="2" destOrd="0" presId="urn:microsoft.com/office/officeart/2005/8/layout/hList7"/>
    <dgm:cxn modelId="{BE20D373-E31F-4349-8CF2-0465BFD5CABD}" type="presParOf" srcId="{A0F2D482-FE22-4E20-8240-B36BCBF58F27}" destId="{695A1F09-7A8A-4FFE-A10F-44B6F26F450C}" srcOrd="0" destOrd="0" presId="urn:microsoft.com/office/officeart/2005/8/layout/hList7"/>
    <dgm:cxn modelId="{901FADFB-54C3-44EC-8F96-42FA513FDD78}" type="presParOf" srcId="{A0F2D482-FE22-4E20-8240-B36BCBF58F27}" destId="{ED1442AF-D0D7-4401-BFA2-F9B99E179616}" srcOrd="1" destOrd="0" presId="urn:microsoft.com/office/officeart/2005/8/layout/hList7"/>
    <dgm:cxn modelId="{4BC049CA-A541-49A0-8E17-A22FAD5EF2C3}" type="presParOf" srcId="{A0F2D482-FE22-4E20-8240-B36BCBF58F27}" destId="{307189BD-6436-4519-946D-35DC1F634E3B}" srcOrd="2" destOrd="0" presId="urn:microsoft.com/office/officeart/2005/8/layout/hList7"/>
    <dgm:cxn modelId="{2F360449-0C72-441B-A725-29C2C3EC8C1B}" type="presParOf" srcId="{A0F2D482-FE22-4E20-8240-B36BCBF58F27}" destId="{ECDE5E59-C917-4F2F-8FD5-FF37E8E10414}" srcOrd="3" destOrd="0" presId="urn:microsoft.com/office/officeart/2005/8/layout/hList7"/>
    <dgm:cxn modelId="{2E3DC91A-54C7-4BE4-935A-B877C74E1382}" type="presParOf" srcId="{AB163C4D-95ED-4B66-AB36-8AA5BDA8C572}" destId="{6C5BC620-A223-4196-A494-75CCEF83B7EE}" srcOrd="3" destOrd="0" presId="urn:microsoft.com/office/officeart/2005/8/layout/hList7"/>
    <dgm:cxn modelId="{06954EE9-41A4-483E-A77A-1BC0EAA04926}" type="presParOf" srcId="{AB163C4D-95ED-4B66-AB36-8AA5BDA8C572}" destId="{8EB84012-9AB8-4ABE-9BC3-26D39CE1D6A2}" srcOrd="4" destOrd="0" presId="urn:microsoft.com/office/officeart/2005/8/layout/hList7"/>
    <dgm:cxn modelId="{26AB361E-D1C8-4406-8907-7E8A6A38E11C}" type="presParOf" srcId="{8EB84012-9AB8-4ABE-9BC3-26D39CE1D6A2}" destId="{F4E792D7-1085-4BF7-8692-26C2C6A036E5}" srcOrd="0" destOrd="0" presId="urn:microsoft.com/office/officeart/2005/8/layout/hList7"/>
    <dgm:cxn modelId="{682648DC-9134-4604-955D-B2CC6130ADBE}" type="presParOf" srcId="{8EB84012-9AB8-4ABE-9BC3-26D39CE1D6A2}" destId="{0B1C7A3B-A484-4DAE-81D9-8C66F6E91822}" srcOrd="1" destOrd="0" presId="urn:microsoft.com/office/officeart/2005/8/layout/hList7"/>
    <dgm:cxn modelId="{F616BCF7-A20E-4EB4-BBDE-123F8AE53703}" type="presParOf" srcId="{8EB84012-9AB8-4ABE-9BC3-26D39CE1D6A2}" destId="{9DB4100E-5E9C-44C5-B19F-FDAD331C441B}" srcOrd="2" destOrd="0" presId="urn:microsoft.com/office/officeart/2005/8/layout/hList7"/>
    <dgm:cxn modelId="{1C173D24-3F79-4388-B69E-34A4FAA1B469}" type="presParOf" srcId="{8EB84012-9AB8-4ABE-9BC3-26D39CE1D6A2}" destId="{A17CBC2B-90CA-4EE8-B946-7535CD06AA46}" srcOrd="3" destOrd="0" presId="urn:microsoft.com/office/officeart/2005/8/layout/hList7"/>
    <dgm:cxn modelId="{9E87AAE6-792F-44EF-8094-D44E1E64B923}" type="presParOf" srcId="{AB163C4D-95ED-4B66-AB36-8AA5BDA8C572}" destId="{1E90866A-0757-4472-952B-BBD7BA955BD3}" srcOrd="5" destOrd="0" presId="urn:microsoft.com/office/officeart/2005/8/layout/hList7"/>
    <dgm:cxn modelId="{2906FE7A-3889-4CDC-B579-833568C8CD9E}" type="presParOf" srcId="{AB163C4D-95ED-4B66-AB36-8AA5BDA8C572}" destId="{5824F400-B2E1-4346-B417-17F400EC8879}" srcOrd="6" destOrd="0" presId="urn:microsoft.com/office/officeart/2005/8/layout/hList7"/>
    <dgm:cxn modelId="{E9EF0CB7-F98B-457D-8DBD-B51DB687ADD2}" type="presParOf" srcId="{5824F400-B2E1-4346-B417-17F400EC8879}" destId="{1EF591C7-424F-4F29-B1A7-2A98B98D4EB8}" srcOrd="0" destOrd="0" presId="urn:microsoft.com/office/officeart/2005/8/layout/hList7"/>
    <dgm:cxn modelId="{D0C2F2C2-9A7A-4453-A72F-CEEB628915B7}" type="presParOf" srcId="{5824F400-B2E1-4346-B417-17F400EC8879}" destId="{34A37DDC-C246-43F4-8CD4-EBB0CBE6D1A9}" srcOrd="1" destOrd="0" presId="urn:microsoft.com/office/officeart/2005/8/layout/hList7"/>
    <dgm:cxn modelId="{8D4D962D-8857-4BAC-AC0B-1CED3445376C}" type="presParOf" srcId="{5824F400-B2E1-4346-B417-17F400EC8879}" destId="{91475BC1-EC81-471E-A125-648B3BA3BEB8}" srcOrd="2" destOrd="0" presId="urn:microsoft.com/office/officeart/2005/8/layout/hList7"/>
    <dgm:cxn modelId="{6F9AD71F-CFAB-41AB-A454-F5E6E09FB2EF}" type="presParOf" srcId="{5824F400-B2E1-4346-B417-17F400EC8879}" destId="{30F4ABA0-D3D3-4B86-9843-23A177A1339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EEA56D-D2D4-48FE-9EEE-4CD4935B208F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8832A10-31F4-432F-BCB4-79CC414D93C3}">
      <dgm:prSet phldrT="[Текст]" custT="1"/>
      <dgm:spPr/>
      <dgm:t>
        <a:bodyPr/>
        <a:lstStyle/>
        <a:p>
          <a:pPr algn="ctr"/>
          <a:r>
            <a: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rPr>
            <a:t>Игры с  пением </a:t>
          </a:r>
          <a:endParaRPr lang="ru-RU" sz="2800" dirty="0">
            <a:solidFill>
              <a:schemeClr val="tx1">
                <a:lumMod val="95000"/>
                <a:lumOff val="5000"/>
              </a:schemeClr>
            </a:solidFill>
            <a:latin typeface="+mn-lt"/>
          </a:endParaRPr>
        </a:p>
      </dgm:t>
    </dgm:pt>
    <dgm:pt modelId="{EEF2CF93-655C-4FF8-846A-D9C7766EB273}" type="parTrans" cxnId="{653B7F49-26E6-423B-BB2F-B6E85A18A7AF}">
      <dgm:prSet/>
      <dgm:spPr/>
      <dgm:t>
        <a:bodyPr/>
        <a:lstStyle/>
        <a:p>
          <a:endParaRPr lang="ru-RU"/>
        </a:p>
      </dgm:t>
    </dgm:pt>
    <dgm:pt modelId="{547418FB-5B15-4CED-8318-099AA9DB8985}" type="sibTrans" cxnId="{653B7F49-26E6-423B-BB2F-B6E85A18A7AF}">
      <dgm:prSet/>
      <dgm:spPr/>
      <dgm:t>
        <a:bodyPr/>
        <a:lstStyle/>
        <a:p>
          <a:endParaRPr lang="ru-RU"/>
        </a:p>
      </dgm:t>
    </dgm:pt>
    <dgm:pt modelId="{D3B5C369-51BD-4DFE-AF53-F4C0C4F946A0}">
      <dgm:prSet phldrT="[Текст]" custT="1"/>
      <dgm:spPr/>
      <dgm:t>
        <a:bodyPr/>
        <a:lstStyle/>
        <a:p>
          <a:pPr algn="ctr"/>
          <a:r>
            <a: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rPr>
            <a:t>Игры с движением</a:t>
          </a:r>
          <a:endParaRPr lang="ru-RU" sz="2400" dirty="0">
            <a:solidFill>
              <a:schemeClr val="tx1">
                <a:lumMod val="95000"/>
                <a:lumOff val="5000"/>
              </a:schemeClr>
            </a:solidFill>
            <a:latin typeface="+mn-lt"/>
          </a:endParaRPr>
        </a:p>
      </dgm:t>
    </dgm:pt>
    <dgm:pt modelId="{672FD662-9D8A-456B-A259-0ACA1514CA5B}" type="parTrans" cxnId="{D68955DE-47AB-44BB-9309-507B98EB5142}">
      <dgm:prSet/>
      <dgm:spPr/>
      <dgm:t>
        <a:bodyPr/>
        <a:lstStyle/>
        <a:p>
          <a:endParaRPr lang="ru-RU"/>
        </a:p>
      </dgm:t>
    </dgm:pt>
    <dgm:pt modelId="{165A7320-E8D5-4FDB-B713-DB4C5F352D3A}" type="sibTrans" cxnId="{D68955DE-47AB-44BB-9309-507B98EB5142}">
      <dgm:prSet/>
      <dgm:spPr/>
      <dgm:t>
        <a:bodyPr/>
        <a:lstStyle/>
        <a:p>
          <a:endParaRPr lang="ru-RU"/>
        </a:p>
      </dgm:t>
    </dgm:pt>
    <dgm:pt modelId="{D4ECD719-02F1-4693-A003-99D406617051}">
      <dgm:prSet phldrT="[Текст]" custT="1"/>
      <dgm:spPr/>
      <dgm:t>
        <a:bodyPr/>
        <a:lstStyle/>
        <a:p>
          <a:pPr algn="ctr"/>
          <a:r>
            <a:rPr lang="ru-RU" sz="1600" b="1" i="0" dirty="0" smtClean="0">
              <a:latin typeface="+mn-lt"/>
            </a:rPr>
            <a:t>развивают волевую сферу</a:t>
          </a:r>
          <a:r>
            <a:rPr lang="ru-RU" sz="1200" b="1" i="0" dirty="0" smtClean="0">
              <a:latin typeface="+mn-lt"/>
            </a:rPr>
            <a:t>, </a:t>
          </a:r>
          <a:r>
            <a:rPr lang="ru-RU" sz="1600" b="1" i="0" dirty="0" smtClean="0">
              <a:latin typeface="+mn-lt"/>
            </a:rPr>
            <a:t>быстроту реакции на звуковой раздражитель, формируют коммуникативные способности.</a:t>
          </a:r>
          <a:endParaRPr lang="ru-RU" sz="1600" b="1" dirty="0">
            <a:latin typeface="+mn-lt"/>
          </a:endParaRPr>
        </a:p>
      </dgm:t>
    </dgm:pt>
    <dgm:pt modelId="{D3F855A6-D62D-4203-BB0C-13EB9A086841}" type="parTrans" cxnId="{5E738FDF-87AE-4C90-9467-A73A55C150C9}">
      <dgm:prSet/>
      <dgm:spPr/>
      <dgm:t>
        <a:bodyPr/>
        <a:lstStyle/>
        <a:p>
          <a:endParaRPr lang="ru-RU"/>
        </a:p>
      </dgm:t>
    </dgm:pt>
    <dgm:pt modelId="{446B32B5-6635-4761-A250-1E2EF09F9234}" type="sibTrans" cxnId="{5E738FDF-87AE-4C90-9467-A73A55C150C9}">
      <dgm:prSet/>
      <dgm:spPr/>
      <dgm:t>
        <a:bodyPr/>
        <a:lstStyle/>
        <a:p>
          <a:endParaRPr lang="ru-RU"/>
        </a:p>
      </dgm:t>
    </dgm:pt>
    <dgm:pt modelId="{9DCD52ED-3E74-4C5E-AB3B-5583FC8C4E92}">
      <dgm:prSet phldrT="[Текст]" custT="1"/>
      <dgm:spPr/>
      <dgm:t>
        <a:bodyPr/>
        <a:lstStyle/>
        <a:p>
          <a:pPr algn="ctr"/>
          <a:r>
            <a:rPr lang="ru-RU" sz="1100" dirty="0" smtClean="0"/>
            <a:t>«</a:t>
          </a:r>
          <a:r>
            <a:rPr lang="ru-RU" sz="1200" dirty="0" smtClean="0"/>
            <a:t>Солнышко и дождик»</a:t>
          </a:r>
          <a:endParaRPr lang="ru-RU" sz="1200" dirty="0"/>
        </a:p>
      </dgm:t>
    </dgm:pt>
    <dgm:pt modelId="{8A28B2C4-5581-4EB7-9C7B-3D1753F4FBA9}" type="parTrans" cxnId="{59443072-696D-49D7-BDAE-BE433F87E267}">
      <dgm:prSet/>
      <dgm:spPr/>
      <dgm:t>
        <a:bodyPr/>
        <a:lstStyle/>
        <a:p>
          <a:endParaRPr lang="ru-RU"/>
        </a:p>
      </dgm:t>
    </dgm:pt>
    <dgm:pt modelId="{582C1329-8CE9-49BB-8FFC-574D4D0EA0F7}" type="sibTrans" cxnId="{59443072-696D-49D7-BDAE-BE433F87E267}">
      <dgm:prSet/>
      <dgm:spPr/>
      <dgm:t>
        <a:bodyPr/>
        <a:lstStyle/>
        <a:p>
          <a:endParaRPr lang="ru-RU"/>
        </a:p>
      </dgm:t>
    </dgm:pt>
    <dgm:pt modelId="{EF3AE61D-7BD6-4165-ADE9-BF4A3DA61764}">
      <dgm:prSet phldrT="[Текст]" custT="1"/>
      <dgm:spPr/>
      <dgm:t>
        <a:bodyPr/>
        <a:lstStyle/>
        <a:p>
          <a:pPr algn="ctr"/>
          <a:r>
            <a:rPr lang="ru-RU" sz="1200" dirty="0" smtClean="0"/>
            <a:t>Пилоты –самолёты»</a:t>
          </a:r>
          <a:endParaRPr lang="ru-RU" sz="1200" dirty="0"/>
        </a:p>
      </dgm:t>
    </dgm:pt>
    <dgm:pt modelId="{5437FD4D-C4D9-4AF6-9E5C-4EE063CCCF99}" type="parTrans" cxnId="{B9EA8C12-B136-4884-B473-29F44DE59A05}">
      <dgm:prSet/>
      <dgm:spPr/>
      <dgm:t>
        <a:bodyPr/>
        <a:lstStyle/>
        <a:p>
          <a:endParaRPr lang="ru-RU"/>
        </a:p>
      </dgm:t>
    </dgm:pt>
    <dgm:pt modelId="{D0FC1E82-3C83-4C8C-A0D0-BC7C1FD45E0A}" type="sibTrans" cxnId="{B9EA8C12-B136-4884-B473-29F44DE59A05}">
      <dgm:prSet/>
      <dgm:spPr/>
      <dgm:t>
        <a:bodyPr/>
        <a:lstStyle/>
        <a:p>
          <a:endParaRPr lang="ru-RU"/>
        </a:p>
      </dgm:t>
    </dgm:pt>
    <dgm:pt modelId="{F4A0F3DB-85C1-4BA3-947E-3BF7505FEBDD}">
      <dgm:prSet phldrT="[Текст]" custT="1"/>
      <dgm:spPr/>
      <dgm:t>
        <a:bodyPr/>
        <a:lstStyle/>
        <a:p>
          <a:pPr algn="ctr"/>
          <a:r>
            <a:rPr lang="ru-RU" sz="1200" dirty="0" smtClean="0"/>
            <a:t>«Займи домик»</a:t>
          </a:r>
          <a:endParaRPr lang="ru-RU" sz="1200" dirty="0"/>
        </a:p>
      </dgm:t>
    </dgm:pt>
    <dgm:pt modelId="{CD8C0527-9360-41C6-A712-E640809BFDDA}" type="parTrans" cxnId="{2616847A-E08D-4322-A53B-13B78149F1C7}">
      <dgm:prSet/>
      <dgm:spPr/>
      <dgm:t>
        <a:bodyPr/>
        <a:lstStyle/>
        <a:p>
          <a:endParaRPr lang="ru-RU"/>
        </a:p>
      </dgm:t>
    </dgm:pt>
    <dgm:pt modelId="{B0C6B866-D0FF-4D57-9E9B-0B9C4CC10CFD}" type="sibTrans" cxnId="{2616847A-E08D-4322-A53B-13B78149F1C7}">
      <dgm:prSet/>
      <dgm:spPr/>
      <dgm:t>
        <a:bodyPr/>
        <a:lstStyle/>
        <a:p>
          <a:endParaRPr lang="ru-RU"/>
        </a:p>
      </dgm:t>
    </dgm:pt>
    <dgm:pt modelId="{F8C8F175-B312-4533-84AD-43BC249CB3AA}">
      <dgm:prSet phldrT="[Текст]" custT="1"/>
      <dgm:spPr/>
      <dgm:t>
        <a:bodyPr/>
        <a:lstStyle/>
        <a:p>
          <a:pPr algn="ctr"/>
          <a:r>
            <a:rPr lang="ru-RU" sz="1200" dirty="0" err="1" smtClean="0">
              <a:latin typeface="+mn-lt"/>
            </a:rPr>
            <a:t>Огуречик</a:t>
          </a:r>
          <a:r>
            <a:rPr lang="ru-RU" sz="1200" dirty="0" smtClean="0">
              <a:latin typeface="+mn-lt"/>
            </a:rPr>
            <a:t>»</a:t>
          </a:r>
          <a:br>
            <a:rPr lang="ru-RU" sz="1200" dirty="0" smtClean="0">
              <a:latin typeface="+mn-lt"/>
            </a:rPr>
          </a:br>
          <a:r>
            <a:rPr lang="ru-RU" sz="1200" dirty="0" smtClean="0">
              <a:latin typeface="+mn-lt"/>
            </a:rPr>
            <a:t>« Мы на луг ходили»</a:t>
          </a:r>
          <a:endParaRPr lang="ru-RU" sz="1200" dirty="0">
            <a:latin typeface="+mn-lt"/>
          </a:endParaRPr>
        </a:p>
      </dgm:t>
    </dgm:pt>
    <dgm:pt modelId="{D77C8322-A5F8-477F-AA31-FAEF69728FE4}" type="sibTrans" cxnId="{64573A98-2B9A-4836-AE4A-80228653C56E}">
      <dgm:prSet/>
      <dgm:spPr/>
      <dgm:t>
        <a:bodyPr/>
        <a:lstStyle/>
        <a:p>
          <a:endParaRPr lang="ru-RU"/>
        </a:p>
      </dgm:t>
    </dgm:pt>
    <dgm:pt modelId="{121D0F9E-AA1D-441B-B6D5-B587E0B945F3}" type="parTrans" cxnId="{64573A98-2B9A-4836-AE4A-80228653C56E}">
      <dgm:prSet/>
      <dgm:spPr/>
      <dgm:t>
        <a:bodyPr/>
        <a:lstStyle/>
        <a:p>
          <a:endParaRPr lang="ru-RU"/>
        </a:p>
      </dgm:t>
    </dgm:pt>
    <dgm:pt modelId="{812E91C3-D208-4709-99C0-8DF3091D5C62}">
      <dgm:prSet phldrT="[Текст]" custT="1"/>
      <dgm:spPr/>
      <dgm:t>
        <a:bodyPr/>
        <a:lstStyle/>
        <a:p>
          <a:pPr algn="ctr"/>
          <a:r>
            <a:rPr lang="ru-RU" sz="1400" b="1" i="0" dirty="0" smtClean="0">
              <a:latin typeface="+mn-lt"/>
            </a:rPr>
            <a:t>развивают функции голосообразования и свойства голоса, способствуют развитию звукообразования, дикции, дыхания</a:t>
          </a:r>
          <a:r>
            <a:rPr lang="ru-RU" sz="1050" b="1" i="0" dirty="0" smtClean="0">
              <a:latin typeface="+mn-lt"/>
            </a:rPr>
            <a:t>.</a:t>
          </a:r>
          <a:endParaRPr lang="ru-RU" sz="1000" b="1" dirty="0">
            <a:latin typeface="+mn-lt"/>
          </a:endParaRPr>
        </a:p>
      </dgm:t>
    </dgm:pt>
    <dgm:pt modelId="{BCDF4D92-5E37-40E9-9B92-0ECAFD2DD7B8}" type="sibTrans" cxnId="{D246A988-4E4E-4C01-9018-FF47FA69BE53}">
      <dgm:prSet/>
      <dgm:spPr/>
      <dgm:t>
        <a:bodyPr/>
        <a:lstStyle/>
        <a:p>
          <a:endParaRPr lang="ru-RU"/>
        </a:p>
      </dgm:t>
    </dgm:pt>
    <dgm:pt modelId="{79052796-5029-4042-9C20-E305931332FA}" type="parTrans" cxnId="{D246A988-4E4E-4C01-9018-FF47FA69BE53}">
      <dgm:prSet/>
      <dgm:spPr/>
      <dgm:t>
        <a:bodyPr/>
        <a:lstStyle/>
        <a:p>
          <a:endParaRPr lang="ru-RU"/>
        </a:p>
      </dgm:t>
    </dgm:pt>
    <dgm:pt modelId="{65D0201D-831F-49F8-85B8-F96A242C04CD}">
      <dgm:prSet phldrT="[Текст]" custT="1"/>
      <dgm:spPr/>
      <dgm:t>
        <a:bodyPr/>
        <a:lstStyle/>
        <a:p>
          <a:pPr algn="ctr"/>
          <a:r>
            <a:rPr lang="ru-RU" sz="1200" dirty="0" smtClean="0">
              <a:latin typeface="+mn-lt"/>
            </a:rPr>
            <a:t>«Колпачок»</a:t>
          </a:r>
          <a:endParaRPr lang="ru-RU" sz="1200" dirty="0">
            <a:latin typeface="+mn-lt"/>
          </a:endParaRPr>
        </a:p>
      </dgm:t>
    </dgm:pt>
    <dgm:pt modelId="{AFADCE70-ADC4-4262-8349-EF4A53E8B093}" type="parTrans" cxnId="{FE251BFA-7E30-4681-B78B-08C040B5EA35}">
      <dgm:prSet/>
      <dgm:spPr/>
      <dgm:t>
        <a:bodyPr/>
        <a:lstStyle/>
        <a:p>
          <a:endParaRPr lang="ru-RU"/>
        </a:p>
      </dgm:t>
    </dgm:pt>
    <dgm:pt modelId="{37135972-1101-4080-B2B5-CED30B16276E}" type="sibTrans" cxnId="{FE251BFA-7E30-4681-B78B-08C040B5EA35}">
      <dgm:prSet/>
      <dgm:spPr/>
      <dgm:t>
        <a:bodyPr/>
        <a:lstStyle/>
        <a:p>
          <a:endParaRPr lang="ru-RU"/>
        </a:p>
      </dgm:t>
    </dgm:pt>
    <dgm:pt modelId="{6873C741-3361-4FEA-9271-C17D2756EA36}">
      <dgm:prSet phldrT="[Текст]" custT="1"/>
      <dgm:spPr/>
      <dgm:t>
        <a:bodyPr/>
        <a:lstStyle/>
        <a:p>
          <a:pPr algn="ctr"/>
          <a:r>
            <a:rPr lang="ru-RU" sz="1200" dirty="0" smtClean="0">
              <a:latin typeface="+mn-lt"/>
            </a:rPr>
            <a:t>«Ворон»</a:t>
          </a:r>
          <a:endParaRPr lang="ru-RU" sz="1200" dirty="0">
            <a:latin typeface="+mn-lt"/>
          </a:endParaRPr>
        </a:p>
      </dgm:t>
    </dgm:pt>
    <dgm:pt modelId="{155B2AE9-EED4-49C2-B97B-5754958DF1FA}" type="parTrans" cxnId="{B22F3AA9-F8A1-4406-899A-FFC4BEF0172E}">
      <dgm:prSet/>
      <dgm:spPr/>
      <dgm:t>
        <a:bodyPr/>
        <a:lstStyle/>
        <a:p>
          <a:endParaRPr lang="ru-RU"/>
        </a:p>
      </dgm:t>
    </dgm:pt>
    <dgm:pt modelId="{EFFEC691-FC03-4ABD-8166-A9777C446405}" type="sibTrans" cxnId="{B22F3AA9-F8A1-4406-899A-FFC4BEF0172E}">
      <dgm:prSet/>
      <dgm:spPr/>
      <dgm:t>
        <a:bodyPr/>
        <a:lstStyle/>
        <a:p>
          <a:endParaRPr lang="ru-RU"/>
        </a:p>
      </dgm:t>
    </dgm:pt>
    <dgm:pt modelId="{C66CC0A6-AD3A-4C52-B845-2158C6214A6E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0" dirty="0" smtClean="0">
              <a:solidFill>
                <a:schemeClr val="tx1">
                  <a:lumMod val="95000"/>
                  <a:lumOff val="5000"/>
                </a:schemeClr>
              </a:solidFill>
            </a:rPr>
            <a:t>Игры, синтезирующие различные виды детской музыкальной деятельности</a:t>
          </a:r>
          <a:r>
            <a:rPr lang="ru-RU" sz="1400" b="1" i="0" dirty="0" smtClean="0">
              <a:solidFill>
                <a:schemeClr val="tx1">
                  <a:lumMod val="95000"/>
                  <a:lumOff val="5000"/>
                </a:schemeClr>
              </a:solidFill>
            </a:rPr>
            <a:t>; </a:t>
          </a:r>
          <a:r>
            <a:rPr lang="ru-RU" sz="1600" b="1" i="0" dirty="0" smtClean="0">
              <a:solidFill>
                <a:schemeClr val="tx1">
                  <a:lumMod val="95000"/>
                  <a:lumOff val="5000"/>
                </a:schemeClr>
              </a:solidFill>
            </a:rPr>
            <a:t>музыкально-игровые композиции. 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0" dirty="0" smtClean="0"/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dirty="0" smtClean="0"/>
            <a:t>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200" b="1" dirty="0" smtClean="0"/>
        </a:p>
        <a:p>
          <a:pPr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/>
        </a:p>
      </dgm:t>
    </dgm:pt>
    <dgm:pt modelId="{273FB54C-FEC6-4F7B-B98E-705EE23952F8}" type="parTrans" cxnId="{12B1E17C-6D75-44BF-83FF-561F89B898BF}">
      <dgm:prSet/>
      <dgm:spPr/>
      <dgm:t>
        <a:bodyPr/>
        <a:lstStyle/>
        <a:p>
          <a:endParaRPr lang="ru-RU"/>
        </a:p>
      </dgm:t>
    </dgm:pt>
    <dgm:pt modelId="{E476FFA6-C311-4469-81E9-A76A5E351B23}" type="sibTrans" cxnId="{12B1E17C-6D75-44BF-83FF-561F89B898BF}">
      <dgm:prSet/>
      <dgm:spPr/>
      <dgm:t>
        <a:bodyPr/>
        <a:lstStyle/>
        <a:p>
          <a:endParaRPr lang="ru-RU"/>
        </a:p>
      </dgm:t>
    </dgm:pt>
    <dgm:pt modelId="{1E6EE0DE-AE45-43E8-A1E2-8CCF39C5E75E}">
      <dgm:prSet phldrT="[Текст]" custT="1"/>
      <dgm:spPr/>
      <dgm:t>
        <a:bodyPr/>
        <a:lstStyle/>
        <a:p>
          <a:pPr algn="ctr"/>
          <a:r>
            <a:rPr lang="ru-RU" sz="1050" dirty="0" smtClean="0">
              <a:latin typeface="+mn-lt"/>
            </a:rPr>
            <a:t>«</a:t>
          </a:r>
          <a:r>
            <a:rPr lang="ru-RU" sz="1200" dirty="0" smtClean="0">
              <a:latin typeface="+mn-lt"/>
            </a:rPr>
            <a:t>Плетень»</a:t>
          </a:r>
          <a:endParaRPr lang="ru-RU" sz="1050" dirty="0">
            <a:latin typeface="+mn-lt"/>
          </a:endParaRPr>
        </a:p>
      </dgm:t>
    </dgm:pt>
    <dgm:pt modelId="{1E58D177-94E2-4E9C-AC7D-685D41A4C97C}" type="parTrans" cxnId="{E0232D77-474B-495F-AD37-A9AB92AC6C6C}">
      <dgm:prSet/>
      <dgm:spPr/>
      <dgm:t>
        <a:bodyPr/>
        <a:lstStyle/>
        <a:p>
          <a:endParaRPr lang="ru-RU"/>
        </a:p>
      </dgm:t>
    </dgm:pt>
    <dgm:pt modelId="{3DF4CFC1-63D9-4B7D-9A6E-D8B2E453DDFE}" type="sibTrans" cxnId="{E0232D77-474B-495F-AD37-A9AB92AC6C6C}">
      <dgm:prSet/>
      <dgm:spPr/>
      <dgm:t>
        <a:bodyPr/>
        <a:lstStyle/>
        <a:p>
          <a:endParaRPr lang="ru-RU"/>
        </a:p>
      </dgm:t>
    </dgm:pt>
    <dgm:pt modelId="{CBC720AD-07B0-4181-B043-CE135D5EE315}">
      <dgm:prSet phldrT="[Текст]" custT="1"/>
      <dgm:spPr/>
      <dgm:t>
        <a:bodyPr/>
        <a:lstStyle/>
        <a:p>
          <a:pPr algn="ctr"/>
          <a:r>
            <a:rPr lang="ru-RU" sz="1200" dirty="0" smtClean="0">
              <a:latin typeface="+mn-lt"/>
            </a:rPr>
            <a:t>«Огородная –хороводная»</a:t>
          </a:r>
          <a:endParaRPr lang="ru-RU" sz="1050" dirty="0">
            <a:latin typeface="+mn-lt"/>
          </a:endParaRPr>
        </a:p>
      </dgm:t>
    </dgm:pt>
    <dgm:pt modelId="{13B935EA-40D3-43A2-B518-2056024AD502}" type="parTrans" cxnId="{A5556E8D-A504-4213-8E41-ED3BFE65EEE8}">
      <dgm:prSet/>
      <dgm:spPr/>
      <dgm:t>
        <a:bodyPr/>
        <a:lstStyle/>
        <a:p>
          <a:endParaRPr lang="ru-RU"/>
        </a:p>
      </dgm:t>
    </dgm:pt>
    <dgm:pt modelId="{ADD3A80F-B38C-4EC9-AD20-6D80A42E57A4}" type="sibTrans" cxnId="{A5556E8D-A504-4213-8E41-ED3BFE65EEE8}">
      <dgm:prSet/>
      <dgm:spPr/>
      <dgm:t>
        <a:bodyPr/>
        <a:lstStyle/>
        <a:p>
          <a:endParaRPr lang="ru-RU"/>
        </a:p>
      </dgm:t>
    </dgm:pt>
    <dgm:pt modelId="{EB5FC54C-5BFE-4AF4-B90A-9E8C85F33A8F}">
      <dgm:prSet phldrT="[Текст]" custT="1"/>
      <dgm:spPr/>
      <dgm:t>
        <a:bodyPr/>
        <a:lstStyle/>
        <a:p>
          <a:pPr algn="ctr"/>
          <a:r>
            <a:rPr lang="ru-RU" sz="1200" dirty="0" smtClean="0"/>
            <a:t>«Найди себе пару»</a:t>
          </a:r>
          <a:endParaRPr lang="ru-RU" sz="1200" dirty="0"/>
        </a:p>
      </dgm:t>
    </dgm:pt>
    <dgm:pt modelId="{5F677373-9FDA-41B9-A23F-958944DEAD79}" type="parTrans" cxnId="{A45B12D0-23A3-4080-A2FF-7E55B5055B15}">
      <dgm:prSet/>
      <dgm:spPr/>
      <dgm:t>
        <a:bodyPr/>
        <a:lstStyle/>
        <a:p>
          <a:endParaRPr lang="ru-RU"/>
        </a:p>
      </dgm:t>
    </dgm:pt>
    <dgm:pt modelId="{23849360-6719-4211-B97D-6285888E7E05}" type="sibTrans" cxnId="{A45B12D0-23A3-4080-A2FF-7E55B5055B15}">
      <dgm:prSet/>
      <dgm:spPr/>
      <dgm:t>
        <a:bodyPr/>
        <a:lstStyle/>
        <a:p>
          <a:endParaRPr lang="ru-RU"/>
        </a:p>
      </dgm:t>
    </dgm:pt>
    <dgm:pt modelId="{9D10EDE1-1B37-41BA-8D47-F6651A9E4CBA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0" dirty="0" smtClean="0"/>
            <a:t>Развивают музыкальные, творческие, способности.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0" dirty="0" smtClean="0"/>
            <a:t>«Море волнуется раз»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0" dirty="0" smtClean="0"/>
            <a:t>«Танцующий зоопарк»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0" dirty="0" smtClean="0"/>
            <a:t>«Барбос и птички»</a:t>
          </a:r>
          <a:endParaRPr lang="ru-RU" sz="1800" dirty="0"/>
        </a:p>
      </dgm:t>
    </dgm:pt>
    <dgm:pt modelId="{773A2530-5F3B-4B60-B3C0-EB0213352804}" type="parTrans" cxnId="{C4832634-C0A4-4D89-9FED-D9559320A237}">
      <dgm:prSet/>
      <dgm:spPr/>
      <dgm:t>
        <a:bodyPr/>
        <a:lstStyle/>
        <a:p>
          <a:endParaRPr lang="ru-RU"/>
        </a:p>
      </dgm:t>
    </dgm:pt>
    <dgm:pt modelId="{55AEB7FF-17E2-4348-98A4-4FDE455280C5}" type="sibTrans" cxnId="{C4832634-C0A4-4D89-9FED-D9559320A237}">
      <dgm:prSet/>
      <dgm:spPr/>
      <dgm:t>
        <a:bodyPr/>
        <a:lstStyle/>
        <a:p>
          <a:endParaRPr lang="ru-RU"/>
        </a:p>
      </dgm:t>
    </dgm:pt>
    <dgm:pt modelId="{CF2A921F-098A-4F43-BBAD-74EE07F3A2A5}" type="pres">
      <dgm:prSet presAssocID="{47EEA56D-D2D4-48FE-9EEE-4CD4935B20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85FB4A-4D57-437D-A895-92A6C02F107F}" type="pres">
      <dgm:prSet presAssocID="{48832A10-31F4-432F-BCB4-79CC414D93C3}" presName="composite" presStyleCnt="0"/>
      <dgm:spPr/>
    </dgm:pt>
    <dgm:pt modelId="{6BCF709D-8C05-4777-B748-ADF6F1657DBB}" type="pres">
      <dgm:prSet presAssocID="{48832A10-31F4-432F-BCB4-79CC414D93C3}" presName="parTx" presStyleLbl="alignNode1" presStyleIdx="0" presStyleCnt="3" custScaleY="1759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A2B6E-61EF-4F98-904C-0D80511859FE}" type="pres">
      <dgm:prSet presAssocID="{48832A10-31F4-432F-BCB4-79CC414D93C3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5FA0E-24FA-4EA4-8875-E2128BDEA306}" type="pres">
      <dgm:prSet presAssocID="{547418FB-5B15-4CED-8318-099AA9DB8985}" presName="space" presStyleCnt="0"/>
      <dgm:spPr/>
    </dgm:pt>
    <dgm:pt modelId="{779E6A5E-C547-47D5-A8BD-E3E40C28BF4D}" type="pres">
      <dgm:prSet presAssocID="{D3B5C369-51BD-4DFE-AF53-F4C0C4F946A0}" presName="composite" presStyleCnt="0"/>
      <dgm:spPr/>
    </dgm:pt>
    <dgm:pt modelId="{034FD071-5317-4C84-BC8A-3138D6879C0E}" type="pres">
      <dgm:prSet presAssocID="{D3B5C369-51BD-4DFE-AF53-F4C0C4F946A0}" presName="parTx" presStyleLbl="alignNode1" presStyleIdx="1" presStyleCnt="3" custScaleY="1459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E8E2A-FC5B-473F-B7FF-C91F3D8F24E4}" type="pres">
      <dgm:prSet presAssocID="{D3B5C369-51BD-4DFE-AF53-F4C0C4F946A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7D2A84-E001-4C4C-8C4F-749F5B3DC6D0}" type="pres">
      <dgm:prSet presAssocID="{165A7320-E8D5-4FDB-B713-DB4C5F352D3A}" presName="space" presStyleCnt="0"/>
      <dgm:spPr/>
    </dgm:pt>
    <dgm:pt modelId="{07A564A7-D234-462D-87BB-0727ECD39792}" type="pres">
      <dgm:prSet presAssocID="{C66CC0A6-AD3A-4C52-B845-2158C6214A6E}" presName="composite" presStyleCnt="0"/>
      <dgm:spPr/>
    </dgm:pt>
    <dgm:pt modelId="{BF498ED1-9C59-4B7A-8BCC-EF91007A94FA}" type="pres">
      <dgm:prSet presAssocID="{C66CC0A6-AD3A-4C52-B845-2158C6214A6E}" presName="parTx" presStyleLbl="alignNode1" presStyleIdx="2" presStyleCnt="3" custScaleX="105618" custScaleY="160303" custLinFactNeighborX="-1733" custLinFactNeighborY="-197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0A537-9C99-4C6E-BAFF-400E6EC522FA}" type="pres">
      <dgm:prSet presAssocID="{C66CC0A6-AD3A-4C52-B845-2158C6214A6E}" presName="desTx" presStyleLbl="alignAccFollowNode1" presStyleIdx="2" presStyleCnt="3" custLinFactNeighborX="-4542" custLinFactNeighborY="-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251BFA-7E30-4681-B78B-08C040B5EA35}" srcId="{48832A10-31F4-432F-BCB4-79CC414D93C3}" destId="{65D0201D-831F-49F8-85B8-F96A242C04CD}" srcOrd="4" destOrd="0" parTransId="{AFADCE70-ADC4-4262-8349-EF4A53E8B093}" sibTransId="{37135972-1101-4080-B2B5-CED30B16276E}"/>
    <dgm:cxn modelId="{59443072-696D-49D7-BDAE-BE433F87E267}" srcId="{D3B5C369-51BD-4DFE-AF53-F4C0C4F946A0}" destId="{9DCD52ED-3E74-4C5E-AB3B-5583FC8C4E92}" srcOrd="1" destOrd="0" parTransId="{8A28B2C4-5581-4EB7-9C7B-3D1753F4FBA9}" sibTransId="{582C1329-8CE9-49BB-8FFC-574D4D0EA0F7}"/>
    <dgm:cxn modelId="{64573A98-2B9A-4836-AE4A-80228653C56E}" srcId="{48832A10-31F4-432F-BCB4-79CC414D93C3}" destId="{F8C8F175-B312-4533-84AD-43BC249CB3AA}" srcOrd="3" destOrd="0" parTransId="{121D0F9E-AA1D-441B-B6D5-B587E0B945F3}" sibTransId="{D77C8322-A5F8-477F-AA31-FAEF69728FE4}"/>
    <dgm:cxn modelId="{9474BA01-BEDC-43EE-BBCA-E35F94FF1A13}" type="presOf" srcId="{47EEA56D-D2D4-48FE-9EEE-4CD4935B208F}" destId="{CF2A921F-098A-4F43-BBAD-74EE07F3A2A5}" srcOrd="0" destOrd="0" presId="urn:microsoft.com/office/officeart/2005/8/layout/hList1"/>
    <dgm:cxn modelId="{653B7F49-26E6-423B-BB2F-B6E85A18A7AF}" srcId="{47EEA56D-D2D4-48FE-9EEE-4CD4935B208F}" destId="{48832A10-31F4-432F-BCB4-79CC414D93C3}" srcOrd="0" destOrd="0" parTransId="{EEF2CF93-655C-4FF8-846A-D9C7766EB273}" sibTransId="{547418FB-5B15-4CED-8318-099AA9DB8985}"/>
    <dgm:cxn modelId="{D351021D-4928-44E8-9F9C-24B8E84E339B}" type="presOf" srcId="{D3B5C369-51BD-4DFE-AF53-F4C0C4F946A0}" destId="{034FD071-5317-4C84-BC8A-3138D6879C0E}" srcOrd="0" destOrd="0" presId="urn:microsoft.com/office/officeart/2005/8/layout/hList1"/>
    <dgm:cxn modelId="{CC0669D8-4325-4EAA-B3F5-A9ED93192C08}" type="presOf" srcId="{65D0201D-831F-49F8-85B8-F96A242C04CD}" destId="{2E7A2B6E-61EF-4F98-904C-0D80511859FE}" srcOrd="0" destOrd="4" presId="urn:microsoft.com/office/officeart/2005/8/layout/hList1"/>
    <dgm:cxn modelId="{7E03482D-40CF-43B0-8ABB-8CA2EE1729CD}" type="presOf" srcId="{1E6EE0DE-AE45-43E8-A1E2-8CCF39C5E75E}" destId="{2E7A2B6E-61EF-4F98-904C-0D80511859FE}" srcOrd="0" destOrd="1" presId="urn:microsoft.com/office/officeart/2005/8/layout/hList1"/>
    <dgm:cxn modelId="{D246A988-4E4E-4C01-9018-FF47FA69BE53}" srcId="{48832A10-31F4-432F-BCB4-79CC414D93C3}" destId="{812E91C3-D208-4709-99C0-8DF3091D5C62}" srcOrd="0" destOrd="0" parTransId="{79052796-5029-4042-9C20-E305931332FA}" sibTransId="{BCDF4D92-5E37-40E9-9B92-0ECAFD2DD7B8}"/>
    <dgm:cxn modelId="{3A309BED-CE5E-461A-A670-48CDCC2F1651}" type="presOf" srcId="{812E91C3-D208-4709-99C0-8DF3091D5C62}" destId="{2E7A2B6E-61EF-4F98-904C-0D80511859FE}" srcOrd="0" destOrd="0" presId="urn:microsoft.com/office/officeart/2005/8/layout/hList1"/>
    <dgm:cxn modelId="{58F58699-96FE-457C-8CF3-EADB7FCE7520}" type="presOf" srcId="{C66CC0A6-AD3A-4C52-B845-2158C6214A6E}" destId="{BF498ED1-9C59-4B7A-8BCC-EF91007A94FA}" srcOrd="0" destOrd="0" presId="urn:microsoft.com/office/officeart/2005/8/layout/hList1"/>
    <dgm:cxn modelId="{D9BBDE11-383D-40D5-92BF-5C638E05995C}" type="presOf" srcId="{48832A10-31F4-432F-BCB4-79CC414D93C3}" destId="{6BCF709D-8C05-4777-B748-ADF6F1657DBB}" srcOrd="0" destOrd="0" presId="urn:microsoft.com/office/officeart/2005/8/layout/hList1"/>
    <dgm:cxn modelId="{25D3DD62-42B3-43E1-97DC-55130758B5D6}" type="presOf" srcId="{9D10EDE1-1B37-41BA-8D47-F6651A9E4CBA}" destId="{3CB0A537-9C99-4C6E-BAFF-400E6EC522FA}" srcOrd="0" destOrd="0" presId="urn:microsoft.com/office/officeart/2005/8/layout/hList1"/>
    <dgm:cxn modelId="{B22F3AA9-F8A1-4406-899A-FFC4BEF0172E}" srcId="{48832A10-31F4-432F-BCB4-79CC414D93C3}" destId="{6873C741-3361-4FEA-9271-C17D2756EA36}" srcOrd="5" destOrd="0" parTransId="{155B2AE9-EED4-49C2-B97B-5754958DF1FA}" sibTransId="{EFFEC691-FC03-4ABD-8166-A9777C446405}"/>
    <dgm:cxn modelId="{8923BC47-459D-41C9-B75D-4CC10C04BCDC}" type="presOf" srcId="{EB5FC54C-5BFE-4AF4-B90A-9E8C85F33A8F}" destId="{98AE8E2A-FC5B-473F-B7FF-C91F3D8F24E4}" srcOrd="0" destOrd="4" presId="urn:microsoft.com/office/officeart/2005/8/layout/hList1"/>
    <dgm:cxn modelId="{A45B12D0-23A3-4080-A2FF-7E55B5055B15}" srcId="{D3B5C369-51BD-4DFE-AF53-F4C0C4F946A0}" destId="{EB5FC54C-5BFE-4AF4-B90A-9E8C85F33A8F}" srcOrd="4" destOrd="0" parTransId="{5F677373-9FDA-41B9-A23F-958944DEAD79}" sibTransId="{23849360-6719-4211-B97D-6285888E7E05}"/>
    <dgm:cxn modelId="{5E738FDF-87AE-4C90-9467-A73A55C150C9}" srcId="{D3B5C369-51BD-4DFE-AF53-F4C0C4F946A0}" destId="{D4ECD719-02F1-4693-A003-99D406617051}" srcOrd="0" destOrd="0" parTransId="{D3F855A6-D62D-4203-BB0C-13EB9A086841}" sibTransId="{446B32B5-6635-4761-A250-1E2EF09F9234}"/>
    <dgm:cxn modelId="{CEC34BFF-7D9A-4EB1-BC88-5E34FDF43811}" type="presOf" srcId="{CBC720AD-07B0-4181-B043-CE135D5EE315}" destId="{2E7A2B6E-61EF-4F98-904C-0D80511859FE}" srcOrd="0" destOrd="2" presId="urn:microsoft.com/office/officeart/2005/8/layout/hList1"/>
    <dgm:cxn modelId="{B9EA8C12-B136-4884-B473-29F44DE59A05}" srcId="{D3B5C369-51BD-4DFE-AF53-F4C0C4F946A0}" destId="{EF3AE61D-7BD6-4165-ADE9-BF4A3DA61764}" srcOrd="2" destOrd="0" parTransId="{5437FD4D-C4D9-4AF6-9E5C-4EE063CCCF99}" sibTransId="{D0FC1E82-3C83-4C8C-A0D0-BC7C1FD45E0A}"/>
    <dgm:cxn modelId="{251C4528-D125-41C4-A50B-8CAA4FAF32C3}" type="presOf" srcId="{F8C8F175-B312-4533-84AD-43BC249CB3AA}" destId="{2E7A2B6E-61EF-4F98-904C-0D80511859FE}" srcOrd="0" destOrd="3" presId="urn:microsoft.com/office/officeart/2005/8/layout/hList1"/>
    <dgm:cxn modelId="{C4832634-C0A4-4D89-9FED-D9559320A237}" srcId="{C66CC0A6-AD3A-4C52-B845-2158C6214A6E}" destId="{9D10EDE1-1B37-41BA-8D47-F6651A9E4CBA}" srcOrd="0" destOrd="0" parTransId="{773A2530-5F3B-4B60-B3C0-EB0213352804}" sibTransId="{55AEB7FF-17E2-4348-98A4-4FDE455280C5}"/>
    <dgm:cxn modelId="{BA9CF570-6832-4AB1-A5E2-A175090EB3E5}" type="presOf" srcId="{D4ECD719-02F1-4693-A003-99D406617051}" destId="{98AE8E2A-FC5B-473F-B7FF-C91F3D8F24E4}" srcOrd="0" destOrd="0" presId="urn:microsoft.com/office/officeart/2005/8/layout/hList1"/>
    <dgm:cxn modelId="{12B1E17C-6D75-44BF-83FF-561F89B898BF}" srcId="{47EEA56D-D2D4-48FE-9EEE-4CD4935B208F}" destId="{C66CC0A6-AD3A-4C52-B845-2158C6214A6E}" srcOrd="2" destOrd="0" parTransId="{273FB54C-FEC6-4F7B-B98E-705EE23952F8}" sibTransId="{E476FFA6-C311-4469-81E9-A76A5E351B23}"/>
    <dgm:cxn modelId="{E0232D77-474B-495F-AD37-A9AB92AC6C6C}" srcId="{48832A10-31F4-432F-BCB4-79CC414D93C3}" destId="{1E6EE0DE-AE45-43E8-A1E2-8CCF39C5E75E}" srcOrd="1" destOrd="0" parTransId="{1E58D177-94E2-4E9C-AC7D-685D41A4C97C}" sibTransId="{3DF4CFC1-63D9-4B7D-9A6E-D8B2E453DDFE}"/>
    <dgm:cxn modelId="{2616847A-E08D-4322-A53B-13B78149F1C7}" srcId="{D3B5C369-51BD-4DFE-AF53-F4C0C4F946A0}" destId="{F4A0F3DB-85C1-4BA3-947E-3BF7505FEBDD}" srcOrd="3" destOrd="0" parTransId="{CD8C0527-9360-41C6-A712-E640809BFDDA}" sibTransId="{B0C6B866-D0FF-4D57-9E9B-0B9C4CC10CFD}"/>
    <dgm:cxn modelId="{59ABDD7B-E058-4CA2-90C5-AA582E4D1637}" type="presOf" srcId="{9DCD52ED-3E74-4C5E-AB3B-5583FC8C4E92}" destId="{98AE8E2A-FC5B-473F-B7FF-C91F3D8F24E4}" srcOrd="0" destOrd="1" presId="urn:microsoft.com/office/officeart/2005/8/layout/hList1"/>
    <dgm:cxn modelId="{AA962352-F03A-4473-9C20-4A3752BD6891}" type="presOf" srcId="{F4A0F3DB-85C1-4BA3-947E-3BF7505FEBDD}" destId="{98AE8E2A-FC5B-473F-B7FF-C91F3D8F24E4}" srcOrd="0" destOrd="3" presId="urn:microsoft.com/office/officeart/2005/8/layout/hList1"/>
    <dgm:cxn modelId="{014CCD01-0DEA-4CED-A8CC-0C2438FB7C32}" type="presOf" srcId="{6873C741-3361-4FEA-9271-C17D2756EA36}" destId="{2E7A2B6E-61EF-4F98-904C-0D80511859FE}" srcOrd="0" destOrd="5" presId="urn:microsoft.com/office/officeart/2005/8/layout/hList1"/>
    <dgm:cxn modelId="{D68955DE-47AB-44BB-9309-507B98EB5142}" srcId="{47EEA56D-D2D4-48FE-9EEE-4CD4935B208F}" destId="{D3B5C369-51BD-4DFE-AF53-F4C0C4F946A0}" srcOrd="1" destOrd="0" parTransId="{672FD662-9D8A-456B-A259-0ACA1514CA5B}" sibTransId="{165A7320-E8D5-4FDB-B713-DB4C5F352D3A}"/>
    <dgm:cxn modelId="{0219B555-D524-4BB0-8C15-AF1BA3A2FAC4}" type="presOf" srcId="{EF3AE61D-7BD6-4165-ADE9-BF4A3DA61764}" destId="{98AE8E2A-FC5B-473F-B7FF-C91F3D8F24E4}" srcOrd="0" destOrd="2" presId="urn:microsoft.com/office/officeart/2005/8/layout/hList1"/>
    <dgm:cxn modelId="{A5556E8D-A504-4213-8E41-ED3BFE65EEE8}" srcId="{48832A10-31F4-432F-BCB4-79CC414D93C3}" destId="{CBC720AD-07B0-4181-B043-CE135D5EE315}" srcOrd="2" destOrd="0" parTransId="{13B935EA-40D3-43A2-B518-2056024AD502}" sibTransId="{ADD3A80F-B38C-4EC9-AD20-6D80A42E57A4}"/>
    <dgm:cxn modelId="{BB716B7B-B087-4044-9BB3-D03CE6F7BDBA}" type="presParOf" srcId="{CF2A921F-098A-4F43-BBAD-74EE07F3A2A5}" destId="{FC85FB4A-4D57-437D-A895-92A6C02F107F}" srcOrd="0" destOrd="0" presId="urn:microsoft.com/office/officeart/2005/8/layout/hList1"/>
    <dgm:cxn modelId="{404FFA0D-DD9F-4AD2-AE06-91548AB857E4}" type="presParOf" srcId="{FC85FB4A-4D57-437D-A895-92A6C02F107F}" destId="{6BCF709D-8C05-4777-B748-ADF6F1657DBB}" srcOrd="0" destOrd="0" presId="urn:microsoft.com/office/officeart/2005/8/layout/hList1"/>
    <dgm:cxn modelId="{3B0EF72A-490E-4172-9AEB-69108E81E312}" type="presParOf" srcId="{FC85FB4A-4D57-437D-A895-92A6C02F107F}" destId="{2E7A2B6E-61EF-4F98-904C-0D80511859FE}" srcOrd="1" destOrd="0" presId="urn:microsoft.com/office/officeart/2005/8/layout/hList1"/>
    <dgm:cxn modelId="{7493A251-7C72-4437-8957-77BA472F04E4}" type="presParOf" srcId="{CF2A921F-098A-4F43-BBAD-74EE07F3A2A5}" destId="{4785FA0E-24FA-4EA4-8875-E2128BDEA306}" srcOrd="1" destOrd="0" presId="urn:microsoft.com/office/officeart/2005/8/layout/hList1"/>
    <dgm:cxn modelId="{625CB57C-D117-4F15-A159-877773235FD9}" type="presParOf" srcId="{CF2A921F-098A-4F43-BBAD-74EE07F3A2A5}" destId="{779E6A5E-C547-47D5-A8BD-E3E40C28BF4D}" srcOrd="2" destOrd="0" presId="urn:microsoft.com/office/officeart/2005/8/layout/hList1"/>
    <dgm:cxn modelId="{A4A74DF9-C413-4DBF-B820-E31820677A7B}" type="presParOf" srcId="{779E6A5E-C547-47D5-A8BD-E3E40C28BF4D}" destId="{034FD071-5317-4C84-BC8A-3138D6879C0E}" srcOrd="0" destOrd="0" presId="urn:microsoft.com/office/officeart/2005/8/layout/hList1"/>
    <dgm:cxn modelId="{F270F122-CD73-4DD5-9E30-B232A1C982F6}" type="presParOf" srcId="{779E6A5E-C547-47D5-A8BD-E3E40C28BF4D}" destId="{98AE8E2A-FC5B-473F-B7FF-C91F3D8F24E4}" srcOrd="1" destOrd="0" presId="urn:microsoft.com/office/officeart/2005/8/layout/hList1"/>
    <dgm:cxn modelId="{C145EE08-06DF-430B-A2EF-FD54541578BC}" type="presParOf" srcId="{CF2A921F-098A-4F43-BBAD-74EE07F3A2A5}" destId="{3A7D2A84-E001-4C4C-8C4F-749F5B3DC6D0}" srcOrd="3" destOrd="0" presId="urn:microsoft.com/office/officeart/2005/8/layout/hList1"/>
    <dgm:cxn modelId="{07AC8F05-7FC4-4BFA-8D26-2752DD81BF69}" type="presParOf" srcId="{CF2A921F-098A-4F43-BBAD-74EE07F3A2A5}" destId="{07A564A7-D234-462D-87BB-0727ECD39792}" srcOrd="4" destOrd="0" presId="urn:microsoft.com/office/officeart/2005/8/layout/hList1"/>
    <dgm:cxn modelId="{3D135C51-4CC8-42A7-AF6D-B657D3E6572C}" type="presParOf" srcId="{07A564A7-D234-462D-87BB-0727ECD39792}" destId="{BF498ED1-9C59-4B7A-8BCC-EF91007A94FA}" srcOrd="0" destOrd="0" presId="urn:microsoft.com/office/officeart/2005/8/layout/hList1"/>
    <dgm:cxn modelId="{39D59323-6292-4CB5-A4EB-306B2C8CD59D}" type="presParOf" srcId="{07A564A7-D234-462D-87BB-0727ECD39792}" destId="{3CB0A537-9C99-4C6E-BAFF-400E6EC522F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B17D56-5306-4F78-A334-8DC5692645DF}">
      <dsp:nvSpPr>
        <dsp:cNvPr id="0" name=""/>
        <dsp:cNvSpPr/>
      </dsp:nvSpPr>
      <dsp:spPr>
        <a:xfrm>
          <a:off x="0" y="0"/>
          <a:ext cx="3908086" cy="5832648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943128-C646-469A-9D45-FE474C904E92}">
      <dsp:nvSpPr>
        <dsp:cNvPr id="0" name=""/>
        <dsp:cNvSpPr/>
      </dsp:nvSpPr>
      <dsp:spPr>
        <a:xfrm>
          <a:off x="2267740" y="575894"/>
          <a:ext cx="1456761" cy="5122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Валеологические</a:t>
          </a:r>
          <a:r>
            <a:rPr lang="ru-RU" sz="1400" kern="1200" dirty="0" smtClean="0"/>
            <a:t> песенки –</a:t>
          </a:r>
          <a:r>
            <a:rPr lang="ru-RU" sz="1400" kern="1200" dirty="0" err="1" smtClean="0"/>
            <a:t>распевки</a:t>
          </a:r>
          <a:endParaRPr lang="ru-RU" sz="1400" kern="1200" dirty="0"/>
        </a:p>
      </dsp:txBody>
      <dsp:txXfrm>
        <a:off x="2267740" y="575894"/>
        <a:ext cx="1456761" cy="512254"/>
      </dsp:txXfrm>
    </dsp:sp>
    <dsp:sp modelId="{057401F8-679D-423B-95FD-DF247F7786FA}">
      <dsp:nvSpPr>
        <dsp:cNvPr id="0" name=""/>
        <dsp:cNvSpPr/>
      </dsp:nvSpPr>
      <dsp:spPr>
        <a:xfrm>
          <a:off x="2267740" y="1175864"/>
          <a:ext cx="1515233" cy="4690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Дыхательная гимнастика</a:t>
          </a:r>
          <a:endParaRPr lang="ru-RU" sz="1400" kern="1200" dirty="0"/>
        </a:p>
      </dsp:txBody>
      <dsp:txXfrm>
        <a:off x="2267740" y="1175864"/>
        <a:ext cx="1515233" cy="469081"/>
      </dsp:txXfrm>
    </dsp:sp>
    <dsp:sp modelId="{E0994CC6-33BE-4F0D-B1DE-6B6A162237F6}">
      <dsp:nvSpPr>
        <dsp:cNvPr id="0" name=""/>
        <dsp:cNvSpPr/>
      </dsp:nvSpPr>
      <dsp:spPr>
        <a:xfrm>
          <a:off x="2267740" y="1709170"/>
          <a:ext cx="1659256" cy="4036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Артикуляционная гимнастика</a:t>
          </a:r>
          <a:endParaRPr lang="ru-RU" sz="1400" kern="1200" dirty="0"/>
        </a:p>
      </dsp:txBody>
      <dsp:txXfrm>
        <a:off x="2267740" y="1709170"/>
        <a:ext cx="1659256" cy="403653"/>
      </dsp:txXfrm>
    </dsp:sp>
    <dsp:sp modelId="{CD6CD2F3-2DE1-4E4A-9209-1777FF187EC1}">
      <dsp:nvSpPr>
        <dsp:cNvPr id="0" name=""/>
        <dsp:cNvSpPr/>
      </dsp:nvSpPr>
      <dsp:spPr>
        <a:xfrm>
          <a:off x="2267740" y="2175813"/>
          <a:ext cx="1690716" cy="7947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Оздоровительные упражнения для профилактики заболеваний горла</a:t>
          </a:r>
          <a:endParaRPr lang="ru-RU" sz="1400" kern="1200" dirty="0"/>
        </a:p>
      </dsp:txBody>
      <dsp:txXfrm>
        <a:off x="2267740" y="2175813"/>
        <a:ext cx="1690716" cy="794745"/>
      </dsp:txXfrm>
    </dsp:sp>
    <dsp:sp modelId="{BE6D2169-0839-4580-AFB8-8405D0D0131B}">
      <dsp:nvSpPr>
        <dsp:cNvPr id="0" name=""/>
        <dsp:cNvSpPr/>
      </dsp:nvSpPr>
      <dsp:spPr>
        <a:xfrm>
          <a:off x="2267740" y="2994718"/>
          <a:ext cx="1659256" cy="6573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Игровые </a:t>
          </a:r>
          <a:r>
            <a:rPr lang="ru-RU" sz="1400" kern="1200" dirty="0" err="1" smtClean="0"/>
            <a:t>фонопедические</a:t>
          </a:r>
          <a:r>
            <a:rPr lang="ru-RU" sz="1400" kern="1200" dirty="0" smtClean="0"/>
            <a:t> упражнения</a:t>
          </a:r>
          <a:endParaRPr lang="ru-RU" sz="1400" kern="1200" dirty="0"/>
        </a:p>
      </dsp:txBody>
      <dsp:txXfrm>
        <a:off x="2267740" y="2994718"/>
        <a:ext cx="1659256" cy="657313"/>
      </dsp:txXfrm>
    </dsp:sp>
    <dsp:sp modelId="{9CE805C0-43A4-440B-B757-9B71F48F38DE}">
      <dsp:nvSpPr>
        <dsp:cNvPr id="0" name=""/>
        <dsp:cNvSpPr/>
      </dsp:nvSpPr>
      <dsp:spPr>
        <a:xfrm>
          <a:off x="2267740" y="3672409"/>
          <a:ext cx="1659256" cy="587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Игровой массаж</a:t>
          </a:r>
          <a:endParaRPr lang="ru-RU" sz="1600" kern="1200" dirty="0"/>
        </a:p>
      </dsp:txBody>
      <dsp:txXfrm>
        <a:off x="2267740" y="3672409"/>
        <a:ext cx="1659256" cy="587333"/>
      </dsp:txXfrm>
    </dsp:sp>
    <dsp:sp modelId="{A8C954FC-5DB8-4458-A79B-2BFA0EFB241E}">
      <dsp:nvSpPr>
        <dsp:cNvPr id="0" name=""/>
        <dsp:cNvSpPr/>
      </dsp:nvSpPr>
      <dsp:spPr>
        <a:xfrm>
          <a:off x="2267740" y="4320480"/>
          <a:ext cx="1659256" cy="49116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Пальчиковые игры</a:t>
          </a:r>
          <a:endParaRPr lang="ru-RU" sz="1600" kern="1200" dirty="0"/>
        </a:p>
      </dsp:txBody>
      <dsp:txXfrm>
        <a:off x="2267740" y="4320480"/>
        <a:ext cx="1659256" cy="491164"/>
      </dsp:txXfrm>
    </dsp:sp>
    <dsp:sp modelId="{716D0DF2-DA22-4C9B-9915-791369DCF9DD}">
      <dsp:nvSpPr>
        <dsp:cNvPr id="0" name=""/>
        <dsp:cNvSpPr/>
      </dsp:nvSpPr>
      <dsp:spPr>
        <a:xfrm>
          <a:off x="2267740" y="4824537"/>
          <a:ext cx="1672696" cy="5544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Речевые игры</a:t>
          </a:r>
          <a:endParaRPr lang="ru-RU" sz="1600" kern="1200" dirty="0"/>
        </a:p>
      </dsp:txBody>
      <dsp:txXfrm>
        <a:off x="2267740" y="4824537"/>
        <a:ext cx="1672696" cy="55441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1F6D8E-736A-4C3C-9D0A-C1FE6EF71DA3}">
      <dsp:nvSpPr>
        <dsp:cNvPr id="0" name=""/>
        <dsp:cNvSpPr/>
      </dsp:nvSpPr>
      <dsp:spPr>
        <a:xfrm>
          <a:off x="1431790" y="25787"/>
          <a:ext cx="1178193" cy="1178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1431790" y="25787"/>
        <a:ext cx="1178193" cy="1178193"/>
      </dsp:txXfrm>
    </dsp:sp>
    <dsp:sp modelId="{3E363717-0A21-4FB7-8715-D5DB690907F6}">
      <dsp:nvSpPr>
        <dsp:cNvPr id="0" name=""/>
        <dsp:cNvSpPr/>
      </dsp:nvSpPr>
      <dsp:spPr>
        <a:xfrm rot="2160000">
          <a:off x="2572672" y="930623"/>
          <a:ext cx="312889" cy="397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2160000">
        <a:off x="2572672" y="930623"/>
        <a:ext cx="312889" cy="397640"/>
      </dsp:txXfrm>
    </dsp:sp>
    <dsp:sp modelId="{C321030A-546D-440A-9E99-839E345E9DE6}">
      <dsp:nvSpPr>
        <dsp:cNvPr id="0" name=""/>
        <dsp:cNvSpPr/>
      </dsp:nvSpPr>
      <dsp:spPr>
        <a:xfrm>
          <a:off x="2862578" y="1065315"/>
          <a:ext cx="1178193" cy="1178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2862578" y="1065315"/>
        <a:ext cx="1178193" cy="1178193"/>
      </dsp:txXfrm>
    </dsp:sp>
    <dsp:sp modelId="{390617A6-CF64-40DB-BBD6-53D5EEE29003}">
      <dsp:nvSpPr>
        <dsp:cNvPr id="0" name=""/>
        <dsp:cNvSpPr/>
      </dsp:nvSpPr>
      <dsp:spPr>
        <a:xfrm rot="6480000">
          <a:off x="3024710" y="2288165"/>
          <a:ext cx="312889" cy="397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6480000">
        <a:off x="3024710" y="2288165"/>
        <a:ext cx="312889" cy="397640"/>
      </dsp:txXfrm>
    </dsp:sp>
    <dsp:sp modelId="{4B010005-0646-4382-8DF7-5A46C59E0162}">
      <dsp:nvSpPr>
        <dsp:cNvPr id="0" name=""/>
        <dsp:cNvSpPr/>
      </dsp:nvSpPr>
      <dsp:spPr>
        <a:xfrm>
          <a:off x="2316066" y="2747307"/>
          <a:ext cx="1178193" cy="1178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2316066" y="2747307"/>
        <a:ext cx="1178193" cy="1178193"/>
      </dsp:txXfrm>
    </dsp:sp>
    <dsp:sp modelId="{A515BD38-E7A4-469A-B4A9-239F1AD9E1F5}">
      <dsp:nvSpPr>
        <dsp:cNvPr id="0" name=""/>
        <dsp:cNvSpPr/>
      </dsp:nvSpPr>
      <dsp:spPr>
        <a:xfrm rot="10800000">
          <a:off x="1873298" y="3137583"/>
          <a:ext cx="312889" cy="397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1873298" y="3137583"/>
        <a:ext cx="312889" cy="397640"/>
      </dsp:txXfrm>
    </dsp:sp>
    <dsp:sp modelId="{B576B3A9-ECE5-4D2D-92D1-CEBDAAEC45DD}">
      <dsp:nvSpPr>
        <dsp:cNvPr id="0" name=""/>
        <dsp:cNvSpPr/>
      </dsp:nvSpPr>
      <dsp:spPr>
        <a:xfrm>
          <a:off x="547515" y="2747307"/>
          <a:ext cx="1178193" cy="1178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47515" y="2747307"/>
        <a:ext cx="1178193" cy="1178193"/>
      </dsp:txXfrm>
    </dsp:sp>
    <dsp:sp modelId="{EC07A30D-DBB7-468C-9E3F-6F32BD840026}">
      <dsp:nvSpPr>
        <dsp:cNvPr id="0" name=""/>
        <dsp:cNvSpPr/>
      </dsp:nvSpPr>
      <dsp:spPr>
        <a:xfrm rot="15120000">
          <a:off x="709647" y="2305009"/>
          <a:ext cx="312889" cy="397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5120000">
        <a:off x="709647" y="2305009"/>
        <a:ext cx="312889" cy="397640"/>
      </dsp:txXfrm>
    </dsp:sp>
    <dsp:sp modelId="{4751E676-923B-4B79-A26A-9C3896D13A4F}">
      <dsp:nvSpPr>
        <dsp:cNvPr id="0" name=""/>
        <dsp:cNvSpPr/>
      </dsp:nvSpPr>
      <dsp:spPr>
        <a:xfrm>
          <a:off x="1003" y="1065315"/>
          <a:ext cx="1178193" cy="1178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1003" y="1065315"/>
        <a:ext cx="1178193" cy="1178193"/>
      </dsp:txXfrm>
    </dsp:sp>
    <dsp:sp modelId="{E76C785A-CFCC-418E-AAA4-1A6C76E5A6B2}">
      <dsp:nvSpPr>
        <dsp:cNvPr id="0" name=""/>
        <dsp:cNvSpPr/>
      </dsp:nvSpPr>
      <dsp:spPr>
        <a:xfrm rot="19440000">
          <a:off x="1141884" y="941033"/>
          <a:ext cx="312889" cy="397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9440000">
        <a:off x="1141884" y="941033"/>
        <a:ext cx="312889" cy="3976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84CDA6-0444-46F7-BC3D-72DF1B055184}">
      <dsp:nvSpPr>
        <dsp:cNvPr id="0" name=""/>
        <dsp:cNvSpPr/>
      </dsp:nvSpPr>
      <dsp:spPr>
        <a:xfrm>
          <a:off x="397100" y="216030"/>
          <a:ext cx="2662736" cy="1898605"/>
        </a:xfrm>
        <a:prstGeom prst="roundRect">
          <a:avLst/>
        </a:prstGeom>
        <a:blipFill rotWithShape="0">
          <a:blip xmlns:r="http://schemas.openxmlformats.org/officeDocument/2006/relationships" r:embed="rId1">
            <a:lum bright="10000" contras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75ADE-DF04-4477-94AB-EF66BC23E297}">
      <dsp:nvSpPr>
        <dsp:cNvPr id="0" name=""/>
        <dsp:cNvSpPr/>
      </dsp:nvSpPr>
      <dsp:spPr>
        <a:xfrm>
          <a:off x="252255" y="2055027"/>
          <a:ext cx="2616431" cy="689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Cambria" pitchFamily="18" charset="0"/>
            </a:rPr>
            <a:t>Сопровождение  праздников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Cambria" pitchFamily="18" charset="0"/>
            </a:rPr>
            <a:t>фото</a:t>
          </a:r>
          <a:r>
            <a:rPr lang="ru-RU" sz="1400" b="1" kern="1200" dirty="0" smtClean="0">
              <a:solidFill>
                <a:srgbClr val="002060"/>
              </a:solidFill>
              <a:latin typeface="Cambria" pitchFamily="18" charset="0"/>
            </a:rPr>
            <a:t> и видео слайды </a:t>
          </a:r>
          <a:endParaRPr lang="ru-RU" sz="1400" b="1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252255" y="2055027"/>
        <a:ext cx="2616431" cy="689380"/>
      </dsp:txXfrm>
    </dsp:sp>
    <dsp:sp modelId="{99C744CC-B24C-429E-919E-05A2B4F95972}">
      <dsp:nvSpPr>
        <dsp:cNvPr id="0" name=""/>
        <dsp:cNvSpPr/>
      </dsp:nvSpPr>
      <dsp:spPr>
        <a:xfrm>
          <a:off x="6348137" y="288034"/>
          <a:ext cx="2400336" cy="1929388"/>
        </a:xfrm>
        <a:prstGeom prst="roundRect">
          <a:avLst/>
        </a:prstGeom>
        <a:blipFill rotWithShape="0">
          <a:blip xmlns:r="http://schemas.openxmlformats.org/officeDocument/2006/relationships" r:embed="rId2">
            <a:lum bright="10000" contras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83820-57A0-4F1E-8633-0013291D0D56}">
      <dsp:nvSpPr>
        <dsp:cNvPr id="0" name=""/>
        <dsp:cNvSpPr/>
      </dsp:nvSpPr>
      <dsp:spPr>
        <a:xfrm>
          <a:off x="3258152" y="1999647"/>
          <a:ext cx="2084855" cy="773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0" kern="1200" dirty="0" smtClean="0">
            <a:solidFill>
              <a:srgbClr val="002060"/>
            </a:solidFill>
            <a:latin typeface="Cambria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258152" y="1999647"/>
        <a:ext cx="2084855" cy="773481"/>
      </dsp:txXfrm>
    </dsp:sp>
    <dsp:sp modelId="{263FD5C9-02F8-4D28-A88D-763A31F7F900}">
      <dsp:nvSpPr>
        <dsp:cNvPr id="0" name=""/>
        <dsp:cNvSpPr/>
      </dsp:nvSpPr>
      <dsp:spPr>
        <a:xfrm>
          <a:off x="3285301" y="216022"/>
          <a:ext cx="2531953" cy="1938251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95BC7-DB2D-4D31-A980-AC229A4C7A89}">
      <dsp:nvSpPr>
        <dsp:cNvPr id="0" name=""/>
        <dsp:cNvSpPr/>
      </dsp:nvSpPr>
      <dsp:spPr>
        <a:xfrm>
          <a:off x="3311403" y="2203857"/>
          <a:ext cx="3026063" cy="493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Cambria" pitchFamily="18" charset="0"/>
            </a:rPr>
            <a:t>Упражнения на развитие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Cambria" pitchFamily="18" charset="0"/>
            </a:rPr>
            <a:t>слуха и голоса</a:t>
          </a:r>
          <a:endParaRPr lang="ru-RU" sz="1400" b="1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3311403" y="2203857"/>
        <a:ext cx="3026063" cy="493821"/>
      </dsp:txXfrm>
    </dsp:sp>
    <dsp:sp modelId="{9C1FA048-4E7A-4349-AD42-2995E2C4E5B0}">
      <dsp:nvSpPr>
        <dsp:cNvPr id="0" name=""/>
        <dsp:cNvSpPr/>
      </dsp:nvSpPr>
      <dsp:spPr>
        <a:xfrm>
          <a:off x="419825" y="2958702"/>
          <a:ext cx="2856022" cy="2081855"/>
        </a:xfrm>
        <a:prstGeom prst="roundRect">
          <a:avLst/>
        </a:prstGeom>
        <a:blipFill rotWithShape="0">
          <a:blip xmlns:r="http://schemas.openxmlformats.org/officeDocument/2006/relationships" r:embed="rId4">
            <a:lum bright="10000" contras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BFC59-0191-401D-8F94-59D5401B3589}">
      <dsp:nvSpPr>
        <dsp:cNvPr id="0" name=""/>
        <dsp:cNvSpPr/>
      </dsp:nvSpPr>
      <dsp:spPr>
        <a:xfrm>
          <a:off x="0" y="5035304"/>
          <a:ext cx="3357493" cy="632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Просмотры музыкальных обучающих фильмов</a:t>
          </a:r>
        </a:p>
      </dsp:txBody>
      <dsp:txXfrm>
        <a:off x="0" y="5035304"/>
        <a:ext cx="3357493" cy="632808"/>
      </dsp:txXfrm>
    </dsp:sp>
    <dsp:sp modelId="{AE975167-ED0C-4677-BB48-D501C71F7357}">
      <dsp:nvSpPr>
        <dsp:cNvPr id="0" name=""/>
        <dsp:cNvSpPr/>
      </dsp:nvSpPr>
      <dsp:spPr>
        <a:xfrm>
          <a:off x="3525899" y="2880317"/>
          <a:ext cx="2558263" cy="2080648"/>
        </a:xfrm>
        <a:prstGeom prst="roundRect">
          <a:avLst/>
        </a:prstGeom>
        <a:blipFill rotWithShape="0">
          <a:blip xmlns:r="http://schemas.openxmlformats.org/officeDocument/2006/relationships" r:embed="rId5">
            <a:lum bright="10000" contras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917FD-653F-48FE-900C-6F2F2206FDAA}">
      <dsp:nvSpPr>
        <dsp:cNvPr id="0" name=""/>
        <dsp:cNvSpPr/>
      </dsp:nvSpPr>
      <dsp:spPr>
        <a:xfrm>
          <a:off x="3803946" y="4904820"/>
          <a:ext cx="2084855" cy="606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Cambria" pitchFamily="18" charset="0"/>
            </a:rPr>
            <a:t>Музыкально –интерактивные игры</a:t>
          </a:r>
          <a:endParaRPr lang="ru-RU" sz="1600" b="1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3803946" y="4904820"/>
        <a:ext cx="2084855" cy="606022"/>
      </dsp:txXfrm>
    </dsp:sp>
    <dsp:sp modelId="{3685B666-5166-4921-9ECD-A59DF4EE9E9B}">
      <dsp:nvSpPr>
        <dsp:cNvPr id="0" name=""/>
        <dsp:cNvSpPr/>
      </dsp:nvSpPr>
      <dsp:spPr>
        <a:xfrm>
          <a:off x="6372190" y="3010817"/>
          <a:ext cx="2355907" cy="2029740"/>
        </a:xfrm>
        <a:prstGeom prst="roundRect">
          <a:avLst/>
        </a:prstGeom>
        <a:blipFill rotWithShape="0">
          <a:blip xmlns:r="http://schemas.openxmlformats.org/officeDocument/2006/relationships" r:embed="rId6">
            <a:lum bright="10000" contras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47B8F-B08A-4A43-9D19-026992D175B2}">
      <dsp:nvSpPr>
        <dsp:cNvPr id="0" name=""/>
        <dsp:cNvSpPr/>
      </dsp:nvSpPr>
      <dsp:spPr>
        <a:xfrm>
          <a:off x="6169146" y="4974629"/>
          <a:ext cx="2629941" cy="437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002060"/>
              </a:solidFill>
              <a:latin typeface="Cambria" pitchFamily="18" charset="0"/>
            </a:rPr>
            <a:t>Музыкально –дидактические игры</a:t>
          </a:r>
        </a:p>
      </dsp:txBody>
      <dsp:txXfrm>
        <a:off x="6169146" y="4974629"/>
        <a:ext cx="2629941" cy="43733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FF4333-CC2D-4C51-B43B-B1D668613B0A}">
      <dsp:nvSpPr>
        <dsp:cNvPr id="0" name=""/>
        <dsp:cNvSpPr/>
      </dsp:nvSpPr>
      <dsp:spPr>
        <a:xfrm>
          <a:off x="1930" y="0"/>
          <a:ext cx="2023730" cy="5328591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</a:rPr>
            <a:t>Музыкотерапия</a:t>
          </a:r>
          <a:r>
            <a:rPr lang="ru-RU" sz="1900" b="1" kern="1200" dirty="0" smtClean="0"/>
            <a:t> </a:t>
          </a:r>
        </a:p>
      </dsp:txBody>
      <dsp:txXfrm>
        <a:off x="1930" y="2131436"/>
        <a:ext cx="2023730" cy="2131436"/>
      </dsp:txXfrm>
    </dsp:sp>
    <dsp:sp modelId="{52FC25DB-3BB4-4C7D-973F-CB830229F575}">
      <dsp:nvSpPr>
        <dsp:cNvPr id="0" name=""/>
        <dsp:cNvSpPr/>
      </dsp:nvSpPr>
      <dsp:spPr>
        <a:xfrm>
          <a:off x="126585" y="319715"/>
          <a:ext cx="1774421" cy="1774421"/>
        </a:xfrm>
        <a:prstGeom prst="ellipse">
          <a:avLst/>
        </a:prstGeom>
        <a:blipFill rotWithShape="0">
          <a:blip xmlns:r="http://schemas.openxmlformats.org/officeDocument/2006/relationships" r:embed="rId1">
            <a:lum bright="10000" contrast="20000"/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50800" h="114300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95A1F09-7A8A-4FFE-A10F-44B6F26F450C}">
      <dsp:nvSpPr>
        <dsp:cNvPr id="0" name=""/>
        <dsp:cNvSpPr/>
      </dsp:nvSpPr>
      <dsp:spPr>
        <a:xfrm>
          <a:off x="2086373" y="0"/>
          <a:ext cx="2023730" cy="532859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>
              <a:solidFill>
                <a:srgbClr val="FF0000"/>
              </a:solidFill>
            </a:rPr>
            <a:t>Вокалотерапия</a:t>
          </a:r>
          <a:endParaRPr lang="ru-RU" sz="1900" b="1" kern="1200" dirty="0">
            <a:solidFill>
              <a:srgbClr val="FF0000"/>
            </a:solidFill>
          </a:endParaRPr>
        </a:p>
      </dsp:txBody>
      <dsp:txXfrm>
        <a:off x="2086373" y="2131436"/>
        <a:ext cx="2023730" cy="2131436"/>
      </dsp:txXfrm>
    </dsp:sp>
    <dsp:sp modelId="{ECDE5E59-C917-4F2F-8FD5-FF37E8E10414}">
      <dsp:nvSpPr>
        <dsp:cNvPr id="0" name=""/>
        <dsp:cNvSpPr/>
      </dsp:nvSpPr>
      <dsp:spPr>
        <a:xfrm>
          <a:off x="2211028" y="319715"/>
          <a:ext cx="1774421" cy="1774421"/>
        </a:xfrm>
        <a:prstGeom prst="ellipse">
          <a:avLst/>
        </a:prstGeom>
        <a:blipFill rotWithShape="0">
          <a:blip xmlns:r="http://schemas.openxmlformats.org/officeDocument/2006/relationships" r:embed="rId2">
            <a:lum bright="10000" contrast="20000"/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E792D7-1085-4BF7-8692-26C2C6A036E5}">
      <dsp:nvSpPr>
        <dsp:cNvPr id="0" name=""/>
        <dsp:cNvSpPr/>
      </dsp:nvSpPr>
      <dsp:spPr>
        <a:xfrm>
          <a:off x="4170815" y="0"/>
          <a:ext cx="2023730" cy="532859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>
              <a:solidFill>
                <a:srgbClr val="FF0000"/>
              </a:solidFill>
            </a:rPr>
            <a:t>Кинезотерапия</a:t>
          </a:r>
          <a:r>
            <a:rPr lang="ru-RU" sz="1900" kern="1200" dirty="0" smtClean="0">
              <a:solidFill>
                <a:srgbClr val="FF0000"/>
              </a:solidFill>
            </a:rPr>
            <a:t>  </a:t>
          </a:r>
          <a:endParaRPr lang="ru-RU" sz="1900" kern="1200" dirty="0">
            <a:solidFill>
              <a:srgbClr val="FF0000"/>
            </a:solidFill>
          </a:endParaRPr>
        </a:p>
      </dsp:txBody>
      <dsp:txXfrm>
        <a:off x="4170815" y="2131436"/>
        <a:ext cx="2023730" cy="2131436"/>
      </dsp:txXfrm>
    </dsp:sp>
    <dsp:sp modelId="{A17CBC2B-90CA-4EE8-B946-7535CD06AA46}">
      <dsp:nvSpPr>
        <dsp:cNvPr id="0" name=""/>
        <dsp:cNvSpPr/>
      </dsp:nvSpPr>
      <dsp:spPr>
        <a:xfrm>
          <a:off x="4295470" y="319715"/>
          <a:ext cx="1774421" cy="1774421"/>
        </a:xfrm>
        <a:prstGeom prst="ellipse">
          <a:avLst/>
        </a:prstGeom>
        <a:blipFill rotWithShape="0">
          <a:blip xmlns:r="http://schemas.openxmlformats.org/officeDocument/2006/relationships" r:embed="rId3">
            <a:lum bright="10000" contrast="20000"/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F591C7-424F-4F29-B1A7-2A98B98D4EB8}">
      <dsp:nvSpPr>
        <dsp:cNvPr id="0" name=""/>
        <dsp:cNvSpPr/>
      </dsp:nvSpPr>
      <dsp:spPr>
        <a:xfrm>
          <a:off x="6255258" y="0"/>
          <a:ext cx="2023730" cy="532859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marR="0" lvl="0" indent="0" algn="ctr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900" kern="1200" dirty="0" smtClean="0"/>
        </a:p>
        <a:p>
          <a:pPr marL="0" marR="0" lvl="0" indent="0" algn="ctr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900" b="1" kern="1200" dirty="0" err="1" smtClean="0">
              <a:solidFill>
                <a:srgbClr val="FF0000"/>
              </a:solidFill>
            </a:rPr>
            <a:t>Имаготерапия</a:t>
          </a:r>
          <a:r>
            <a:rPr lang="ru-RU" sz="1900" b="1" kern="1200" dirty="0" smtClean="0">
              <a:solidFill>
                <a:srgbClr val="FF0000"/>
              </a:solidFill>
            </a:rPr>
            <a:t>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6255258" y="2131436"/>
        <a:ext cx="2023730" cy="2131436"/>
      </dsp:txXfrm>
    </dsp:sp>
    <dsp:sp modelId="{30F4ABA0-D3D3-4B86-9843-23A177A1339E}">
      <dsp:nvSpPr>
        <dsp:cNvPr id="0" name=""/>
        <dsp:cNvSpPr/>
      </dsp:nvSpPr>
      <dsp:spPr>
        <a:xfrm>
          <a:off x="6379913" y="319715"/>
          <a:ext cx="1774421" cy="1774421"/>
        </a:xfrm>
        <a:prstGeom prst="ellipse">
          <a:avLst/>
        </a:prstGeom>
        <a:blipFill rotWithShape="0">
          <a:blip xmlns:r="http://schemas.openxmlformats.org/officeDocument/2006/relationships" r:embed="rId4">
            <a:lum bright="10000" contrast="20000"/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0C374E-2652-453A-BFC1-C1FDDCA5DB8B}">
      <dsp:nvSpPr>
        <dsp:cNvPr id="0" name=""/>
        <dsp:cNvSpPr/>
      </dsp:nvSpPr>
      <dsp:spPr>
        <a:xfrm>
          <a:off x="331236" y="4262873"/>
          <a:ext cx="7618446" cy="799288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CF709D-8C05-4777-B748-ADF6F1657DBB}">
      <dsp:nvSpPr>
        <dsp:cNvPr id="0" name=""/>
        <dsp:cNvSpPr/>
      </dsp:nvSpPr>
      <dsp:spPr>
        <a:xfrm>
          <a:off x="6060" y="520984"/>
          <a:ext cx="2543274" cy="17901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rPr>
            <a:t>Игры с  пением </a:t>
          </a:r>
          <a:endParaRPr lang="ru-RU" sz="2800" kern="1200" dirty="0">
            <a:solidFill>
              <a:schemeClr val="tx1">
                <a:lumMod val="95000"/>
                <a:lumOff val="5000"/>
              </a:schemeClr>
            </a:solidFill>
            <a:latin typeface="+mn-lt"/>
          </a:endParaRPr>
        </a:p>
      </dsp:txBody>
      <dsp:txXfrm>
        <a:off x="6060" y="520984"/>
        <a:ext cx="2543274" cy="1790160"/>
      </dsp:txXfrm>
    </dsp:sp>
    <dsp:sp modelId="{2E7A2B6E-61EF-4F98-904C-0D80511859FE}">
      <dsp:nvSpPr>
        <dsp:cNvPr id="0" name=""/>
        <dsp:cNvSpPr/>
      </dsp:nvSpPr>
      <dsp:spPr>
        <a:xfrm>
          <a:off x="6060" y="1924719"/>
          <a:ext cx="2543274" cy="281088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0" kern="1200" dirty="0" smtClean="0">
              <a:latin typeface="+mn-lt"/>
            </a:rPr>
            <a:t>развивают функции голосообразования и свойства голоса, способствуют развитию звукообразования, дикции, дыхания</a:t>
          </a:r>
          <a:r>
            <a:rPr lang="ru-RU" sz="1050" b="1" i="0" kern="1200" dirty="0" smtClean="0">
              <a:latin typeface="+mn-lt"/>
            </a:rPr>
            <a:t>.</a:t>
          </a:r>
          <a:endParaRPr lang="ru-RU" sz="1000" b="1" kern="1200" dirty="0">
            <a:latin typeface="+mn-lt"/>
          </a:endParaRPr>
        </a:p>
        <a:p>
          <a:pPr marL="57150" lvl="1" indent="-57150" algn="ctr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 smtClean="0">
              <a:latin typeface="+mn-lt"/>
            </a:rPr>
            <a:t>«</a:t>
          </a:r>
          <a:r>
            <a:rPr lang="ru-RU" sz="1200" kern="1200" dirty="0" smtClean="0">
              <a:latin typeface="+mn-lt"/>
            </a:rPr>
            <a:t>Плетень»</a:t>
          </a:r>
          <a:endParaRPr lang="ru-RU" sz="1050" kern="1200" dirty="0">
            <a:latin typeface="+mn-lt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+mn-lt"/>
            </a:rPr>
            <a:t>«Огородная –хороводная»</a:t>
          </a:r>
          <a:endParaRPr lang="ru-RU" sz="1050" kern="1200" dirty="0">
            <a:latin typeface="+mn-lt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err="1" smtClean="0">
              <a:latin typeface="+mn-lt"/>
            </a:rPr>
            <a:t>Огуречик</a:t>
          </a:r>
          <a:r>
            <a:rPr lang="ru-RU" sz="1200" kern="1200" dirty="0" smtClean="0">
              <a:latin typeface="+mn-lt"/>
            </a:rPr>
            <a:t>»</a:t>
          </a:r>
          <a:br>
            <a:rPr lang="ru-RU" sz="1200" kern="1200" dirty="0" smtClean="0">
              <a:latin typeface="+mn-lt"/>
            </a:rPr>
          </a:br>
          <a:r>
            <a:rPr lang="ru-RU" sz="1200" kern="1200" dirty="0" smtClean="0">
              <a:latin typeface="+mn-lt"/>
            </a:rPr>
            <a:t>« Мы на луг ходили»</a:t>
          </a:r>
          <a:endParaRPr lang="ru-RU" sz="1200" kern="1200" dirty="0">
            <a:latin typeface="+mn-lt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+mn-lt"/>
            </a:rPr>
            <a:t>«Колпачок»</a:t>
          </a:r>
          <a:endParaRPr lang="ru-RU" sz="1200" kern="1200" dirty="0">
            <a:latin typeface="+mn-lt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+mn-lt"/>
            </a:rPr>
            <a:t>«Ворон»</a:t>
          </a:r>
          <a:endParaRPr lang="ru-RU" sz="1200" kern="1200" dirty="0">
            <a:latin typeface="+mn-lt"/>
          </a:endParaRPr>
        </a:p>
      </dsp:txBody>
      <dsp:txXfrm>
        <a:off x="6060" y="1924719"/>
        <a:ext cx="2543274" cy="2810880"/>
      </dsp:txXfrm>
    </dsp:sp>
    <dsp:sp modelId="{034FD071-5317-4C84-BC8A-3138D6879C0E}">
      <dsp:nvSpPr>
        <dsp:cNvPr id="0" name=""/>
        <dsp:cNvSpPr/>
      </dsp:nvSpPr>
      <dsp:spPr>
        <a:xfrm>
          <a:off x="2905394" y="597397"/>
          <a:ext cx="2543274" cy="1484509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rPr>
            <a:t>Игры с движением</a:t>
          </a:r>
          <a:endParaRPr lang="ru-RU" sz="2400" kern="1200" dirty="0">
            <a:solidFill>
              <a:schemeClr val="tx1">
                <a:lumMod val="95000"/>
                <a:lumOff val="5000"/>
              </a:schemeClr>
            </a:solidFill>
            <a:latin typeface="+mn-lt"/>
          </a:endParaRPr>
        </a:p>
      </dsp:txBody>
      <dsp:txXfrm>
        <a:off x="2905394" y="597397"/>
        <a:ext cx="2543274" cy="1484509"/>
      </dsp:txXfrm>
    </dsp:sp>
    <dsp:sp modelId="{98AE8E2A-FC5B-473F-B7FF-C91F3D8F24E4}">
      <dsp:nvSpPr>
        <dsp:cNvPr id="0" name=""/>
        <dsp:cNvSpPr/>
      </dsp:nvSpPr>
      <dsp:spPr>
        <a:xfrm>
          <a:off x="2905394" y="1848306"/>
          <a:ext cx="2543274" cy="2810880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0" kern="1200" dirty="0" smtClean="0">
              <a:latin typeface="+mn-lt"/>
            </a:rPr>
            <a:t>развивают волевую сферу</a:t>
          </a:r>
          <a:r>
            <a:rPr lang="ru-RU" sz="1200" b="1" i="0" kern="1200" dirty="0" smtClean="0">
              <a:latin typeface="+mn-lt"/>
            </a:rPr>
            <a:t>, </a:t>
          </a:r>
          <a:r>
            <a:rPr lang="ru-RU" sz="1600" b="1" i="0" kern="1200" dirty="0" smtClean="0">
              <a:latin typeface="+mn-lt"/>
            </a:rPr>
            <a:t>быстроту реакции на звуковой раздражитель, формируют коммуникативные способности.</a:t>
          </a:r>
          <a:endParaRPr lang="ru-RU" sz="1600" b="1" kern="1200" dirty="0">
            <a:latin typeface="+mn-lt"/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«</a:t>
          </a:r>
          <a:r>
            <a:rPr lang="ru-RU" sz="1200" kern="1200" dirty="0" smtClean="0"/>
            <a:t>Солнышко и дождик»</a:t>
          </a:r>
          <a:endParaRPr lang="ru-RU" sz="12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Пилоты –самолёты»</a:t>
          </a:r>
          <a:endParaRPr lang="ru-RU" sz="12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«Займи домик»</a:t>
          </a:r>
          <a:endParaRPr lang="ru-RU" sz="12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«Найди себе пару»</a:t>
          </a:r>
          <a:endParaRPr lang="ru-RU" sz="1200" kern="1200" dirty="0"/>
        </a:p>
      </dsp:txBody>
      <dsp:txXfrm>
        <a:off x="2905394" y="1848306"/>
        <a:ext cx="2543274" cy="2810880"/>
      </dsp:txXfrm>
    </dsp:sp>
    <dsp:sp modelId="{BF498ED1-9C59-4B7A-8BCC-EF91007A94FA}">
      <dsp:nvSpPr>
        <dsp:cNvPr id="0" name=""/>
        <dsp:cNvSpPr/>
      </dsp:nvSpPr>
      <dsp:spPr>
        <a:xfrm>
          <a:off x="5760652" y="360043"/>
          <a:ext cx="2686155" cy="163077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0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i="0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Игры, синтезирующие различные виды детской музыкальной деятельности</a:t>
          </a:r>
          <a:r>
            <a:rPr lang="ru-RU" sz="1400" b="1" i="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; </a:t>
          </a:r>
          <a:r>
            <a:rPr lang="ru-RU" sz="1600" b="1" i="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музыкально-игровые композиции. 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i="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kern="1200" dirty="0" smtClean="0"/>
            <a:t>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2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760652" y="360043"/>
        <a:ext cx="2686155" cy="1630778"/>
      </dsp:txXfrm>
    </dsp:sp>
    <dsp:sp modelId="{3CB0A537-9C99-4C6E-BAFF-400E6EC522FA}">
      <dsp:nvSpPr>
        <dsp:cNvPr id="0" name=""/>
        <dsp:cNvSpPr/>
      </dsp:nvSpPr>
      <dsp:spPr>
        <a:xfrm>
          <a:off x="5760652" y="1872196"/>
          <a:ext cx="2543274" cy="2810880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i="0" kern="1200" dirty="0" smtClean="0"/>
            <a:t>Развивают музыкальные, творческие, способности.</a:t>
          </a: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i="0" kern="1200" dirty="0" smtClean="0"/>
            <a:t>«Море волнуется раз»</a:t>
          </a: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i="0" kern="1200" dirty="0" smtClean="0"/>
            <a:t>«Танцующий зоопарк»</a:t>
          </a: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i="0" kern="1200" dirty="0" smtClean="0"/>
            <a:t>«Барбос и птички»</a:t>
          </a:r>
          <a:endParaRPr lang="ru-RU" sz="1800" kern="1200" dirty="0"/>
        </a:p>
      </dsp:txBody>
      <dsp:txXfrm>
        <a:off x="5760652" y="1872196"/>
        <a:ext cx="2543274" cy="2810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65DAE-E21E-4ECB-AB0B-C40F43225FD7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0B027-1F57-48A2-894E-69F5FA02CD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0B027-1F57-48A2-894E-69F5FA02CDE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Музыкальная деятельность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как средство развития детей с ОВЗ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РАБОТА ВЛАДЫ\ФОТОАЛЬБОМ ПРАЗДНИКИ\Калейдоскоп 14-15 год\фото с дня матери подг.гр 14 г\DSC012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52000" contrast="57000"/>
          </a:blip>
          <a:srcRect l="23217" t="19272" r="15824"/>
          <a:stretch>
            <a:fillRect/>
          </a:stretch>
        </p:blipFill>
        <p:spPr bwMode="auto">
          <a:xfrm>
            <a:off x="1115616" y="1484784"/>
            <a:ext cx="6768751" cy="5085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Музыкотерапия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0000" contrast="20000"/>
          </a:blip>
          <a:srcRect t="11410" r="29327"/>
          <a:stretch>
            <a:fillRect/>
          </a:stretch>
        </p:blipFill>
        <p:spPr bwMode="auto">
          <a:xfrm>
            <a:off x="467544" y="1069880"/>
            <a:ext cx="8208912" cy="57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Вокалотерапия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t="15218" r="11459"/>
          <a:stretch>
            <a:fillRect/>
          </a:stretch>
        </p:blipFill>
        <p:spPr bwMode="auto">
          <a:xfrm>
            <a:off x="246894" y="980728"/>
            <a:ext cx="8717594" cy="556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Имаготерапия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4" descr="SDC15313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10000" contrast="20000"/>
          </a:blip>
          <a:srcRect l="11172" t="32424" r="21796"/>
          <a:stretch>
            <a:fillRect/>
          </a:stretch>
        </p:blipFill>
        <p:spPr>
          <a:xfrm>
            <a:off x="4860031" y="764704"/>
            <a:ext cx="3811787" cy="2882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РАБОТА ВЛАДЫ\ФОТОАЛЬБОМ ПРАЗДНИКИ\калейдоскоп 2015 фото с праздников\фото театрализованная деятельность в детском саду\DSC00532.JPG"/>
          <p:cNvPicPr>
            <a:picLocks noChangeAspect="1" noChangeArrowheads="1"/>
          </p:cNvPicPr>
          <p:nvPr/>
        </p:nvPicPr>
        <p:blipFill>
          <a:blip r:embed="rId4" cstate="print"/>
          <a:srcRect l="15556" r="11111"/>
          <a:stretch>
            <a:fillRect/>
          </a:stretch>
        </p:blipFill>
        <p:spPr bwMode="auto">
          <a:xfrm>
            <a:off x="827584" y="3573016"/>
            <a:ext cx="3024336" cy="3093071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l="11364" t="18177" b="3057"/>
          <a:stretch>
            <a:fillRect/>
          </a:stretch>
        </p:blipFill>
        <p:spPr bwMode="auto">
          <a:xfrm>
            <a:off x="683567" y="908721"/>
            <a:ext cx="399644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 l="14264" t="9510" r="23331"/>
          <a:stretch>
            <a:fillRect/>
          </a:stretch>
        </p:blipFill>
        <p:spPr bwMode="auto">
          <a:xfrm>
            <a:off x="4427984" y="3645024"/>
            <a:ext cx="3600400" cy="293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Инструментальное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музицирование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DSC0531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20000"/>
          </a:blip>
          <a:srcRect l="9134" t="8333" r="17798"/>
          <a:stretch>
            <a:fillRect/>
          </a:stretch>
        </p:blipFill>
        <p:spPr>
          <a:xfrm>
            <a:off x="4788024" y="1128344"/>
            <a:ext cx="3312368" cy="2732704"/>
          </a:xfrm>
        </p:spPr>
      </p:pic>
      <p:pic>
        <p:nvPicPr>
          <p:cNvPr id="7" name="Содержимое 6" descr="DSCN7480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lum bright="10000" contrast="20000"/>
          </a:blip>
          <a:stretch>
            <a:fillRect/>
          </a:stretch>
        </p:blipFill>
        <p:spPr>
          <a:xfrm>
            <a:off x="683568" y="1088740"/>
            <a:ext cx="3672408" cy="2754306"/>
          </a:xfrm>
        </p:spPr>
      </p:pic>
      <p:pic>
        <p:nvPicPr>
          <p:cNvPr id="1028" name="Picture 4" descr="C:\РАБОТА ВЛАДЫ\ФОТОАЛЬБОМ ПРАЗДНИКИ\калейдосклп 17-18 год\фото выпуск спец 2017\DSC05195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11560" y="4005064"/>
            <a:ext cx="4099061" cy="2504331"/>
          </a:xfrm>
          <a:prstGeom prst="rect">
            <a:avLst/>
          </a:prstGeom>
          <a:noFill/>
        </p:spPr>
      </p:pic>
      <p:pic>
        <p:nvPicPr>
          <p:cNvPr id="11" name="Picture 2" descr="C:\Users\user\Desktop\фото кабинет 17-18\DSCN73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293096"/>
            <a:ext cx="20116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user\Desktop\фото кабинет 17-18\DSCN73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221088"/>
            <a:ext cx="1944216" cy="227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Музыкальные игры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5" descr="DSCN412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20000"/>
          </a:blip>
          <a:srcRect l="1071" t="21874" b="4898"/>
          <a:stretch>
            <a:fillRect/>
          </a:stretch>
        </p:blipFill>
        <p:spPr>
          <a:xfrm>
            <a:off x="467544" y="3933056"/>
            <a:ext cx="4038600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Содержимое 15" descr="SDC15360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lum bright="10000" contrast="20000"/>
          </a:blip>
          <a:stretch>
            <a:fillRect/>
          </a:stretch>
        </p:blipFill>
        <p:spPr>
          <a:xfrm>
            <a:off x="4788024" y="4005064"/>
            <a:ext cx="4038602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C:\РАБОТА ВЛАДЫ\ФОТОАЛЬБОМ ПРАЗДНИКИ\калейдоскоп 16-17 год\фото осень ст и подг 17 г\DSC07720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932040" y="908720"/>
            <a:ext cx="3707904" cy="2780928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 l="10674" t="22773" r="12469"/>
          <a:stretch>
            <a:fillRect/>
          </a:stretch>
        </p:blipFill>
        <p:spPr bwMode="auto">
          <a:xfrm>
            <a:off x="611560" y="908720"/>
            <a:ext cx="3816424" cy="276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75411" y="260648"/>
            <a:ext cx="5881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музыкальных игр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23528" y="1196752"/>
          <a:ext cx="849694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Проявление детей с ОВЗ на праздниках и развлечениях</a:t>
            </a: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J:\Я\РАБОТА ВЛАДЫ\ФОТОГРАФИИ С ПРАЗДНИКОВ\калейдоскоп 2015 фото с праздников\фото день семьи 2015\DSC01570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3488" t="22093"/>
          <a:stretch>
            <a:fillRect/>
          </a:stretch>
        </p:blipFill>
        <p:spPr bwMode="auto">
          <a:xfrm>
            <a:off x="0" y="1124744"/>
            <a:ext cx="8801454" cy="5328592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3356992"/>
            <a:ext cx="2228056" cy="2769171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1943199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47664" y="5589240"/>
            <a:ext cx="5787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ambria" pitchFamily="18" charset="0"/>
              </a:rPr>
              <a:t>Спасибо за внимание!</a:t>
            </a:r>
            <a:endParaRPr lang="ru-RU" sz="4400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2" name="Содержимое 11" descr="DSCN747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755576" y="764704"/>
            <a:ext cx="7419098" cy="5564324"/>
          </a:xfrm>
        </p:spPr>
      </p:pic>
      <p:pic>
        <p:nvPicPr>
          <p:cNvPr id="8" name="Рисунок 5" descr="6611157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2576" y="188640"/>
            <a:ext cx="9433048" cy="42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002605" y="5517232"/>
            <a:ext cx="7064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 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endParaRPr lang="ru-RU" sz="32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8" name="Содержимое 5"/>
          <p:cNvSpPr txBox="1">
            <a:spLocks/>
          </p:cNvSpPr>
          <p:nvPr/>
        </p:nvSpPr>
        <p:spPr>
          <a:xfrm>
            <a:off x="5012432" y="1853208"/>
            <a:ext cx="4042792" cy="3345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Содержимое 8" descr="DSC03719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251520" y="692696"/>
            <a:ext cx="4218654" cy="2808312"/>
          </a:xfrm>
        </p:spPr>
      </p:pic>
      <p:pic>
        <p:nvPicPr>
          <p:cNvPr id="35842" name="Picture 2" descr="Музыкальный уголок второй младшей группы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tretch>
            <a:fillRect/>
          </a:stretch>
        </p:blipFill>
        <p:spPr bwMode="auto">
          <a:xfrm>
            <a:off x="4644008" y="692696"/>
            <a:ext cx="4176464" cy="2780227"/>
          </a:xfrm>
          <a:prstGeom prst="rect">
            <a:avLst/>
          </a:prstGeom>
          <a:noFill/>
        </p:spPr>
      </p:pic>
      <p:pic>
        <p:nvPicPr>
          <p:cNvPr id="10" name="Содержимое 8" descr="DSC03719.JPG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lum bright="10000" contrast="20000"/>
          </a:blip>
          <a:stretch>
            <a:fillRect/>
          </a:stretch>
        </p:blipFill>
        <p:spPr>
          <a:xfrm>
            <a:off x="179512" y="3645024"/>
            <a:ext cx="4326824" cy="2880320"/>
          </a:xfrm>
        </p:spPr>
      </p:pic>
      <p:pic>
        <p:nvPicPr>
          <p:cNvPr id="13" name="Рисунок 12" descr="IMG_8320.JPG"/>
          <p:cNvPicPr>
            <a:picLocks noChangeAspect="1"/>
          </p:cNvPicPr>
          <p:nvPr/>
        </p:nvPicPr>
        <p:blipFill>
          <a:blip r:embed="rId6" cstate="print">
            <a:lum bright="3000" contrast="20000"/>
          </a:blip>
          <a:srcRect l="6186" t="9280" r="1017"/>
          <a:stretch>
            <a:fillRect/>
          </a:stretch>
        </p:blipFill>
        <p:spPr>
          <a:xfrm>
            <a:off x="4644008" y="3684406"/>
            <a:ext cx="4248472" cy="27689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188640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Самостоятельная и совместная работа в музыкальных уголках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MG_8396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l="6186" r="11327"/>
          <a:stretch>
            <a:fillRect/>
          </a:stretch>
        </p:blipFill>
        <p:spPr>
          <a:xfrm>
            <a:off x="4742848" y="332657"/>
            <a:ext cx="4365656" cy="2880320"/>
          </a:xfrm>
          <a:prstGeom prst="rect">
            <a:avLst/>
          </a:prstGeom>
        </p:spPr>
      </p:pic>
      <p:pic>
        <p:nvPicPr>
          <p:cNvPr id="4" name="Рисунок 3" descr="IMG_8309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b="3870"/>
          <a:stretch>
            <a:fillRect/>
          </a:stretch>
        </p:blipFill>
        <p:spPr>
          <a:xfrm>
            <a:off x="107503" y="332656"/>
            <a:ext cx="4494429" cy="2880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824" y="332656"/>
            <a:ext cx="263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endParaRPr lang="ru-RU" sz="28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2152" y="908720"/>
            <a:ext cx="251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0" name="Рисунок 9" descr="DSC03798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tretch>
            <a:fillRect/>
          </a:stretch>
        </p:blipFill>
        <p:spPr>
          <a:xfrm>
            <a:off x="107504" y="3501008"/>
            <a:ext cx="4434994" cy="2952328"/>
          </a:xfrm>
          <a:prstGeom prst="rect">
            <a:avLst/>
          </a:prstGeom>
        </p:spPr>
      </p:pic>
      <p:pic>
        <p:nvPicPr>
          <p:cNvPr id="9" name="Рисунок 8" descr="IMG_8329.JPG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rcRect l="11318" t="7050" r="9549" b="7343"/>
          <a:stretch>
            <a:fillRect/>
          </a:stretch>
        </p:blipFill>
        <p:spPr>
          <a:xfrm>
            <a:off x="4699073" y="3429000"/>
            <a:ext cx="4193407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технологии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6" name="Содержимое 15"/>
          <p:cNvGraphicFramePr>
            <a:graphicFrameLocks noGrp="1"/>
          </p:cNvGraphicFramePr>
          <p:nvPr>
            <p:ph sz="half" idx="2"/>
          </p:nvPr>
        </p:nvGraphicFramePr>
        <p:xfrm>
          <a:off x="0" y="836712"/>
          <a:ext cx="421196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 descr="IMG_839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5936" y="3789040"/>
            <a:ext cx="4176464" cy="2784310"/>
          </a:xfrm>
          <a:prstGeom prst="rect">
            <a:avLst/>
          </a:prstGeom>
        </p:spPr>
      </p:pic>
      <p:pic>
        <p:nvPicPr>
          <p:cNvPr id="2051" name="Picture 3" descr="J:\Я\ФОТОАЛЬБОМ СЕМЕЙНЫЙ\фотки на презенту\дуем5.jpeg"/>
          <p:cNvPicPr>
            <a:picLocks noChangeAspect="1" noChangeArrowheads="1"/>
          </p:cNvPicPr>
          <p:nvPr/>
        </p:nvPicPr>
        <p:blipFill>
          <a:blip r:embed="rId9" cstate="print"/>
          <a:srcRect t="20000" r="21840" b="8421"/>
          <a:stretch>
            <a:fillRect/>
          </a:stretch>
        </p:blipFill>
        <p:spPr bwMode="auto">
          <a:xfrm>
            <a:off x="3995936" y="836712"/>
            <a:ext cx="4104456" cy="2584287"/>
          </a:xfrm>
          <a:prstGeom prst="rect">
            <a:avLst/>
          </a:prstGeom>
          <a:noFill/>
        </p:spPr>
      </p:pic>
      <p:pic>
        <p:nvPicPr>
          <p:cNvPr id="12" name="Рисунок 11" descr="IMG_849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7544" y="5445224"/>
            <a:ext cx="1800200" cy="120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Содержимое 13" descr="IMG_844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803789"/>
            <a:ext cx="4040188" cy="269345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8" name="Содержимое 17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16" descr="hv20-7gggryn9w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3682" y="404664"/>
            <a:ext cx="839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Информационно –коммуникационные технологии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0" y="836712"/>
          <a:ext cx="896448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304202" y="3140968"/>
            <a:ext cx="2418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Картинка –отгадка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музыкальной загадки </a:t>
            </a:r>
            <a:endParaRPr lang="ru-RU" sz="16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/>
        </p:nvGraphicFramePr>
        <p:xfrm>
          <a:off x="467544" y="1052736"/>
          <a:ext cx="828092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95736" y="548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АРТТЕРАПИЯ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551723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  <a:r>
              <a:rPr lang="ru-RU" b="1" dirty="0" smtClean="0">
                <a:solidFill>
                  <a:srgbClr val="002060"/>
                </a:solidFill>
              </a:rPr>
              <a:t>Музыкально –оздоровительная работа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Ритуалы приветствия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8460412" cy="475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hv20-7gggryn9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 smtClean="0"/>
              <a:t>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Музыкально –ритмические движения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lum bright="10000" contrast="20000"/>
          </a:blip>
          <a:srcRect l="9137" t="13537" r="13198"/>
          <a:stretch>
            <a:fillRect/>
          </a:stretch>
        </p:blipFill>
        <p:spPr bwMode="auto">
          <a:xfrm>
            <a:off x="755576" y="1052736"/>
            <a:ext cx="402455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bright="10000" contrast="20000"/>
          </a:blip>
          <a:srcRect r="12633"/>
          <a:stretch>
            <a:fillRect/>
          </a:stretch>
        </p:blipFill>
        <p:spPr bwMode="auto">
          <a:xfrm>
            <a:off x="683568" y="3861048"/>
            <a:ext cx="4104456" cy="264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 l="24375" t="-6667" r="8125"/>
          <a:stretch>
            <a:fillRect/>
          </a:stretch>
        </p:blipFill>
        <p:spPr bwMode="auto">
          <a:xfrm>
            <a:off x="5076056" y="836712"/>
            <a:ext cx="3456384" cy="270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DSC01884.JPG"/>
          <p:cNvPicPr>
            <a:picLocks noChangeAspect="1"/>
          </p:cNvPicPr>
          <p:nvPr/>
        </p:nvPicPr>
        <p:blipFill>
          <a:blip r:embed="rId7" cstate="print">
            <a:lum bright="10000" contrast="20000"/>
          </a:blip>
          <a:srcRect l="6453"/>
          <a:stretch>
            <a:fillRect/>
          </a:stretch>
        </p:blipFill>
        <p:spPr>
          <a:xfrm>
            <a:off x="4932040" y="3717032"/>
            <a:ext cx="3672408" cy="2799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hv20-7gggryn9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Слушание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фото кабинет 17-18\DSCN73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509119"/>
            <a:ext cx="2952328" cy="2171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SCN7438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l="5085" t="31638" r="5085"/>
          <a:stretch>
            <a:fillRect/>
          </a:stretch>
        </p:blipFill>
        <p:spPr>
          <a:xfrm>
            <a:off x="1691680" y="908720"/>
            <a:ext cx="6120680" cy="3493407"/>
          </a:xfrm>
          <a:prstGeom prst="rect">
            <a:avLst/>
          </a:prstGeom>
        </p:spPr>
      </p:pic>
      <p:pic>
        <p:nvPicPr>
          <p:cNvPr id="7" name="Содержимое 6" descr="SAM_0954.JPG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lum bright="10000" contrast="20000"/>
          </a:blip>
          <a:stretch>
            <a:fillRect/>
          </a:stretch>
        </p:blipFill>
        <p:spPr>
          <a:xfrm>
            <a:off x="1646968" y="4509120"/>
            <a:ext cx="285302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0070C0"/>
      </a:dk2>
      <a:lt2>
        <a:srgbClr val="EEECE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3302</TotalTime>
  <Words>207</Words>
  <Application>Microsoft Office PowerPoint</Application>
  <PresentationFormat>Экран (4:3)</PresentationFormat>
  <Paragraphs>66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Музыкальная деятельность  как средство развития детей с ОВЗ </vt:lpstr>
      <vt:lpstr> </vt:lpstr>
      <vt:lpstr>Слайд 3</vt:lpstr>
      <vt:lpstr>Здоровьесберегающие технологии</vt:lpstr>
      <vt:lpstr>Слайд 5</vt:lpstr>
      <vt:lpstr>Слайд 6</vt:lpstr>
      <vt:lpstr>Ритуалы приветствия </vt:lpstr>
      <vt:lpstr>   Музыкально –ритмические движения</vt:lpstr>
      <vt:lpstr>  Слушание </vt:lpstr>
      <vt:lpstr>   Музыкотерапия</vt:lpstr>
      <vt:lpstr>Вокалотерапия</vt:lpstr>
      <vt:lpstr>Имаготерапия</vt:lpstr>
      <vt:lpstr>Инструментальное музицирование</vt:lpstr>
      <vt:lpstr>Музыкальные игры</vt:lpstr>
      <vt:lpstr>Слайд 15</vt:lpstr>
      <vt:lpstr>  Проявление детей с ОВЗ на праздниках и развлечениях 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Windows User</cp:lastModifiedBy>
  <cp:revision>307</cp:revision>
  <dcterms:created xsi:type="dcterms:W3CDTF">2016-11-06T07:59:54Z</dcterms:created>
  <dcterms:modified xsi:type="dcterms:W3CDTF">2017-10-04T09:19:40Z</dcterms:modified>
</cp:coreProperties>
</file>