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0" r:id="rId16"/>
    <p:sldId id="273" r:id="rId17"/>
    <p:sldId id="272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26" autoAdjust="0"/>
  </p:normalViewPr>
  <p:slideViewPr>
    <p:cSldViewPr>
      <p:cViewPr varScale="1">
        <p:scale>
          <a:sx n="64" d="100"/>
          <a:sy n="64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Иван Алексеевич Бунин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«Тёмные аллеи»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82183"/>
            <a:ext cx="1857388" cy="301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Могла ли любить «весь век»?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«Ведь не могла </a:t>
            </a:r>
          </a:p>
          <a:p>
            <a:pPr>
              <a:buNone/>
            </a:pPr>
            <a:r>
              <a:rPr lang="ru-RU" dirty="0" smtClean="0"/>
              <a:t>же ты любить</a:t>
            </a:r>
          </a:p>
          <a:p>
            <a:pPr>
              <a:buNone/>
            </a:pPr>
            <a:r>
              <a:rPr lang="ru-RU" dirty="0" smtClean="0"/>
              <a:t>меня весь век ?»</a:t>
            </a:r>
            <a:endParaRPr lang="ru-RU" dirty="0"/>
          </a:p>
        </p:txBody>
      </p:sp>
      <p:pic>
        <p:nvPicPr>
          <p:cNvPr id="1026" name="Picture 2" descr="C:\Users\Kolyan\Desktop\78645555_large_3829067_zoika_i_valeriy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28604"/>
            <a:ext cx="471490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Простила ли Надежда Николая?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«Лишь бы бог</a:t>
            </a:r>
          </a:p>
          <a:p>
            <a:pPr>
              <a:buNone/>
            </a:pPr>
            <a:r>
              <a:rPr lang="ru-RU" dirty="0" smtClean="0"/>
              <a:t> меня простил.</a:t>
            </a:r>
          </a:p>
          <a:p>
            <a:pPr>
              <a:buNone/>
            </a:pPr>
            <a:r>
              <a:rPr lang="ru-RU" dirty="0" smtClean="0"/>
              <a:t> А ты, видно, простила.»</a:t>
            </a:r>
            <a:endParaRPr lang="ru-RU" dirty="0"/>
          </a:p>
        </p:txBody>
      </p:sp>
      <p:pic>
        <p:nvPicPr>
          <p:cNvPr id="1026" name="Picture 2" descr="C:\Users\Kolyan\Desktop\i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00042"/>
            <a:ext cx="528641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чём думал Николай Алексеевич?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«Когда поехали дальше, он хмуро думал:…»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00042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Чем заканчивается рассказ?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4000" dirty="0" smtClean="0"/>
              <a:t>ОН</a:t>
            </a:r>
          </a:p>
          <a:p>
            <a:r>
              <a:rPr lang="ru-RU" dirty="0" smtClean="0"/>
              <a:t>Несчастлив</a:t>
            </a:r>
          </a:p>
          <a:p>
            <a:r>
              <a:rPr lang="ru-RU" dirty="0" smtClean="0"/>
              <a:t>Жена изменила</a:t>
            </a:r>
          </a:p>
          <a:p>
            <a:r>
              <a:rPr lang="ru-RU" dirty="0" smtClean="0"/>
              <a:t>Сын – негодяй, мот, без совести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ОНА</a:t>
            </a:r>
          </a:p>
          <a:p>
            <a:r>
              <a:rPr lang="ru-RU" dirty="0" smtClean="0"/>
              <a:t>Всё хорошо</a:t>
            </a:r>
          </a:p>
          <a:p>
            <a:r>
              <a:rPr lang="ru-RU" dirty="0" smtClean="0"/>
              <a:t>Работа</a:t>
            </a:r>
          </a:p>
          <a:p>
            <a:r>
              <a:rPr lang="ru-RU" dirty="0" smtClean="0"/>
              <a:t>Домашний уют</a:t>
            </a:r>
          </a:p>
          <a:p>
            <a:r>
              <a:rPr lang="ru-RU" dirty="0" smtClean="0"/>
              <a:t>Хранит память</a:t>
            </a:r>
          </a:p>
          <a:p>
            <a:r>
              <a:rPr lang="ru-RU" dirty="0" smtClean="0"/>
              <a:t>Не замужем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olyan\Desktop\slide-8-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214470"/>
            <a:ext cx="9144000" cy="742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Запиши свой тезис</a:t>
            </a:r>
            <a:endParaRPr lang="ru-RU" dirty="0"/>
          </a:p>
        </p:txBody>
      </p:sp>
      <p:sp>
        <p:nvSpPr>
          <p:cNvPr id="24" name="Содержимое 23"/>
          <p:cNvSpPr>
            <a:spLocks noGrp="1"/>
          </p:cNvSpPr>
          <p:nvPr>
            <p:ph sz="half" idx="4294967295"/>
          </p:nvPr>
        </p:nvSpPr>
        <p:spPr>
          <a:xfrm>
            <a:off x="428597" y="714357"/>
            <a:ext cx="8715404" cy="42465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«Храните, цените, разглядите»</a:t>
            </a:r>
            <a:endParaRPr lang="ru-RU" sz="3600" dirty="0"/>
          </a:p>
        </p:txBody>
      </p:sp>
      <p:sp>
        <p:nvSpPr>
          <p:cNvPr id="27" name="Овал 26"/>
          <p:cNvSpPr/>
          <p:nvPr/>
        </p:nvSpPr>
        <p:spPr>
          <a:xfrm>
            <a:off x="1071538" y="2285992"/>
            <a:ext cx="17145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429388" y="2357430"/>
            <a:ext cx="157163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214414" y="4214818"/>
            <a:ext cx="14859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929058" y="4357694"/>
            <a:ext cx="157163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00826" y="4357694"/>
            <a:ext cx="135732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2857488" y="1714488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5429256" y="1643050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2143108" y="2071678"/>
            <a:ext cx="2357454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3644100" y="3142454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6200000" flipV="1">
            <a:off x="4679157" y="2393149"/>
            <a:ext cx="2357454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себя, оцени товарища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041656"/>
          </a:xfrm>
        </p:spPr>
        <p:txBody>
          <a:bodyPr>
            <a:normAutofit/>
          </a:bodyPr>
          <a:lstStyle/>
          <a:p>
            <a:r>
              <a:rPr lang="ru-RU" dirty="0" smtClean="0"/>
              <a:t>Выразительно читал</a:t>
            </a:r>
          </a:p>
          <a:p>
            <a:r>
              <a:rPr lang="ru-RU" dirty="0" smtClean="0"/>
              <a:t>Предлагал необычные ассоциации</a:t>
            </a:r>
          </a:p>
          <a:p>
            <a:r>
              <a:rPr lang="ru-RU" dirty="0" smtClean="0"/>
              <a:t>Формулировал интересные вопросы</a:t>
            </a:r>
          </a:p>
          <a:p>
            <a:r>
              <a:rPr lang="ru-RU" dirty="0" smtClean="0"/>
              <a:t>Умел выслушать мнение  одноклассника</a:t>
            </a:r>
          </a:p>
          <a:p>
            <a:r>
              <a:rPr lang="ru-RU" dirty="0" smtClean="0"/>
              <a:t>Активно участвовал в обсуждении</a:t>
            </a:r>
          </a:p>
          <a:p>
            <a:r>
              <a:rPr lang="ru-RU" dirty="0" smtClean="0"/>
              <a:t>Получил удовлетворение от работы на уроке</a:t>
            </a:r>
          </a:p>
          <a:p>
            <a:r>
              <a:rPr lang="ru-RU" dirty="0" smtClean="0"/>
              <a:t>Есть над чем работать …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0429916" y="1071546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Напишите эссе на тему </a:t>
            </a:r>
          </a:p>
          <a:p>
            <a:pPr>
              <a:buNone/>
            </a:pPr>
            <a:r>
              <a:rPr lang="ru-RU" dirty="0" smtClean="0"/>
              <a:t>  «Любовь в жизни человека – награда или наказание?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Создайте творческий образ Любви (рисунок, стихотворение, презентацию)</a:t>
            </a:r>
            <a:endParaRPr lang="ru-RU" dirty="0"/>
          </a:p>
        </p:txBody>
      </p:sp>
      <p:pic>
        <p:nvPicPr>
          <p:cNvPr id="1026" name="Picture 2" descr="C:\Users\Kolyan\Desktop\1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71810"/>
            <a:ext cx="500066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lyan\Desktop\slide-1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Какое ключевое слово        объединяет эти строки?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душе померк бы день, и тьма настала б вновь,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Когда бы на земле изгнали бы любовь.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Лишь тот блаженство знал,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Кто страстно сердце нежил,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А кто не знал любовь, тот все равно что не жил…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Любовь, любовь – загадочное слово.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Кто мог бы до конца его понять?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57694"/>
            <a:ext cx="818388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         Что такое любовь?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4532"/>
          </a:xfrm>
        </p:spPr>
        <p:txBody>
          <a:bodyPr>
            <a:normAutofit fontScale="77500" lnSpcReduction="20000"/>
          </a:bodyPr>
          <a:lstStyle/>
          <a:p>
            <a:r>
              <a:rPr lang="ru-RU" sz="6000" dirty="0" smtClean="0"/>
              <a:t>  Л</a:t>
            </a:r>
            <a:r>
              <a:rPr lang="ru-RU" sz="1600" dirty="0" smtClean="0"/>
              <a:t>                   </a:t>
            </a:r>
            <a:r>
              <a:rPr lang="ru-RU" sz="4100" dirty="0" smtClean="0"/>
              <a:t>  ликование чувств</a:t>
            </a:r>
          </a:p>
          <a:p>
            <a:r>
              <a:rPr lang="ru-RU" sz="6000" dirty="0" smtClean="0"/>
              <a:t>  Ю  </a:t>
            </a:r>
            <a:r>
              <a:rPr lang="ru-RU" sz="2000" dirty="0" smtClean="0"/>
              <a:t>    </a:t>
            </a:r>
            <a:r>
              <a:rPr lang="ru-RU" sz="2000" b="1" dirty="0" smtClean="0"/>
              <a:t> </a:t>
            </a:r>
            <a:r>
              <a:rPr lang="ru-RU" sz="2000" dirty="0" smtClean="0"/>
              <a:t>     </a:t>
            </a:r>
            <a:r>
              <a:rPr lang="ru-RU" sz="4100" dirty="0" smtClean="0"/>
              <a:t>юношеский восторг              </a:t>
            </a:r>
          </a:p>
          <a:p>
            <a:r>
              <a:rPr lang="ru-RU" sz="6000" dirty="0" smtClean="0"/>
              <a:t>  Б</a:t>
            </a:r>
            <a:r>
              <a:rPr lang="ru-RU" sz="2000" dirty="0" smtClean="0"/>
              <a:t>                 </a:t>
            </a:r>
            <a:r>
              <a:rPr lang="ru-RU" sz="4100" dirty="0" smtClean="0"/>
              <a:t>биение сердец, благодать</a:t>
            </a:r>
          </a:p>
          <a:p>
            <a:r>
              <a:rPr lang="ru-RU" sz="6000" dirty="0" smtClean="0"/>
              <a:t>  О      </a:t>
            </a:r>
            <a:r>
              <a:rPr lang="ru-RU" sz="4100" dirty="0" smtClean="0"/>
              <a:t>обожание</a:t>
            </a:r>
            <a:r>
              <a:rPr lang="ru-RU" sz="6000" dirty="0" smtClean="0"/>
              <a:t>   </a:t>
            </a:r>
          </a:p>
          <a:p>
            <a:r>
              <a:rPr lang="ru-RU" sz="6000" dirty="0" smtClean="0"/>
              <a:t>  В</a:t>
            </a:r>
            <a:r>
              <a:rPr lang="ru-RU" sz="2000" dirty="0" smtClean="0"/>
              <a:t>                   </a:t>
            </a:r>
            <a:r>
              <a:rPr lang="ru-RU" sz="4100" dirty="0" smtClean="0"/>
              <a:t>внимание</a:t>
            </a:r>
          </a:p>
          <a:p>
            <a:r>
              <a:rPr lang="ru-RU" sz="6000" dirty="0" smtClean="0"/>
              <a:t>  Ь</a:t>
            </a:r>
          </a:p>
          <a:p>
            <a:endParaRPr lang="ru-RU" sz="6000" dirty="0" smtClean="0"/>
          </a:p>
          <a:p>
            <a:pPr>
              <a:buNone/>
            </a:pPr>
            <a:endParaRPr lang="ru-RU" sz="2300" dirty="0" smtClean="0"/>
          </a:p>
        </p:txBody>
      </p:sp>
      <p:sp>
        <p:nvSpPr>
          <p:cNvPr id="5" name="Стрелка вправо 4"/>
          <p:cNvSpPr/>
          <p:nvPr/>
        </p:nvSpPr>
        <p:spPr>
          <a:xfrm>
            <a:off x="2071670" y="785794"/>
            <a:ext cx="621218" cy="285752"/>
          </a:xfrm>
          <a:prstGeom prst="rightArrow">
            <a:avLst>
              <a:gd name="adj1" fmla="val 435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 </a:t>
            </a: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071670" y="1428736"/>
            <a:ext cx="642942" cy="2703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000232" y="2000240"/>
            <a:ext cx="714380" cy="285752"/>
          </a:xfrm>
          <a:prstGeom prst="rightArrow">
            <a:avLst>
              <a:gd name="adj1" fmla="val 454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071670" y="2786058"/>
            <a:ext cx="714380" cy="214314"/>
          </a:xfrm>
          <a:prstGeom prst="rightArrow">
            <a:avLst>
              <a:gd name="adj1" fmla="val 561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071670" y="3357562"/>
            <a:ext cx="714380" cy="214314"/>
          </a:xfrm>
          <a:prstGeom prst="rightArrow">
            <a:avLst>
              <a:gd name="adj1" fmla="val 5909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0570"/>
            <a:ext cx="8183880" cy="1534470"/>
          </a:xfrm>
        </p:spPr>
        <p:txBody>
          <a:bodyPr/>
          <a:lstStyle/>
          <a:p>
            <a:pPr algn="ctr"/>
            <a:r>
              <a:rPr lang="ru-RU" dirty="0" smtClean="0"/>
              <a:t>     Сформулируйте вопросы   по теме урока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78674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57561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Можно ли жить без любви?</a:t>
            </a:r>
          </a:p>
          <a:p>
            <a:endParaRPr lang="ru-RU" dirty="0" smtClean="0"/>
          </a:p>
          <a:p>
            <a:r>
              <a:rPr lang="ru-RU" dirty="0" smtClean="0"/>
              <a:t>Может ли любовь изменить жизнь человека?</a:t>
            </a:r>
          </a:p>
          <a:p>
            <a:endParaRPr lang="ru-RU" dirty="0" smtClean="0"/>
          </a:p>
          <a:p>
            <a:r>
              <a:rPr lang="ru-RU" dirty="0" smtClean="0"/>
              <a:t>Любовь – это чувство, которое не уходит…</a:t>
            </a:r>
          </a:p>
          <a:p>
            <a:endParaRPr lang="ru-RU" dirty="0" smtClean="0"/>
          </a:p>
          <a:p>
            <a:r>
              <a:rPr lang="ru-RU" dirty="0" smtClean="0"/>
              <a:t>«Любовь – зарница: вспыхнула и погасла». Согласны ли вы с Буниным?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Почему рассказ о любви называется «Тёмные аллеи»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приехал?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714356"/>
            <a:ext cx="3414706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В холодное осеннее ненастье, на одной из больших тульских дорог к длинной избе …подкатил закиданный грязью тарантас, тройка довольно простых лошадей…</a:t>
            </a:r>
          </a:p>
          <a:p>
            <a:pPr>
              <a:buNone/>
            </a:pPr>
            <a:r>
              <a:rPr lang="ru-RU" sz="2000" dirty="0" smtClean="0"/>
              <a:t>   На козлах сидел крепкий мужик…, а в тарантасе…</a:t>
            </a:r>
            <a:endParaRPr lang="ru-RU" sz="2000" dirty="0"/>
          </a:p>
        </p:txBody>
      </p:sp>
      <p:pic>
        <p:nvPicPr>
          <p:cNvPr id="1026" name="Picture 2" descr="C:\Users\Kolyan\Desktop\i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71480"/>
            <a:ext cx="442915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хозяйничает в этой горнице?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438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Почему покраснел Николай </a:t>
            </a:r>
            <a:r>
              <a:rPr lang="ru-RU" dirty="0" smtClean="0"/>
              <a:t>Алексеевич?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…в горницу вошла темноволосая, тоже чернобровая и тоже ещё красивая не по возрасту женщина, похожая на пожилую цыганку…</a:t>
            </a:r>
          </a:p>
          <a:p>
            <a:r>
              <a:rPr lang="ru-RU" dirty="0" smtClean="0"/>
              <a:t>Он быстро выпрямился, раскрыл глаза и покраснел.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4"/>
            <a:ext cx="4071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8"/>
            <a:ext cx="8183880" cy="1051560"/>
          </a:xfrm>
        </p:spPr>
        <p:txBody>
          <a:bodyPr/>
          <a:lstStyle/>
          <a:p>
            <a:r>
              <a:rPr lang="ru-RU" dirty="0" smtClean="0"/>
              <a:t>     О чём?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Усталость и рассеянность его исчезли, он встал и решительно заходил по горнице, глядя в пол. Потом остановился и, краснея сквозь седину, стал говорить.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6712" y="2720181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Kolyan\Desktop\0_3f569_e4c99acf_L_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42"/>
            <a:ext cx="407196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296</TotalTime>
  <Words>424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Иван Алексеевич Бунин</vt:lpstr>
      <vt:lpstr> Какое ключевое слово        объединяет эти строки?</vt:lpstr>
      <vt:lpstr>         Что такое любовь?</vt:lpstr>
      <vt:lpstr>     Сформулируйте вопросы   по теме урока</vt:lpstr>
      <vt:lpstr>Презентация PowerPoint</vt:lpstr>
      <vt:lpstr>Кто приехал?</vt:lpstr>
      <vt:lpstr>Кто хозяйничает в этой горнице?</vt:lpstr>
      <vt:lpstr>Почему покраснел Николай Алексеевич?</vt:lpstr>
      <vt:lpstr>     О чём?</vt:lpstr>
      <vt:lpstr>Могла ли любить «весь век»? </vt:lpstr>
      <vt:lpstr>Простила ли Надежда Николая?</vt:lpstr>
      <vt:lpstr>О чём думал Николай Алексеевич?</vt:lpstr>
      <vt:lpstr>Чем заканчивается рассказ?</vt:lpstr>
      <vt:lpstr>Презентация PowerPoint</vt:lpstr>
      <vt:lpstr>Запиши свой тезис</vt:lpstr>
      <vt:lpstr>Оцени себя, оцени товарища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Алексеевич Бунин</dc:title>
  <dc:creator>Kolyan</dc:creator>
  <cp:lastModifiedBy>User</cp:lastModifiedBy>
  <cp:revision>64</cp:revision>
  <dcterms:created xsi:type="dcterms:W3CDTF">2013-03-03T15:32:07Z</dcterms:created>
  <dcterms:modified xsi:type="dcterms:W3CDTF">2014-09-24T10:21:09Z</dcterms:modified>
</cp:coreProperties>
</file>