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A529-788D-47B7-8678-14D69F6E13D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F153-A1D6-4976-98F7-668E67DC7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1F153-A1D6-4976-98F7-668E67DC7C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AD6CBB-91A1-4270-BC3E-B9A6A910C07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104EE4-14EA-4DE0-A9F0-8B54D7E16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786190"/>
            <a:ext cx="750099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Иванович </a:t>
            </a:r>
            <a:r>
              <a:rPr lang="ru-RU" dirty="0" err="1" smtClean="0"/>
              <a:t>Скрипник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500990" cy="12811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Работа по краеведению</a:t>
            </a:r>
          </a:p>
          <a:p>
            <a:pPr algn="ctr"/>
            <a:r>
              <a:rPr lang="ru-RU" dirty="0" smtClean="0"/>
              <a:t> ученицы МБОУ Гимназии №3</a:t>
            </a:r>
          </a:p>
          <a:p>
            <a:pPr algn="ctr"/>
            <a:r>
              <a:rPr lang="ru-RU" dirty="0" err="1" smtClean="0"/>
              <a:t>Бурко</a:t>
            </a:r>
            <a:r>
              <a:rPr lang="ru-RU" dirty="0" smtClean="0"/>
              <a:t> Светланы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723" b="16557"/>
          <a:stretch>
            <a:fillRect/>
          </a:stretch>
        </p:blipFill>
        <p:spPr bwMode="auto">
          <a:xfrm>
            <a:off x="142844" y="142852"/>
            <a:ext cx="885831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</a:t>
            </a:r>
            <a:endParaRPr lang="ru-RU" dirty="0"/>
          </a:p>
        </p:txBody>
      </p:sp>
      <p:pic>
        <p:nvPicPr>
          <p:cNvPr id="4" name="Рисунок 3" descr="http://waralbum.ru/wp-content/uploads/yapb_cache/0_36811_aec37bb8_orig1.bxz57jx6tf4s8oswwowg4o0cg.ejcuplo1l0oo0sk8c40s8osc4.th.jpe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21537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3801/lukas-pro.51/0_2bae2_ddd9066c_XL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1537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:\IMG_700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99" t="12373" r="15462" b="8441"/>
          <a:stretch>
            <a:fillRect/>
          </a:stretch>
        </p:blipFill>
        <p:spPr bwMode="auto">
          <a:xfrm>
            <a:off x="642910" y="2643182"/>
            <a:ext cx="46434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:\IMG_9927.JPG"/>
          <p:cNvPicPr/>
          <p:nvPr/>
        </p:nvPicPr>
        <p:blipFill>
          <a:blip r:embed="rId3" cstate="print"/>
          <a:srcRect b="9675"/>
          <a:stretch>
            <a:fillRect/>
          </a:stretch>
        </p:blipFill>
        <p:spPr bwMode="auto">
          <a:xfrm>
            <a:off x="3286116" y="428604"/>
            <a:ext cx="542928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0249~1\AppData\Local\Temp\Rar$DI73.656\Михаил Иванович Скрипник в лесу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81439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playcast.ru/uploads/2014/04/16/8252975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0249~1\AppData\Local\Temp\Rar$DI66.176\На митинге 9 мая 2003 год.tif"/>
          <p:cNvPicPr/>
          <p:nvPr/>
        </p:nvPicPr>
        <p:blipFill>
          <a:blip r:embed="rId2" cstate="print"/>
          <a:srcRect l="59574" r="8511"/>
          <a:stretch>
            <a:fillRect/>
          </a:stretch>
        </p:blipFill>
        <p:spPr bwMode="auto">
          <a:xfrm>
            <a:off x="285720" y="642918"/>
            <a:ext cx="300039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1.1tv.ru/imgsize460x345/PR20100510110411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71480"/>
            <a:ext cx="528641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0249~1\AppData\Local\Temp\Rar$DI53.176\Скрипник Михаил Иванович.bmp"/>
          <p:cNvPicPr/>
          <p:nvPr/>
        </p:nvPicPr>
        <p:blipFill>
          <a:blip r:embed="rId3" cstate="print"/>
          <a:srcRect t="1574"/>
          <a:stretch>
            <a:fillRect/>
          </a:stretch>
        </p:blipFill>
        <p:spPr bwMode="auto">
          <a:xfrm>
            <a:off x="428596" y="428604"/>
            <a:ext cx="435771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642918"/>
            <a:ext cx="3800444" cy="35718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Светлая ему память.</a:t>
            </a:r>
            <a:br>
              <a:rPr lang="ru-RU" sz="2800" dirty="0" smtClean="0"/>
            </a:br>
            <a:r>
              <a:rPr lang="ru-RU" sz="2800" dirty="0" smtClean="0"/>
              <a:t>Вот мой пример – мой прадед, </a:t>
            </a:r>
            <a:br>
              <a:rPr lang="ru-RU" sz="2800" dirty="0" smtClean="0"/>
            </a:br>
            <a:r>
              <a:rPr lang="ru-RU" sz="2800" dirty="0" smtClean="0"/>
              <a:t>МИХАИЛ ИВАНОВИЧ СКРИПНИК!!!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3" name="Рисунок 2" descr="M:\SAM_1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64347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playcast.ru/uploads/2014/04/16/8252975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0249~1\AppData\Local\Temp\Rar$DI53.176\Скрипник Михаил Иванович.bmp"/>
          <p:cNvPicPr/>
          <p:nvPr/>
        </p:nvPicPr>
        <p:blipFill>
          <a:blip r:embed="rId2" cstate="print"/>
          <a:srcRect t="1574"/>
          <a:stretch>
            <a:fillRect/>
          </a:stretch>
        </p:blipFill>
        <p:spPr bwMode="auto">
          <a:xfrm>
            <a:off x="642910" y="1000108"/>
            <a:ext cx="3071003" cy="446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48" y="571480"/>
            <a:ext cx="4071966" cy="35719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Михаил Иванович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Скрипник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3757610" cy="350046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Родился прадед в селе Троицкое, </a:t>
            </a:r>
            <a:r>
              <a:rPr lang="ru-RU" sz="2400" dirty="0" err="1" smtClean="0"/>
              <a:t>Межевского</a:t>
            </a:r>
            <a:r>
              <a:rPr lang="ru-RU" sz="2400" dirty="0" smtClean="0"/>
              <a:t> района, Днепропетровской области.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 descr="C:\Users\0249~1\AppData\Local\Temp\Rar$DI94.912\Скрипник Иван Степанович и Евдокия Ивановна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857232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0249~1\AppData\Local\Temp\Rar$DI90.320\SWScan00004.jpg"/>
          <p:cNvPicPr/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85720" y="285728"/>
            <a:ext cx="443593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1943 году прадед окончил 10 классов и в ноябре был призван в ряды Советской армии. Было ему 17 лет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 descr="D:\1263.jpg"/>
          <p:cNvPicPr/>
          <p:nvPr/>
        </p:nvPicPr>
        <p:blipFill>
          <a:blip r:embed="rId2" cstate="print"/>
          <a:srcRect l="1770" b="3333"/>
          <a:stretch>
            <a:fillRect/>
          </a:stretch>
        </p:blipFill>
        <p:spPr bwMode="auto">
          <a:xfrm>
            <a:off x="500034" y="2500306"/>
            <a:ext cx="79296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00108"/>
            <a:ext cx="4214842" cy="321471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Маршал </a:t>
            </a:r>
            <a:br>
              <a:rPr lang="ru-RU" sz="4000" dirty="0" smtClean="0"/>
            </a:br>
            <a:r>
              <a:rPr lang="ru-RU" sz="4000" dirty="0" smtClean="0"/>
              <a:t>Георгий</a:t>
            </a:r>
            <a:br>
              <a:rPr lang="ru-RU" sz="4000" dirty="0" smtClean="0"/>
            </a:br>
            <a:r>
              <a:rPr lang="ru-RU" sz="4000" dirty="0" smtClean="0"/>
              <a:t>Константинович</a:t>
            </a:r>
            <a:br>
              <a:rPr lang="ru-RU" sz="4000" dirty="0" smtClean="0"/>
            </a:br>
            <a:r>
              <a:rPr lang="ru-RU" sz="4000" dirty="0" smtClean="0"/>
              <a:t>Жуков</a:t>
            </a:r>
            <a:endParaRPr lang="ru-RU" sz="4000" dirty="0"/>
          </a:p>
        </p:txBody>
      </p:sp>
      <p:pic>
        <p:nvPicPr>
          <p:cNvPr id="4" name="Рисунок 3" descr="http://www.eurasian-defence.ru/sites/default/files/DS/Stalin/zhukov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echo.msk.ru/att/element-678118-misc-6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5720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playcast.ru/uploads/2014/04/16/8252975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споём</a:t>
            </a:r>
            <a:endParaRPr lang="ru-RU" dirty="0"/>
          </a:p>
        </p:txBody>
      </p:sp>
      <p:pic>
        <p:nvPicPr>
          <p:cNvPr id="3" name="Рисунок 2" descr="C:\Users\0249~1\AppData\Local\Temp\Rar$DI38.136\Прадед с друзьями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57229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playcast.ru/uploads/2014/04/16/8252975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Горящий танк</a:t>
            </a:r>
            <a:endParaRPr lang="ru-RU" dirty="0"/>
          </a:p>
        </p:txBody>
      </p:sp>
      <p:pic>
        <p:nvPicPr>
          <p:cNvPr id="4" name="Рисунок 3" descr="http://lib.rus.ec/i/77/186177/i_055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1250" b="2425"/>
          <a:stretch>
            <a:fillRect/>
          </a:stretch>
        </p:blipFill>
        <p:spPr bwMode="auto">
          <a:xfrm>
            <a:off x="500034" y="285728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nob.ru/i/indoc/40/rubric_issue_173019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5940425" cy="31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playcast.ru/uploads/2014/04/16/8252975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erezin-fb.su/wordpress/wp-content/uploads/2014/03/%D0%B3%D0%BE%D1%80-%D1%82-34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778674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billionnews.ru/uploads/posts/2013-05/thumbs/1368092183_52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792961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td3.ru/c3/d5/1407405577-c3d5f97a6c292808678f8c970b64955f.gif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792961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playcast.ru/uploads/2014/04/16/8252975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865" y="4893945"/>
            <a:ext cx="4763135" cy="19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</TotalTime>
  <Words>60</Words>
  <Application>Microsoft Office PowerPoint</Application>
  <PresentationFormat>Экран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Михаил Иванович Скрипник</vt:lpstr>
      <vt:lpstr>Слайд 2</vt:lpstr>
      <vt:lpstr>Родился прадед в селе Троицкое, Межевского района, Днепропетровской области.   </vt:lpstr>
      <vt:lpstr>Слайд 4</vt:lpstr>
      <vt:lpstr>В 1943 году прадед окончил 10 классов и в ноябре был призван в ряды Советской армии. Было ему 17 лет. </vt:lpstr>
      <vt:lpstr>Маршал  Георгий Константинович Жуков</vt:lpstr>
      <vt:lpstr>Давайте споём</vt:lpstr>
      <vt:lpstr> Горящий танк</vt:lpstr>
      <vt:lpstr>Слайд 9</vt:lpstr>
      <vt:lpstr>Победа</vt:lpstr>
      <vt:lpstr>Слайд 11</vt:lpstr>
      <vt:lpstr>Слайд 12</vt:lpstr>
      <vt:lpstr>Слайд 13</vt:lpstr>
      <vt:lpstr>Светлая ему память. Вот мой пример – мой прадед,  МИХАИЛ ИВАНОВИЧ СКРИПНИК!!!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Иванович Скрипник</dc:title>
  <dc:creator>GYM3</dc:creator>
  <cp:lastModifiedBy>GYM3</cp:lastModifiedBy>
  <cp:revision>13</cp:revision>
  <dcterms:created xsi:type="dcterms:W3CDTF">2015-04-23T05:06:36Z</dcterms:created>
  <dcterms:modified xsi:type="dcterms:W3CDTF">2015-04-28T06:09:53Z</dcterms:modified>
</cp:coreProperties>
</file>