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79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8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12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23.09.18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hdphoto" Target="../media/hdphoto3.wdp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microsoft.com/office/2007/relationships/hdphoto" Target="../media/hdphoto4.wdp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jpg"/><Relationship Id="rId9" Type="http://schemas.openxmlformats.org/officeDocument/2006/relationships/image" Target="../media/image7.jpg"/><Relationship Id="rId10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13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59080c32def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602">
            <a:off x="0" y="247570"/>
            <a:ext cx="2292873" cy="2292873"/>
          </a:xfrm>
          <a:prstGeom prst="rect">
            <a:avLst/>
          </a:prstGeom>
        </p:spPr>
      </p:pic>
      <p:pic>
        <p:nvPicPr>
          <p:cNvPr id="5" name="Изображение 4" descr="bell_PNG535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976" y="4725959"/>
            <a:ext cx="1784847" cy="1929972"/>
          </a:xfrm>
          <a:prstGeom prst="rect">
            <a:avLst/>
          </a:prstGeom>
        </p:spPr>
      </p:pic>
      <p:pic>
        <p:nvPicPr>
          <p:cNvPr id="6" name="Изображение 5" descr="1271883593__img168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1205">
            <a:off x="515566" y="4924335"/>
            <a:ext cx="2162687" cy="1337503"/>
          </a:xfrm>
          <a:prstGeom prst="rect">
            <a:avLst/>
          </a:prstGeom>
        </p:spPr>
      </p:pic>
      <p:pic>
        <p:nvPicPr>
          <p:cNvPr id="7" name="Изображение 6" descr="839ab3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857">
            <a:off x="6947616" y="2440065"/>
            <a:ext cx="1880486" cy="1880486"/>
          </a:xfrm>
          <a:prstGeom prst="rect">
            <a:avLst/>
          </a:prstGeom>
        </p:spPr>
      </p:pic>
      <p:pic>
        <p:nvPicPr>
          <p:cNvPr id="8" name="Изображение 7" descr="depositphotos_12492264-stock-photo-number-ten-cartoon-characte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0226">
            <a:off x="3228575" y="4507268"/>
            <a:ext cx="2699555" cy="1863853"/>
          </a:xfrm>
          <a:prstGeom prst="rect">
            <a:avLst/>
          </a:prstGeom>
        </p:spPr>
      </p:pic>
      <p:pic>
        <p:nvPicPr>
          <p:cNvPr id="9" name="Изображение 8" descr="slide-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989" y="1798145"/>
            <a:ext cx="4003977" cy="2244417"/>
          </a:xfrm>
          <a:prstGeom prst="rect">
            <a:avLst/>
          </a:prstGeom>
        </p:spPr>
      </p:pic>
      <p:pic>
        <p:nvPicPr>
          <p:cNvPr id="10" name="Изображение 9" descr="4850896_stock-vector-cartoon-old-belt.jp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894">
            <a:off x="3437486" y="22626"/>
            <a:ext cx="1654516" cy="1654516"/>
          </a:xfrm>
          <a:prstGeom prst="rect">
            <a:avLst/>
          </a:prstGeom>
        </p:spPr>
      </p:pic>
      <p:pic>
        <p:nvPicPr>
          <p:cNvPr id="13" name="Изображение 12" descr="egg_PNG35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3473">
            <a:off x="279883" y="2615758"/>
            <a:ext cx="2221930" cy="1880487"/>
          </a:xfrm>
          <a:prstGeom prst="rect">
            <a:avLst/>
          </a:prstGeom>
        </p:spPr>
      </p:pic>
      <p:pic>
        <p:nvPicPr>
          <p:cNvPr id="14" name="Изображение 13" descr="stock-vector-nest-with-two-eggs-cartoon-illustration-177639446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90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77" y="236128"/>
            <a:ext cx="3473597" cy="2628355"/>
          </a:xfrm>
          <a:prstGeom prst="rect">
            <a:avLst/>
          </a:prstGeom>
        </p:spPr>
      </p:pic>
      <p:pic>
        <p:nvPicPr>
          <p:cNvPr id="15" name="Изображение 14" descr="KTnXLb88c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445">
            <a:off x="2114846" y="236128"/>
            <a:ext cx="1300711" cy="1300711"/>
          </a:xfrm>
          <a:prstGeom prst="rect">
            <a:avLst/>
          </a:prstGeom>
        </p:spPr>
      </p:pic>
      <p:pic>
        <p:nvPicPr>
          <p:cNvPr id="16" name="Изображение 15" descr="school-table-10329578.jpg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19" b="91319" l="1154" r="98462">
                        <a14:foregroundMark x1="51231" y1="72527" x2="51231" y2="72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180" y="4140901"/>
            <a:ext cx="1671592" cy="11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7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4850896_stock-vector-cartoon-old-bel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833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5" y="1715530"/>
            <a:ext cx="6858000" cy="51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21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4850896_stock-vector-cartoon-old-bel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833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25" y="1715530"/>
            <a:ext cx="6858000" cy="51424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7701" y="1591056"/>
            <a:ext cx="35627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BELT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2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tock-vector-nest-with-two-eggs-cartoon-illustration-17763944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0" r="9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15" y="2469450"/>
            <a:ext cx="6069883" cy="459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stock-vector-nest-with-two-eggs-cartoon-illustration-177639446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04" l="0" r="96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15" y="2469450"/>
            <a:ext cx="6069883" cy="4592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9942" y="791784"/>
            <a:ext cx="4849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NEST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67.65_4_tif_1000x100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5900" l="47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9" y="1377602"/>
            <a:ext cx="5616206" cy="561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7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67.65_4_tif_1000x100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0" b="95900" l="47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9" y="1377602"/>
            <a:ext cx="5616206" cy="5616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3735" y="4536260"/>
            <a:ext cx="3166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PEN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2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KTnXLb88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11" y="1121884"/>
            <a:ext cx="5608045" cy="560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69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KTnXLb88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11" y="1121884"/>
            <a:ext cx="5608045" cy="5608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49310" y="577342"/>
            <a:ext cx="3463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TENT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6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epositphotos_12492264-stock-photo-number-ten-cartoon-charac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7" y="2266639"/>
            <a:ext cx="6482241" cy="4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6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depositphotos_12492264-stock-photo-number-ten-cartoon-charac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7" y="2266639"/>
            <a:ext cx="6482241" cy="4475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0460" y="610333"/>
            <a:ext cx="41730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TEN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2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437" y="131964"/>
            <a:ext cx="8778994" cy="6185808"/>
          </a:xfrm>
        </p:spPr>
      </p:pic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0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39ab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3" y="1367180"/>
            <a:ext cx="5292849" cy="56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4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39ab3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73" y="1367180"/>
            <a:ext cx="5292849" cy="5606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08045" y="3216621"/>
            <a:ext cx="3084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ELF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9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chool-table-1032957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10" y="2529552"/>
            <a:ext cx="5616561" cy="393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2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school-table-10329578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10" y="2529552"/>
            <a:ext cx="5616561" cy="3931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4770" y="890756"/>
            <a:ext cx="4634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DESK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8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271883593__img16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" b="98246" l="9946" r="97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549"/>
            <a:ext cx="8332827" cy="515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271883593__img168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25" b="98246" l="9946" r="973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549"/>
            <a:ext cx="8332827" cy="51533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9712" y="626829"/>
            <a:ext cx="3744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BED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4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1" y="1336134"/>
            <a:ext cx="8345246" cy="49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7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954" y="131964"/>
            <a:ext cx="8791436" cy="595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63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59080c32def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40" y="338328"/>
            <a:ext cx="6676550" cy="66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76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Изображение 3" descr="59080c32def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40" y="338328"/>
            <a:ext cx="6676550" cy="6676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4137" y="626829"/>
            <a:ext cx="2936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accent2">
                    <a:lumMod val="50000"/>
                  </a:schemeClr>
                </a:solidFill>
              </a:rPr>
              <a:t>NET</a:t>
            </a:r>
            <a:endParaRPr lang="ru-RU" sz="8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7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</a:t>
            </a:r>
            <a:br>
              <a:rPr lang="en-US" dirty="0" smtClean="0"/>
            </a:br>
            <a:r>
              <a:rPr lang="en-US" dirty="0" smtClean="0">
                <a:solidFill>
                  <a:srgbClr val="1B4171"/>
                </a:solidFill>
              </a:rPr>
              <a:t>B</a:t>
            </a:r>
            <a:endParaRPr lang="ru-RU" dirty="0"/>
          </a:p>
        </p:txBody>
      </p:sp>
      <p:pic>
        <p:nvPicPr>
          <p:cNvPr id="6" name="Изображение 5" descr="bell_PNG535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16" y="0"/>
            <a:ext cx="6342311" cy="6858000"/>
          </a:xfrm>
          <a:prstGeom prst="rect">
            <a:avLst/>
          </a:prstGeom>
        </p:spPr>
      </p:pic>
      <p:pic>
        <p:nvPicPr>
          <p:cNvPr id="7" name="Изображение 6" descr="bell_PNG535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16" y="152400"/>
            <a:ext cx="6342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5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</a:t>
            </a:r>
            <a:br>
              <a:rPr lang="en-US" dirty="0" smtClean="0"/>
            </a:br>
            <a:r>
              <a:rPr lang="en-US" dirty="0" smtClean="0">
                <a:solidFill>
                  <a:srgbClr val="1B4171"/>
                </a:solidFill>
              </a:rPr>
              <a:t>B</a:t>
            </a:r>
            <a:endParaRPr lang="ru-RU" dirty="0"/>
          </a:p>
        </p:txBody>
      </p:sp>
      <p:pic>
        <p:nvPicPr>
          <p:cNvPr id="6" name="Изображение 5" descr="bell_PNG535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16" y="0"/>
            <a:ext cx="6342311" cy="6858000"/>
          </a:xfrm>
          <a:prstGeom prst="rect">
            <a:avLst/>
          </a:prstGeom>
        </p:spPr>
      </p:pic>
      <p:pic>
        <p:nvPicPr>
          <p:cNvPr id="7" name="Изображение 6" descr="bell_PNG535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716" y="152400"/>
            <a:ext cx="634231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2470" y="4932152"/>
            <a:ext cx="26885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BELL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egg_PNG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5" y="0"/>
            <a:ext cx="8103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5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ображение 3" descr="egg_PNG3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5" y="0"/>
            <a:ext cx="810321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89482" y="5789917"/>
            <a:ext cx="2897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1B4171"/>
                </a:solidFill>
              </a:rPr>
              <a:t>EGG</a:t>
            </a:r>
            <a:endParaRPr lang="ru-RU" sz="8000" b="1" dirty="0">
              <a:solidFill>
                <a:srgbClr val="1B4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65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волны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Форма волны.thmx</Template>
  <TotalTime>142</TotalTime>
  <Words>13</Words>
  <Application>Microsoft Macintosh PowerPoint</Application>
  <PresentationFormat>Экран (4:3)</PresentationFormat>
  <Paragraphs>13</Paragraphs>
  <Slides>26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Форма волны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 B</vt:lpstr>
      <vt:lpstr>B B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Director Protvino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 Barskov</dc:creator>
  <cp:lastModifiedBy>Vladimir Barskov</cp:lastModifiedBy>
  <cp:revision>6</cp:revision>
  <dcterms:created xsi:type="dcterms:W3CDTF">2018-09-23T09:02:42Z</dcterms:created>
  <dcterms:modified xsi:type="dcterms:W3CDTF">2018-09-23T11:24:43Z</dcterms:modified>
</cp:coreProperties>
</file>