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73" r:id="rId14"/>
    <p:sldId id="274" r:id="rId15"/>
    <p:sldId id="275" r:id="rId16"/>
    <p:sldId id="276" r:id="rId17"/>
    <p:sldId id="267" r:id="rId18"/>
    <p:sldId id="268" r:id="rId19"/>
    <p:sldId id="269" r:id="rId20"/>
    <p:sldId id="270" r:id="rId21"/>
    <p:sldId id="27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0A9717-5252-46A1-8161-61C463A7C049}" type="datetimeFigureOut">
              <a:rPr lang="ru-RU" smtClean="0"/>
              <a:pPr/>
              <a:t>28.04.2019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433E38-CD6A-49EC-8FA8-3A9490C76B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1\Desktop\ПРОЕКТ\день победы\img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72067" y="6172882"/>
            <a:ext cx="407193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воспитатель МБ </a:t>
            </a:r>
            <a:r>
              <a:rPr lang="ru-RU" dirty="0" smtClean="0"/>
              <a:t>ДОУ </a:t>
            </a:r>
            <a:r>
              <a:rPr lang="ru-RU" dirty="0" smtClean="0"/>
              <a:t>«детский сад №21» Чиркова </a:t>
            </a:r>
            <a:r>
              <a:rPr lang="ru-RU" dirty="0" smtClean="0"/>
              <a:t>Н.Д.</a:t>
            </a:r>
            <a:endParaRPr lang="ru-RU" dirty="0"/>
          </a:p>
        </p:txBody>
      </p:sp>
      <p:pic>
        <p:nvPicPr>
          <p:cNvPr id="2" name="песни-о-войне-о-той-весне-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1\Desktop\ПРОЕКТ\день победы\slide_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1\Desktop\ПРОЕКТ\день победы\slide_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1\Desktop\ПРОЕКТ\день победы\slide_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Записанный звук"/>
          </p:nvPr>
        </p:nvPicPr>
        <p:blipFill>
          <a:blip r:embed="rId4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1\Desktop\ПРОЕКТ\день победы\slide_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1\Desktop\ПРОЕКТ\день победы\slide_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1\Desktop\ПРОЕКТ\день победы\slide_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1\Desktop\ПРОЕКТ\день победы\slide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1\Desktop\ПРОЕКТ\день победы\slide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1\Desktop\ПРОЕКТ\день победы\slide_1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1\Desktop\ПРОЕКТ\день победы\slide_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1\Desktop\ПРОЕКТ\день победы\slide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1\Desktop\ПРОЕКТ\день победы\slide_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1\Desktop\ПРОЕКТ\день победы\slide_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ПРОЕКТ\день победы\slide_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1\Desktop\ПРОЕКТ\день победы\slide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1\Desktop\ПРОЕКТ\день победы\slide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1\Desktop\ПРОЕКТ\день победы\slide_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1\Desktop\ПРОЕКТ\день победы\slide_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1\Desktop\ПРОЕКТ\день победы\slide_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1\Desktop\ПРОЕКТ\день победы\slide_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12</Words>
  <Application>Microsoft Office PowerPoint</Application>
  <PresentationFormat>Экран (4:3)</PresentationFormat>
  <Paragraphs>1</Paragraphs>
  <Slides>21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11</cp:revision>
  <dcterms:created xsi:type="dcterms:W3CDTF">2018-05-06T14:04:02Z</dcterms:created>
  <dcterms:modified xsi:type="dcterms:W3CDTF">2019-04-28T07:16:18Z</dcterms:modified>
</cp:coreProperties>
</file>