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</p:sldMasterIdLst>
  <p:notesMasterIdLst>
    <p:notesMasterId r:id="rId25"/>
  </p:notesMasterIdLst>
  <p:sldIdLst>
    <p:sldId id="256" r:id="rId5"/>
    <p:sldId id="257" r:id="rId6"/>
    <p:sldId id="272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5" r:id="rId16"/>
    <p:sldId id="283" r:id="rId17"/>
    <p:sldId id="284" r:id="rId18"/>
    <p:sldId id="286" r:id="rId19"/>
    <p:sldId id="276" r:id="rId20"/>
    <p:sldId id="278" r:id="rId21"/>
    <p:sldId id="288" r:id="rId22"/>
    <p:sldId id="279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866" autoAdjust="0"/>
  </p:normalViewPr>
  <p:slideViewPr>
    <p:cSldViewPr>
      <p:cViewPr varScale="1">
        <p:scale>
          <a:sx n="60" d="100"/>
          <a:sy n="60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49644-1787-4E81-90FB-94FE2D5B6266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12B18-F22F-4DF8-B3F7-7CE05CE1E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2B18-F22F-4DF8-B3F7-7CE05CE1EA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2B18-F22F-4DF8-B3F7-7CE05CE1EA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МКОУ-Малоирменская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ООШ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071570"/>
          </a:xfrm>
        </p:spPr>
        <p:txBody>
          <a:bodyPr>
            <a:normAutofit fontScale="70000" lnSpcReduction="2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ПРОФОРИЕНТАЦИЯ в школе: современные подходы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59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yColl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750099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90417_1219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929090" cy="5840435"/>
          </a:xfrm>
        </p:spPr>
      </p:pic>
      <p:pic>
        <p:nvPicPr>
          <p:cNvPr id="6" name="Содержимое 5" descr="IMG_20190418_1431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85728"/>
            <a:ext cx="4357718" cy="61436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90417_1219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214842" cy="6072230"/>
          </a:xfrm>
        </p:spPr>
      </p:pic>
      <p:pic>
        <p:nvPicPr>
          <p:cNvPr id="8" name="Содержимое 7" descr="IMG_20190418_143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4143404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214290"/>
            <a:ext cx="7643866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то 12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10" y="214290"/>
            <a:ext cx="8286808" cy="64294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367338"/>
            <a:ext cx="7072362" cy="120493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Мы- артисты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81026_1329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0"/>
            <a:ext cx="785818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Знания нужны всегда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50046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«Старайтесь </a:t>
            </a:r>
            <a:r>
              <a:rPr lang="ru-RU" b="1" i="1" dirty="0" smtClean="0">
                <a:solidFill>
                  <a:srgbClr val="FF0000"/>
                </a:solidFill>
              </a:rPr>
              <a:t>стать не успешным, а ценным человеком.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Стремись не к тому, чтобы добиться успеха, а к тому, чтобы твоя жизнь имела смысл. Давно пора заменить идеал успеха идеалом служения» ,-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6400800" cy="175260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утверждал   </a:t>
            </a:r>
            <a:r>
              <a:rPr lang="ru-RU" i="1" dirty="0" smtClean="0">
                <a:solidFill>
                  <a:srgbClr val="C00000"/>
                </a:solidFill>
              </a:rPr>
              <a:t>Альберт </a:t>
            </a:r>
            <a:r>
              <a:rPr lang="ru-RU" i="1" dirty="0" err="1" smtClean="0">
                <a:solidFill>
                  <a:srgbClr val="C00000"/>
                </a:solidFill>
              </a:rPr>
              <a:t>Энштейн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285728"/>
            <a:ext cx="7232151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Haettenschweiler" pitchFamily="34" charset="0"/>
              </a:rPr>
              <a:t>Кем быть? Каким быть?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85860"/>
            <a:ext cx="728667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72560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1" y="285728"/>
            <a:ext cx="7500959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142852"/>
            <a:ext cx="8786874" cy="6500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85728"/>
            <a:ext cx="8501122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786874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14290"/>
            <a:ext cx="8358246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.jpg"/>
          <p:cNvPicPr>
            <a:picLocks noGrp="1" noChangeAspect="1"/>
          </p:cNvPicPr>
          <p:nvPr>
            <p:ph idx="1"/>
          </p:nvPr>
        </p:nvPicPr>
        <p:blipFill>
          <a:blip r:embed="rId3"/>
          <a:srcRect b="15731"/>
          <a:stretch>
            <a:fillRect/>
          </a:stretch>
        </p:blipFill>
        <p:spPr>
          <a:xfrm>
            <a:off x="500034" y="285728"/>
            <a:ext cx="8429684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7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4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Тема35</Template>
  <TotalTime>225</TotalTime>
  <Words>38</Words>
  <Application>Microsoft Office PowerPoint</Application>
  <PresentationFormat>Экран (4:3)</PresentationFormat>
  <Paragraphs>11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Тема35</vt:lpstr>
      <vt:lpstr>Тема36</vt:lpstr>
      <vt:lpstr>Тема39</vt:lpstr>
      <vt:lpstr>Тема40</vt:lpstr>
      <vt:lpstr>МКОУ-Малоирменская ООШ</vt:lpstr>
      <vt:lpstr>Кем быть? Каким быть?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«Старайтесь стать не успешным, а ценным человеком. Стремись не к тому, чтобы добиться успеха, а к тому, чтобы твоя жизнь имела смысл. Давно пора заменить идеал успеха идеалом служения» ,-</vt:lpstr>
      <vt:lpstr>Слайд 19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Учитель</cp:lastModifiedBy>
  <cp:revision>27</cp:revision>
  <dcterms:created xsi:type="dcterms:W3CDTF">2016-11-05T18:33:33Z</dcterms:created>
  <dcterms:modified xsi:type="dcterms:W3CDTF">2019-04-23T03:49:17Z</dcterms:modified>
</cp:coreProperties>
</file>