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5D54-45E6-4E08-A759-5C8DF023E182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20CA-C2D0-4EED-8DF6-5A455A0EFF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5D54-45E6-4E08-A759-5C8DF023E182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20CA-C2D0-4EED-8DF6-5A455A0EF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5D54-45E6-4E08-A759-5C8DF023E182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20CA-C2D0-4EED-8DF6-5A455A0EF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5D54-45E6-4E08-A759-5C8DF023E182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20CA-C2D0-4EED-8DF6-5A455A0EF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5D54-45E6-4E08-A759-5C8DF023E182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F320CA-C2D0-4EED-8DF6-5A455A0EF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5D54-45E6-4E08-A759-5C8DF023E182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20CA-C2D0-4EED-8DF6-5A455A0EF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5D54-45E6-4E08-A759-5C8DF023E182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20CA-C2D0-4EED-8DF6-5A455A0EF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5D54-45E6-4E08-A759-5C8DF023E182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20CA-C2D0-4EED-8DF6-5A455A0EF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5D54-45E6-4E08-A759-5C8DF023E182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20CA-C2D0-4EED-8DF6-5A455A0EF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5D54-45E6-4E08-A759-5C8DF023E182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20CA-C2D0-4EED-8DF6-5A455A0EF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5D54-45E6-4E08-A759-5C8DF023E182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20CA-C2D0-4EED-8DF6-5A455A0EF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875D54-45E6-4E08-A759-5C8DF023E182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F320CA-C2D0-4EED-8DF6-5A455A0EF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42918"/>
            <a:ext cx="8229600" cy="5643602"/>
          </a:xfrm>
        </p:spPr>
        <p:txBody>
          <a:bodyPr>
            <a:normAutofit fontScale="90000"/>
          </a:bodyPr>
          <a:lstStyle/>
          <a:p>
            <a:r>
              <a:rPr lang="ru-RU" sz="7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Фотолетопись</a:t>
            </a:r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героических </a:t>
            </a:r>
            <a:b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Известный </a:t>
            </a:r>
            <a:r>
              <a:rPr lang="ru-RU" sz="2400" dirty="0" err="1" smtClean="0">
                <a:solidFill>
                  <a:schemeClr val="bg1"/>
                </a:solidFill>
              </a:rPr>
              <a:t>ейский</a:t>
            </a:r>
            <a:r>
              <a:rPr lang="ru-RU" sz="2400" dirty="0" smtClean="0">
                <a:solidFill>
                  <a:schemeClr val="bg1"/>
                </a:solidFill>
              </a:rPr>
              <a:t> медик Виктор Александрович Фокин, в годы войны - фронтовой хирург.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C:\Users\Ленка\Downloads\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5286410" cy="495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На занятиях летного состава. В центре - командующий 1-й воздушной армией, Герой Советского Союза Тимофей Тимофеевич </a:t>
            </a:r>
            <a:r>
              <a:rPr lang="ru-RU" sz="2700" dirty="0" err="1" smtClean="0">
                <a:solidFill>
                  <a:schemeClr val="bg1"/>
                </a:solidFill>
              </a:rPr>
              <a:t>Хрюкин</a:t>
            </a:r>
            <a:r>
              <a:rPr lang="ru-RU" sz="2700" dirty="0" smtClean="0">
                <a:solidFill>
                  <a:schemeClr val="bg1"/>
                </a:solidFill>
              </a:rPr>
              <a:t>. Белорусский фронт. Лето, 1944 год.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Ленка\Downloads\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230" y="1736718"/>
            <a:ext cx="5738852" cy="497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Освобождение украинского села на реке Буг. </a:t>
            </a:r>
            <a:r>
              <a:rPr lang="ru-RU" sz="2400" dirty="0" err="1" smtClean="0">
                <a:solidFill>
                  <a:schemeClr val="bg1"/>
                </a:solidFill>
              </a:rPr>
              <a:t>Разведдивизион</a:t>
            </a:r>
            <a:r>
              <a:rPr lang="ru-RU" sz="2400" dirty="0" smtClean="0">
                <a:solidFill>
                  <a:schemeClr val="bg1"/>
                </a:solidFill>
              </a:rPr>
              <a:t> 4-го гвардейского КККК, в котором служило много </a:t>
            </a:r>
            <a:r>
              <a:rPr lang="ru-RU" sz="2400" dirty="0" err="1" smtClean="0">
                <a:solidFill>
                  <a:schemeClr val="bg1"/>
                </a:solidFill>
              </a:rPr>
              <a:t>ейчан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C:\Users\Ленка\Downloads\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3480" y="1285860"/>
            <a:ext cx="631035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Снова на фронт!  Выписка из </a:t>
            </a:r>
            <a:r>
              <a:rPr lang="ru-RU" sz="2400" dirty="0" err="1" smtClean="0">
                <a:solidFill>
                  <a:schemeClr val="bg1"/>
                </a:solidFill>
              </a:rPr>
              <a:t>ейского</a:t>
            </a:r>
            <a:r>
              <a:rPr lang="ru-RU" sz="2400" dirty="0" smtClean="0">
                <a:solidFill>
                  <a:schemeClr val="bg1"/>
                </a:solidFill>
              </a:rPr>
              <a:t> госпиталя. 1944 год.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C:\Users\Ленка\Downloads\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93778"/>
            <a:ext cx="6072230" cy="562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 полевом аэродроме. 51-й авиационный полк </a:t>
            </a:r>
            <a:r>
              <a:rPr lang="ru-RU" sz="2400" dirty="0" err="1" smtClean="0">
                <a:solidFill>
                  <a:schemeClr val="bg1"/>
                </a:solidFill>
              </a:rPr>
              <a:t>Военно-Возушных</a:t>
            </a:r>
            <a:r>
              <a:rPr lang="ru-RU" sz="2400" dirty="0" smtClean="0">
                <a:solidFill>
                  <a:schemeClr val="bg1"/>
                </a:solidFill>
              </a:rPr>
              <a:t> сил Краснознамённого Балтийского флота. 1945 год. Первый слева стоит авиатехник Никита Климович Колодезный.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C:\Users\Ленка\Downloads\1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65282"/>
            <a:ext cx="6596106" cy="504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err="1" smtClean="0">
                <a:solidFill>
                  <a:schemeClr val="bg1"/>
                </a:solidFill>
              </a:rPr>
              <a:t>Ейчане</a:t>
            </a:r>
            <a:r>
              <a:rPr lang="ru-RU" sz="2700" dirty="0" smtClean="0">
                <a:solidFill>
                  <a:schemeClr val="bg1"/>
                </a:solidFill>
              </a:rPr>
              <a:t> на восстановлении разрушенного фашистами родного города. 1944 год.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Ленка\Downloads\1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980" y="1141426"/>
            <a:ext cx="6119854" cy="550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Маргарита Николаевна </a:t>
            </a:r>
            <a:r>
              <a:rPr lang="ru-RU" sz="2400" dirty="0" err="1" smtClean="0">
                <a:solidFill>
                  <a:schemeClr val="bg1"/>
                </a:solidFill>
              </a:rPr>
              <a:t>Юловская</a:t>
            </a:r>
            <a:r>
              <a:rPr lang="ru-RU" sz="2400" dirty="0" smtClean="0">
                <a:solidFill>
                  <a:schemeClr val="bg1"/>
                </a:solidFill>
              </a:rPr>
              <a:t> - радист 163-го отдельного Керченского артдивизиона Черноморского флота. Участница боёв за Крым и Кавказ.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C:\Users\Ленка\Downloads\1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566741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За Родину! Вручение наград фронтовикам. Восточная Пруссия, город </a:t>
            </a:r>
            <a:r>
              <a:rPr lang="ru-RU" sz="2700" dirty="0" err="1" smtClean="0">
                <a:solidFill>
                  <a:schemeClr val="bg1"/>
                </a:solidFill>
              </a:rPr>
              <a:t>Бортенштайн</a:t>
            </a:r>
            <a:r>
              <a:rPr lang="ru-RU" sz="2700" dirty="0" smtClean="0">
                <a:solidFill>
                  <a:schemeClr val="bg1"/>
                </a:solidFill>
              </a:rPr>
              <a:t>.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 Весна, 1945 год. Первый слева - Т. Т. </a:t>
            </a:r>
            <a:r>
              <a:rPr lang="ru-RU" sz="2700" dirty="0" err="1" smtClean="0">
                <a:solidFill>
                  <a:schemeClr val="bg1"/>
                </a:solidFill>
              </a:rPr>
              <a:t>Хрюкин</a:t>
            </a:r>
            <a:r>
              <a:rPr lang="ru-RU" sz="2700" dirty="0" smtClean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C:\Users\Ленка\Downloads\1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3478" y="1285860"/>
            <a:ext cx="623891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bg1"/>
                </a:solidFill>
              </a:rPr>
              <a:t> 9 мая 1945 года  в Кёнигсберге (Калининград). В центре Анна Михайловна </a:t>
            </a:r>
            <a:r>
              <a:rPr lang="ru-RU" sz="2400" dirty="0" err="1" smtClean="0">
                <a:solidFill>
                  <a:schemeClr val="bg1"/>
                </a:solidFill>
              </a:rPr>
              <a:t>Логунова</a:t>
            </a:r>
            <a:r>
              <a:rPr lang="ru-RU" sz="2400" dirty="0" smtClean="0">
                <a:solidFill>
                  <a:schemeClr val="bg1"/>
                </a:solidFill>
              </a:rPr>
              <a:t> - связист 2-й Гвардейской Таманской дивизии.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C:\Users\Ленка\Downloads\1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4918" y="1357298"/>
            <a:ext cx="6381792" cy="519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Боевое задание выполнено! Дегазацию самолета ПЕ-2 проводит начальник </a:t>
            </a:r>
            <a:r>
              <a:rPr lang="ru-RU" sz="2700" dirty="0" err="1" smtClean="0">
                <a:solidFill>
                  <a:schemeClr val="bg1"/>
                </a:solidFill>
              </a:rPr>
              <a:t>химслужбы</a:t>
            </a:r>
            <a:r>
              <a:rPr lang="ru-RU" sz="2700" dirty="0" smtClean="0">
                <a:solidFill>
                  <a:schemeClr val="bg1"/>
                </a:solidFill>
              </a:rPr>
              <a:t> Филипп Ефремович Басистый. Май, 1945 год.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Ленка\Downloads\1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9166" y="1357298"/>
            <a:ext cx="6810420" cy="533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71517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году исполнилось 74 года Великой Победе в Великой Отечественной войне. Сколько бы времени ни прошло с того светлого и счастливого майского дня 45-го, он навсегда останется самым ярким и великим праздником нашего Отечества. Без малого четыре года бушевало пламя Великой Отечественной войны, но, преодолев все тяготы и лишения военных лет, врага разгромили. Безмерно высокой была цена этой Победы: наша страна потеряла в этой страшной войне более 26 миллионов человек, город Ейск – более 10 тысяч своих жителей. На этих страницах старые военные фотографии - летопись героических сражений, боевой стойкости, мужества и самопожертвования. Вглядитесь в лица фронтовиков разных возрастов и разных боевых профессий. Одни ушли на фронт совсем молодыми людьми, иногда прямо со школьной скамьи, другие – зрелыми, опытными воинами. Героев фото объединяет война и Ейск – все они </a:t>
            </a:r>
            <a:r>
              <a:rPr lang="ru-RU" sz="4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ейчане</a:t>
            </a:r>
            <a:r>
              <a:rPr lang="ru-RU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Кто-то родился и вырос здесь, кто-то работал, жил или живет в нашем родном городе. Время не властно над памятью. Мы бережем каждую частицу, каждое свидетельство величайшего подвига нашего народа. Все фото из фондов </a:t>
            </a:r>
            <a:r>
              <a:rPr lang="ru-RU" sz="4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ейского</a:t>
            </a:r>
            <a:r>
              <a:rPr lang="ru-RU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краеведческого музея. Хранятся они вместе с наградами, документами, историческими реликвиями, принадлежавшими фронтовикам. Вглядитесь в эти лица, чтобы никогда не забывать тех, кому обязаны жизнью...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Дошли до Берлина! Наши у Бранденбургских ворот, май 1945 года. Первый слева - Константин Григорьевич </a:t>
            </a:r>
            <a:r>
              <a:rPr lang="ru-RU" sz="2700" dirty="0" err="1" smtClean="0">
                <a:solidFill>
                  <a:schemeClr val="bg1"/>
                </a:solidFill>
              </a:rPr>
              <a:t>Приймак</a:t>
            </a:r>
            <a:r>
              <a:rPr lang="ru-RU" sz="2700" dirty="0" smtClean="0">
                <a:solidFill>
                  <a:schemeClr val="bg1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Ленка\Downloads\2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826" y="1357298"/>
            <a:ext cx="6238884" cy="52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394018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Ветераны </a:t>
            </a:r>
            <a:br>
              <a:rPr lang="ru-RU" sz="8000" dirty="0" smtClean="0">
                <a:solidFill>
                  <a:schemeClr val="bg1"/>
                </a:solidFill>
              </a:rPr>
            </a:br>
            <a:r>
              <a:rPr lang="ru-RU" sz="8000" dirty="0" smtClean="0">
                <a:solidFill>
                  <a:schemeClr val="bg1"/>
                </a:solidFill>
              </a:rPr>
              <a:t/>
            </a:r>
            <a:br>
              <a:rPr lang="ru-RU" sz="8000" dirty="0" smtClean="0">
                <a:solidFill>
                  <a:schemeClr val="bg1"/>
                </a:solidFill>
              </a:rPr>
            </a:br>
            <a:r>
              <a:rPr lang="ru-RU" sz="8000" dirty="0" smtClean="0">
                <a:solidFill>
                  <a:schemeClr val="bg1"/>
                </a:solidFill>
              </a:rPr>
              <a:t>сегодня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енка\Pictures\photo4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17863" cy="58671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енка\Pictures\photo4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70062" cy="620648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Ленка\Pictures\photo4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76740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Ленка\Pictures\photo4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65252" cy="627792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енка\Pictures\photo49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70035" cy="635655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642918"/>
            <a:ext cx="7429552" cy="4725998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>Пусть не все герои,-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Те, кто погибли,-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Павшим вечная слава!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Вечная слава!..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Вспомним всех поимённо,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Горем вспомним своим…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Это нужно – не мёртвым!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Это надо живым! 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5929330"/>
            <a:ext cx="3558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Р. Рождественский.</a:t>
            </a:r>
            <a:endParaRPr lang="ru-RU" sz="2800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Перед боем. Справа - Ефим Васильевич </a:t>
            </a:r>
            <a:r>
              <a:rPr lang="ru-RU" sz="2700" dirty="0" err="1" smtClean="0">
                <a:solidFill>
                  <a:schemeClr val="bg1"/>
                </a:solidFill>
              </a:rPr>
              <a:t>Немтинов</a:t>
            </a:r>
            <a:r>
              <a:rPr lang="ru-RU" sz="2700" dirty="0" smtClean="0">
                <a:solidFill>
                  <a:schemeClr val="bg1"/>
                </a:solidFill>
              </a:rPr>
              <a:t>, комиссар батальона 276-й стрелковой дивизии. Погиб.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C:\Users\Ленка\Downloads\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64373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Впереди вся война! Молодые красноармейцы - </a:t>
            </a:r>
            <a:r>
              <a:rPr lang="ru-RU" sz="2400" dirty="0" err="1" smtClean="0">
                <a:solidFill>
                  <a:schemeClr val="bg1"/>
                </a:solidFill>
              </a:rPr>
              <a:t>ейчане</a:t>
            </a:r>
            <a:r>
              <a:rPr lang="ru-RU" sz="2400" dirty="0" smtClean="0">
                <a:solidFill>
                  <a:schemeClr val="bg1"/>
                </a:solidFill>
              </a:rPr>
              <a:t>. 1941 год.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C:\Users\Ленка\Downloads\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928670"/>
            <a:ext cx="585791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У землянки. Редкие минуты отдыха на фронте. 1943 год. Второй слева - Борис Васильевич </a:t>
            </a:r>
            <a:r>
              <a:rPr lang="ru-RU" sz="2400" dirty="0" err="1" smtClean="0">
                <a:solidFill>
                  <a:schemeClr val="bg1"/>
                </a:solidFill>
              </a:rPr>
              <a:t>Коцубо</a:t>
            </a:r>
            <a:r>
              <a:rPr lang="ru-RU" sz="2400" dirty="0" smtClean="0">
                <a:solidFill>
                  <a:schemeClr val="bg1"/>
                </a:solidFill>
              </a:rPr>
              <a:t>, после войны он работал главным хранителем музея.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C:\Users\Ленка\Downloads\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65282"/>
            <a:ext cx="5381660" cy="497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Командир сапёрного батальона, капитан, Герой Советского Союза Андрей Гаврилович Сухоруков.  Удостоен высокого звания за захват плацдарма при форсировании Днепра в 1943 году.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C:\Users\Ленка\Downloads\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7860" y="1665282"/>
            <a:ext cx="4738718" cy="512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Потерпи, миленький! Мария Тихоновна Харченко - гвардии старшина медицинской службы </a:t>
            </a:r>
            <a:r>
              <a:rPr lang="ru-RU" sz="2700" dirty="0" err="1" smtClean="0">
                <a:solidFill>
                  <a:schemeClr val="bg1"/>
                </a:solidFill>
              </a:rPr>
              <a:t>медэскадрона</a:t>
            </a:r>
            <a:r>
              <a:rPr lang="ru-RU" sz="2700" dirty="0" smtClean="0">
                <a:solidFill>
                  <a:schemeClr val="bg1"/>
                </a:solidFill>
              </a:rPr>
              <a:t> 4-го гвардейского Краснознамённого Кавалерийского казачьего корпуса. 1944 год.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Ленка\Downloads\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7178" y="1816104"/>
            <a:ext cx="5730904" cy="489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Два танкиста, два веселых друга, 1943 год. Справа - лейтенант Петр Ефимович Василевский. Погиб.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C:\Users\Ленка\Downloads\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89034"/>
            <a:ext cx="5715040" cy="552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Рядовой Михаил Иванович </a:t>
            </a:r>
            <a:r>
              <a:rPr lang="ru-RU" sz="2700" dirty="0" err="1" smtClean="0">
                <a:solidFill>
                  <a:schemeClr val="bg1"/>
                </a:solidFill>
              </a:rPr>
              <a:t>Марасин</a:t>
            </a:r>
            <a:r>
              <a:rPr lang="ru-RU" sz="2700" dirty="0" smtClean="0">
                <a:solidFill>
                  <a:schemeClr val="bg1"/>
                </a:solidFill>
              </a:rPr>
              <a:t> - участник боев за Сталинград, Кубань, Крым, Белоруссию, Литву. Погиб в 1944 году.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Ленка\Downloads\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08092"/>
            <a:ext cx="6024602" cy="540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560</Words>
  <Application>Microsoft Office PowerPoint</Application>
  <PresentationFormat>Экран (4:3)</PresentationFormat>
  <Paragraphs>23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Фотолетопись  героических   лет  </vt:lpstr>
      <vt:lpstr>Слайд 2</vt:lpstr>
      <vt:lpstr>Перед боем. Справа - Ефим Васильевич Немтинов, комиссар батальона 276-й стрелковой дивизии. Погиб.</vt:lpstr>
      <vt:lpstr>Впереди вся война! Молодые красноармейцы - ейчане. 1941 год. </vt:lpstr>
      <vt:lpstr>У землянки. Редкие минуты отдыха на фронте. 1943 год. Второй слева - Борис Васильевич Коцубо, после войны он работал главным хранителем музея.</vt:lpstr>
      <vt:lpstr>Командир сапёрного батальона, капитан, Герой Советского Союза Андрей Гаврилович Сухоруков.  Удостоен высокого звания за захват плацдарма при форсировании Днепра в 1943 году.</vt:lpstr>
      <vt:lpstr>Потерпи, миленький! Мария Тихоновна Харченко - гвардии старшина медицинской службы медэскадрона 4-го гвардейского Краснознамённого Кавалерийского казачьего корпуса. 1944 год. </vt:lpstr>
      <vt:lpstr>Два танкиста, два веселых друга, 1943 год. Справа - лейтенант Петр Ефимович Василевский. Погиб.</vt:lpstr>
      <vt:lpstr>Рядовой Михаил Иванович Марасин - участник боев за Сталинград, Кубань, Крым, Белоруссию, Литву. Погиб в 1944 году. </vt:lpstr>
      <vt:lpstr>Известный ейский медик Виктор Александрович Фокин, в годы войны - фронтовой хирург.</vt:lpstr>
      <vt:lpstr>На занятиях летного состава. В центре - командующий 1-й воздушной армией, Герой Советского Союза Тимофей Тимофеевич Хрюкин. Белорусский фронт. Лето, 1944 год. </vt:lpstr>
      <vt:lpstr>Освобождение украинского села на реке Буг. Разведдивизион 4-го гвардейского КККК, в котором служило много ейчан.</vt:lpstr>
      <vt:lpstr>Снова на фронт!  Выписка из ейского госпиталя. 1944 год.</vt:lpstr>
      <vt:lpstr>На полевом аэродроме. 51-й авиационный полк Военно-Возушных сил Краснознамённого Балтийского флота. 1945 год. Первый слева стоит авиатехник Никита Климович Колодезный.</vt:lpstr>
      <vt:lpstr>Ейчане на восстановлении разрушенного фашистами родного города. 1944 год. </vt:lpstr>
      <vt:lpstr>Маргарита Николаевна Юловская - радист 163-го отдельного Керченского артдивизиона Черноморского флота. Участница боёв за Крым и Кавказ.</vt:lpstr>
      <vt:lpstr>За Родину! Вручение наград фронтовикам. Восточная Пруссия, город Бортенштайн.  Весна, 1945 год. Первый слева - Т. Т. Хрюкин.  </vt:lpstr>
      <vt:lpstr>  9 мая 1945 года  в Кёнигсберге (Калининград). В центре Анна Михайловна Логунова - связист 2-й Гвардейской Таманской дивизии. </vt:lpstr>
      <vt:lpstr>Боевое задание выполнено! Дегазацию самолета ПЕ-2 проводит начальник химслужбы Филипп Ефремович Басистый. Май, 1945 год. </vt:lpstr>
      <vt:lpstr>Дошли до Берлина! Наши у Бранденбургских ворот, май 1945 года. Первый слева - Константин Григорьевич Приймак. </vt:lpstr>
      <vt:lpstr>Ветераны   сегодня</vt:lpstr>
      <vt:lpstr>Слайд 22</vt:lpstr>
      <vt:lpstr>Слайд 23</vt:lpstr>
      <vt:lpstr>Слайд 24</vt:lpstr>
      <vt:lpstr>Слайд 25</vt:lpstr>
      <vt:lpstr>Слайд 26</vt:lpstr>
      <vt:lpstr>Пусть не все герои,- Те, кто погибли,- Павшим вечная слава! Вечная слава!.. Вспомним всех поимённо,  Горем вспомним своим… Это нужно – не мёртвым! Это надо живым!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Фотолетопись героических лет</dc:title>
  <dc:creator>Ленка</dc:creator>
  <cp:lastModifiedBy>Ленка</cp:lastModifiedBy>
  <cp:revision>23</cp:revision>
  <dcterms:created xsi:type="dcterms:W3CDTF">2013-02-04T19:26:48Z</dcterms:created>
  <dcterms:modified xsi:type="dcterms:W3CDTF">2019-05-09T17:21:08Z</dcterms:modified>
</cp:coreProperties>
</file>