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76" r:id="rId3"/>
    <p:sldId id="257" r:id="rId4"/>
    <p:sldId id="258" r:id="rId5"/>
    <p:sldId id="259" r:id="rId6"/>
    <p:sldId id="277" r:id="rId7"/>
    <p:sldId id="278" r:id="rId8"/>
    <p:sldId id="279" r:id="rId9"/>
    <p:sldId id="260" r:id="rId10"/>
    <p:sldId id="262" r:id="rId11"/>
    <p:sldId id="263" r:id="rId12"/>
    <p:sldId id="264" r:id="rId13"/>
    <p:sldId id="280" r:id="rId14"/>
    <p:sldId id="282" r:id="rId15"/>
    <p:sldId id="286" r:id="rId16"/>
    <p:sldId id="285" r:id="rId17"/>
    <p:sldId id="284" r:id="rId18"/>
    <p:sldId id="281" r:id="rId19"/>
    <p:sldId id="265" r:id="rId20"/>
    <p:sldId id="267" r:id="rId21"/>
    <p:sldId id="266" r:id="rId22"/>
    <p:sldId id="268" r:id="rId23"/>
    <p:sldId id="269" r:id="rId24"/>
    <p:sldId id="270" r:id="rId25"/>
    <p:sldId id="271" r:id="rId26"/>
    <p:sldId id="272" r:id="rId27"/>
    <p:sldId id="273" r:id="rId28"/>
    <p:sldId id="274" r:id="rId29"/>
    <p:sldId id="27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CE6"/>
    <a:srgbClr val="FFCC00"/>
    <a:srgbClr val="000000"/>
    <a:srgbClr val="FFFFFF"/>
    <a:srgbClr val="E3F4FF"/>
    <a:srgbClr val="8A0000"/>
    <a:srgbClr val="19ABD9"/>
    <a:srgbClr val="3338FF"/>
    <a:srgbClr val="8398EF"/>
    <a:srgbClr val="7575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7210" autoAdjust="0"/>
    <p:restoredTop sz="94683" autoAdjust="0"/>
  </p:normalViewPr>
  <p:slideViewPr>
    <p:cSldViewPr>
      <p:cViewPr>
        <p:scale>
          <a:sx n="100" d="100"/>
          <a:sy n="100" d="100"/>
        </p:scale>
        <p:origin x="-996" y="-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D3468-BB76-4D72-A3B5-BCEAA4D5CE99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05CF27-E2C7-4CDE-9EA1-2EB30721C1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212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5CF27-E2C7-4CDE-9EA1-2EB30721C14E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986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5CF27-E2C7-4CDE-9EA1-2EB30721C14E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9863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5CF27-E2C7-4CDE-9EA1-2EB30721C14E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986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9483-B2C8-41A4-B44E-D31676B611EA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0B714-0E45-4786-B36A-A58FC52B4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7146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9483-B2C8-41A4-B44E-D31676B611EA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0B714-0E45-4786-B36A-A58FC52B4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528401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9483-B2C8-41A4-B44E-D31676B611EA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0B714-0E45-4786-B36A-A58FC52B4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477062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9483-B2C8-41A4-B44E-D31676B611EA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0B714-0E45-4786-B36A-A58FC52B4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952206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9483-B2C8-41A4-B44E-D31676B611EA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0B714-0E45-4786-B36A-A58FC52B4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926788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9483-B2C8-41A4-B44E-D31676B611EA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0B714-0E45-4786-B36A-A58FC52B4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724752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9483-B2C8-41A4-B44E-D31676B611EA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0B714-0E45-4786-B36A-A58FC52B4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230053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9483-B2C8-41A4-B44E-D31676B611EA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0B714-0E45-4786-B36A-A58FC52B4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813728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9483-B2C8-41A4-B44E-D31676B611EA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0B714-0E45-4786-B36A-A58FC52B4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969801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9483-B2C8-41A4-B44E-D31676B611EA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0B714-0E45-4786-B36A-A58FC52B4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252874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9483-B2C8-41A4-B44E-D31676B611EA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0B714-0E45-4786-B36A-A58FC52B4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944460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819483-B2C8-41A4-B44E-D31676B611EA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E0B714-0E45-4786-B36A-A58FC52B4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392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.png"/><Relationship Id="rId4" Type="http://schemas.openxmlformats.org/officeDocument/2006/relationships/image" Target="../media/image30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/>
              <a:t>В гости к осьминогу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055404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2088">
            <a:off x="395536" y="1052736"/>
            <a:ext cx="8379354" cy="471338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4927557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185">
            <a:off x="467544" y="836712"/>
            <a:ext cx="8218320" cy="528945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7697496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6423">
            <a:off x="395536" y="692696"/>
            <a:ext cx="8322125" cy="554461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6367456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Fesim\Documents\Мамины документы\В гости к осьминогу 2\Рыба-анге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841">
            <a:off x="507441" y="1089069"/>
            <a:ext cx="7828436" cy="4968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413714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Fesim\Documents\Мамины документы\В гости к осьминогу 2\Летучая рыб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6430">
            <a:off x="544733" y="594472"/>
            <a:ext cx="8190110" cy="55256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575536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Fesim\Documents\Мамины документы\В гости к осьминогу 2\Рыба-лун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165">
            <a:off x="652466" y="564585"/>
            <a:ext cx="7845165" cy="58838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2955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Fesim\Documents\Мамины документы\В гости к осьминогу 2\Рыба-ёж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3081">
            <a:off x="570835" y="406661"/>
            <a:ext cx="7992888" cy="59946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043893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Fesim\Documents\Мамины документы\В гости к осьминогу 2\Рыба-клоу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807">
            <a:off x="631363" y="375930"/>
            <a:ext cx="7959596" cy="59696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537355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Fesim\Documents\Мамины документы\В гости к осьминогу 2\Рыба-бабоч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8479">
            <a:off x="509587" y="692696"/>
            <a:ext cx="8323735" cy="55457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80729404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695">
            <a:off x="251520" y="548680"/>
            <a:ext cx="8626354" cy="577056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6013085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51520" y="476672"/>
            <a:ext cx="8640960" cy="5760640"/>
          </a:xfrm>
          <a:prstGeom prst="round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Oval 4"/>
          <p:cNvSpPr/>
          <p:nvPr/>
        </p:nvSpPr>
        <p:spPr>
          <a:xfrm>
            <a:off x="971600" y="2708920"/>
            <a:ext cx="1440160" cy="144016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6732240" y="2348880"/>
            <a:ext cx="1440160" cy="21602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4355976" y="2708920"/>
            <a:ext cx="1440160" cy="144016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Isosceles Triangle 8"/>
          <p:cNvSpPr/>
          <p:nvPr/>
        </p:nvSpPr>
        <p:spPr>
          <a:xfrm>
            <a:off x="3347864" y="3079541"/>
            <a:ext cx="792088" cy="682834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Oval 9"/>
          <p:cNvSpPr/>
          <p:nvPr/>
        </p:nvSpPr>
        <p:spPr>
          <a:xfrm>
            <a:off x="1349971" y="1124744"/>
            <a:ext cx="720080" cy="720080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779912" y="836712"/>
            <a:ext cx="1440160" cy="1440160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Isosceles Triangle 11"/>
          <p:cNvSpPr/>
          <p:nvPr/>
        </p:nvSpPr>
        <p:spPr>
          <a:xfrm>
            <a:off x="7056276" y="1143367"/>
            <a:ext cx="792088" cy="682834"/>
          </a:xfrm>
          <a:prstGeom prst="triangle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331640" y="4941168"/>
            <a:ext cx="720080" cy="720080"/>
          </a:xfrm>
          <a:prstGeom prst="rect">
            <a:avLst/>
          </a:prstGeom>
          <a:solidFill>
            <a:srgbClr val="002C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Isosceles Triangle 13"/>
          <p:cNvSpPr/>
          <p:nvPr/>
        </p:nvSpPr>
        <p:spPr>
          <a:xfrm>
            <a:off x="3834594" y="4595363"/>
            <a:ext cx="1487016" cy="1281909"/>
          </a:xfrm>
          <a:prstGeom prst="triangle">
            <a:avLst/>
          </a:prstGeom>
          <a:solidFill>
            <a:srgbClr val="002C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Oval 14"/>
          <p:cNvSpPr/>
          <p:nvPr/>
        </p:nvSpPr>
        <p:spPr>
          <a:xfrm>
            <a:off x="7058905" y="5013176"/>
            <a:ext cx="720080" cy="720080"/>
          </a:xfrm>
          <a:prstGeom prst="ellipse">
            <a:avLst/>
          </a:prstGeom>
          <a:solidFill>
            <a:srgbClr val="002C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3576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8117">
            <a:off x="395536" y="692696"/>
            <a:ext cx="8316923" cy="554461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7221423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369">
            <a:off x="395536" y="764704"/>
            <a:ext cx="8410533" cy="525658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13625813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180000">
            <a:off x="4557783" y="3322698"/>
            <a:ext cx="4276906" cy="320412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0000">
            <a:off x="206710" y="3564193"/>
            <a:ext cx="3980311" cy="298333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40000">
            <a:off x="448849" y="321860"/>
            <a:ext cx="3744000" cy="2808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3488">
            <a:off x="4687141" y="395843"/>
            <a:ext cx="3955690" cy="263712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8273790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1758">
            <a:off x="539552" y="548680"/>
            <a:ext cx="7704855" cy="577864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7338349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186" y="137838"/>
            <a:ext cx="4622078" cy="32358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27000">
              <a:srgbClr val="3338FF">
                <a:alpha val="73000"/>
              </a:srgb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1" y="3479802"/>
            <a:ext cx="4608835" cy="3235873"/>
          </a:xfrm>
          <a:prstGeom prst="rect">
            <a:avLst/>
          </a:prstGeom>
          <a:effectLst>
            <a:glow rad="127000">
              <a:srgbClr val="3338FF">
                <a:alpha val="73000"/>
              </a:srgbClr>
            </a:glow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5069749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28290"/>
            <a:ext cx="2838928" cy="240913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ight Arrow 5"/>
          <p:cNvSpPr/>
          <p:nvPr/>
        </p:nvSpPr>
        <p:spPr>
          <a:xfrm>
            <a:off x="3707904" y="1848920"/>
            <a:ext cx="2880320" cy="778629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243453"/>
            <a:ext cx="2246381" cy="190805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732240" y="653183"/>
            <a:ext cx="1484702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dirty="0" smtClean="0"/>
              <a:t>8</a:t>
            </a:r>
            <a:endParaRPr lang="ru-RU" sz="20000" dirty="0"/>
          </a:p>
        </p:txBody>
      </p:sp>
      <p:sp>
        <p:nvSpPr>
          <p:cNvPr id="11" name="TextBox 10"/>
          <p:cNvSpPr txBox="1"/>
          <p:nvPr/>
        </p:nvSpPr>
        <p:spPr>
          <a:xfrm>
            <a:off x="6884640" y="3429000"/>
            <a:ext cx="1484702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dirty="0" smtClean="0"/>
              <a:t>2</a:t>
            </a:r>
            <a:endParaRPr lang="ru-RU" sz="20000" dirty="0"/>
          </a:p>
        </p:txBody>
      </p:sp>
      <p:sp>
        <p:nvSpPr>
          <p:cNvPr id="12" name="Right Arrow 11"/>
          <p:cNvSpPr/>
          <p:nvPr/>
        </p:nvSpPr>
        <p:spPr>
          <a:xfrm>
            <a:off x="2843808" y="4624734"/>
            <a:ext cx="3896816" cy="778629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529704" y="1961545"/>
            <a:ext cx="21696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/>
              <a:t>щ</a:t>
            </a:r>
            <a:r>
              <a:rPr lang="ru-RU" sz="4000" dirty="0" smtClean="0"/>
              <a:t>упалец</a:t>
            </a:r>
          </a:p>
          <a:p>
            <a:pPr algn="ctr"/>
            <a:r>
              <a:rPr lang="ru-RU" sz="4000" dirty="0" smtClean="0"/>
              <a:t>(ног)</a:t>
            </a:r>
            <a:endParaRPr lang="ru-RU" sz="4000" dirty="0"/>
          </a:p>
        </p:txBody>
      </p:sp>
      <p:sp>
        <p:nvSpPr>
          <p:cNvPr id="14" name="TextBox 13"/>
          <p:cNvSpPr txBox="1"/>
          <p:nvPr/>
        </p:nvSpPr>
        <p:spPr>
          <a:xfrm>
            <a:off x="6987460" y="5014048"/>
            <a:ext cx="1184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/>
              <a:t>ноги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3785439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59259E-6 L -0.00243 -0.1201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-60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-0.00209 -0.08403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421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10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28290"/>
            <a:ext cx="2838928" cy="240913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ight Arrow 5"/>
          <p:cNvSpPr/>
          <p:nvPr/>
        </p:nvSpPr>
        <p:spPr>
          <a:xfrm>
            <a:off x="3707904" y="1848920"/>
            <a:ext cx="2880320" cy="778629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243453"/>
            <a:ext cx="2246381" cy="1908052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2843808" y="4624734"/>
            <a:ext cx="3896816" cy="778629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1"/>
          <p:cNvSpPr/>
          <p:nvPr/>
        </p:nvSpPr>
        <p:spPr>
          <a:xfrm>
            <a:off x="6876256" y="1698174"/>
            <a:ext cx="1656184" cy="1080120"/>
          </a:xfrm>
          <a:prstGeom prst="ellipse">
            <a:avLst/>
          </a:prstGeom>
          <a:solidFill>
            <a:srgbClr val="19ABD9"/>
          </a:solidFill>
          <a:ln>
            <a:solidFill>
              <a:srgbClr val="FFFFFF"/>
            </a:solidFill>
            <a:prstDash val="solid"/>
          </a:ln>
          <a:effectLst>
            <a:glow rad="101600">
              <a:schemeClr val="accent1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Oval 12"/>
          <p:cNvSpPr/>
          <p:nvPr/>
        </p:nvSpPr>
        <p:spPr>
          <a:xfrm>
            <a:off x="7001048" y="4479089"/>
            <a:ext cx="1656184" cy="1080120"/>
          </a:xfrm>
          <a:prstGeom prst="ellipse">
            <a:avLst/>
          </a:prstGeom>
          <a:solidFill>
            <a:srgbClr val="8A0000"/>
          </a:solidFill>
          <a:ln>
            <a:solidFill>
              <a:srgbClr val="FFFFFF"/>
            </a:solidFill>
            <a:prstDash val="solid"/>
          </a:ln>
          <a:effectLst>
            <a:glow rad="101600">
              <a:schemeClr val="accent1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732240" y="2060848"/>
            <a:ext cx="1447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/>
              <a:t>кровь</a:t>
            </a:r>
            <a:endParaRPr lang="ru-RU" sz="4000" dirty="0"/>
          </a:p>
        </p:txBody>
      </p:sp>
      <p:sp>
        <p:nvSpPr>
          <p:cNvPr id="16" name="TextBox 15"/>
          <p:cNvSpPr txBox="1"/>
          <p:nvPr/>
        </p:nvSpPr>
        <p:spPr>
          <a:xfrm>
            <a:off x="6732239" y="4893644"/>
            <a:ext cx="1447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/>
              <a:t>кровь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9381769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11111E-6 L -0.03541 -0.0574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1" y="-287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96296E-6 L -0.04115 -0.05324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6" y="-266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3" grpId="0" animBg="1"/>
      <p:bldP spid="13" grpId="1" animBg="1"/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28290"/>
            <a:ext cx="2838928" cy="240913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ight Arrow 5"/>
          <p:cNvSpPr/>
          <p:nvPr/>
        </p:nvSpPr>
        <p:spPr>
          <a:xfrm>
            <a:off x="3707904" y="1848920"/>
            <a:ext cx="2880320" cy="778629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243453"/>
            <a:ext cx="2246381" cy="190805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732240" y="653183"/>
            <a:ext cx="1484702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0" dirty="0" smtClean="0"/>
              <a:t>3</a:t>
            </a:r>
            <a:endParaRPr lang="ru-RU" sz="20000" dirty="0"/>
          </a:p>
        </p:txBody>
      </p:sp>
      <p:sp>
        <p:nvSpPr>
          <p:cNvPr id="11" name="TextBox 10"/>
          <p:cNvSpPr txBox="1"/>
          <p:nvPr/>
        </p:nvSpPr>
        <p:spPr>
          <a:xfrm>
            <a:off x="6884640" y="3429000"/>
            <a:ext cx="1484702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0" dirty="0" smtClean="0"/>
              <a:t>1</a:t>
            </a:r>
            <a:endParaRPr lang="ru-RU" sz="20000" dirty="0"/>
          </a:p>
        </p:txBody>
      </p:sp>
      <p:sp>
        <p:nvSpPr>
          <p:cNvPr id="12" name="Right Arrow 11"/>
          <p:cNvSpPr/>
          <p:nvPr/>
        </p:nvSpPr>
        <p:spPr>
          <a:xfrm>
            <a:off x="2843808" y="4624734"/>
            <a:ext cx="3896816" cy="778629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753421" y="2145050"/>
            <a:ext cx="17222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/>
              <a:t>сердца</a:t>
            </a:r>
            <a:endParaRPr lang="ru-RU" sz="4000" dirty="0"/>
          </a:p>
        </p:txBody>
      </p:sp>
      <p:sp>
        <p:nvSpPr>
          <p:cNvPr id="14" name="TextBox 13"/>
          <p:cNvSpPr txBox="1"/>
          <p:nvPr/>
        </p:nvSpPr>
        <p:spPr>
          <a:xfrm>
            <a:off x="6716362" y="5014048"/>
            <a:ext cx="17271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/>
              <a:t>сердце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1469843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59259E-6 L -0.00243 -0.0990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-495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-0.00209 -0.08403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421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10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2611">
            <a:off x="671154" y="466241"/>
            <a:ext cx="7776864" cy="583264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Чайки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540552" y="15567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14913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984">
            <a:off x="428015" y="752464"/>
            <a:ext cx="8295321" cy="518457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527213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8325">
            <a:off x="755576" y="548680"/>
            <a:ext cx="7696393" cy="577229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Шум мор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84568" y="21328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2653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8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9968">
            <a:off x="755575" y="404664"/>
            <a:ext cx="7704857" cy="578965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Чайки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84568" y="24208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3113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782">
            <a:off x="467543" y="692696"/>
            <a:ext cx="8208911" cy="547260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552768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3404">
            <a:off x="386216" y="1050798"/>
            <a:ext cx="8479170" cy="54643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Oval Callout 5"/>
          <p:cNvSpPr/>
          <p:nvPr/>
        </p:nvSpPr>
        <p:spPr>
          <a:xfrm flipH="1">
            <a:off x="3563888" y="117519"/>
            <a:ext cx="3969237" cy="2585365"/>
          </a:xfrm>
          <a:prstGeom prst="wedgeEllipseCallout">
            <a:avLst/>
          </a:prstGeom>
          <a:solidFill>
            <a:srgbClr val="E3F4FF">
              <a:alpha val="90980"/>
            </a:srgbClr>
          </a:solidFill>
          <a:ln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2"/>
                </a:solidFill>
              </a:rPr>
              <a:t>Я пропускаю вас!</a:t>
            </a:r>
            <a:endParaRPr lang="ru-RU" sz="3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20852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Fesim\Documents\Мамины документы\В гости к осьминогу 2\Hel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67"/>
          <a:stretch/>
        </p:blipFill>
        <p:spPr bwMode="auto">
          <a:xfrm>
            <a:off x="-699469" y="2060848"/>
            <a:ext cx="10960101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lar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52520" y="685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2176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01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Fesim\Documents\Мамины документы\В гости к осьминогу 2\Help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5258"/>
          <a:stretch/>
        </p:blipFill>
        <p:spPr bwMode="auto">
          <a:xfrm>
            <a:off x="-699469" y="2060848"/>
            <a:ext cx="10960101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716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7400">
            <a:off x="395536" y="836712"/>
            <a:ext cx="8295321" cy="518457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761745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cean">
      <a:dk1>
        <a:srgbClr val="9BD9FF"/>
      </a:dk1>
      <a:lt1>
        <a:srgbClr val="CFF387"/>
      </a:lt1>
      <a:dk2>
        <a:srgbClr val="251E4E"/>
      </a:dk2>
      <a:lt2>
        <a:srgbClr val="0A124E"/>
      </a:lt2>
      <a:accent1>
        <a:srgbClr val="71C9FF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24</Words>
  <Application>Microsoft Office PowerPoint</Application>
  <PresentationFormat>On-screen Show (4:3)</PresentationFormat>
  <Paragraphs>16</Paragraphs>
  <Slides>29</Slides>
  <Notes>3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В гости к осьминогу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Пользователь Windows</dc:creator>
  <cp:lastModifiedBy>Пользователь Windows</cp:lastModifiedBy>
  <cp:revision>76</cp:revision>
  <dcterms:created xsi:type="dcterms:W3CDTF">2017-02-11T17:41:14Z</dcterms:created>
  <dcterms:modified xsi:type="dcterms:W3CDTF">2019-04-08T19:20:36Z</dcterms:modified>
</cp:coreProperties>
</file>