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2" r:id="rId5"/>
    <p:sldId id="258" r:id="rId6"/>
    <p:sldId id="263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4660"/>
  </p:normalViewPr>
  <p:slideViewPr>
    <p:cSldViewPr>
      <p:cViewPr varScale="1">
        <p:scale>
          <a:sx n="69" d="100"/>
          <a:sy n="69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7EB2-54A8-49DE-85CE-AE3883BDF7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1C6D-6605-41AE-88D3-1061D9D6C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7EB2-54A8-49DE-85CE-AE3883BDF7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1C6D-6605-41AE-88D3-1061D9D6C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7EB2-54A8-49DE-85CE-AE3883BDF7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1C6D-6605-41AE-88D3-1061D9D6C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7EB2-54A8-49DE-85CE-AE3883BDF7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1C6D-6605-41AE-88D3-1061D9D6C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7EB2-54A8-49DE-85CE-AE3883BDF7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1C6D-6605-41AE-88D3-1061D9D6C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7EB2-54A8-49DE-85CE-AE3883BDF7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1C6D-6605-41AE-88D3-1061D9D6C4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7EB2-54A8-49DE-85CE-AE3883BDF7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1C6D-6605-41AE-88D3-1061D9D6C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7EB2-54A8-49DE-85CE-AE3883BDF7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1C6D-6605-41AE-88D3-1061D9D6C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7EB2-54A8-49DE-85CE-AE3883BDF7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1C6D-6605-41AE-88D3-1061D9D6C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7EB2-54A8-49DE-85CE-AE3883BDF7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251C6D-6605-41AE-88D3-1061D9D6C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7EB2-54A8-49DE-85CE-AE3883BDF7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51C6D-6605-41AE-88D3-1061D9D6C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6F7EB2-54A8-49DE-85CE-AE3883BDF7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4251C6D-6605-41AE-88D3-1061D9D6C4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909160"/>
            <a:ext cx="4248473" cy="119196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 Дом?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5791" y="6065332"/>
            <a:ext cx="6511131" cy="329259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 Говорливых Ю.А.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926209" cy="2944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12 «Солнышко»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24744" y="1053429"/>
            <a:ext cx="1512168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62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6892801" cy="5002204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107504" y="5157192"/>
            <a:ext cx="86409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63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99" y="3563634"/>
            <a:ext cx="4392488" cy="32943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0"/>
            <a:ext cx="3381375" cy="3914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-17334"/>
            <a:ext cx="3851920" cy="363858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lastslide" highlightClick="1"/>
          </p:cNvPr>
          <p:cNvSpPr/>
          <p:nvPr/>
        </p:nvSpPr>
        <p:spPr>
          <a:xfrm>
            <a:off x="7380312" y="3698954"/>
            <a:ext cx="901092" cy="5224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previousslide" highlightClick="1"/>
          </p:cNvPr>
          <p:cNvSpPr/>
          <p:nvPr/>
        </p:nvSpPr>
        <p:spPr>
          <a:xfrm>
            <a:off x="1500452" y="3698954"/>
            <a:ext cx="864096" cy="4132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6892801" cy="5002204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395536" y="5589240"/>
            <a:ext cx="1152128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528392" cy="3807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2" y="2898337"/>
            <a:ext cx="3474120" cy="4251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85" y="77817"/>
            <a:ext cx="3389615" cy="4942278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45201" y="5074177"/>
            <a:ext cx="100811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lastslide" highlightClick="1"/>
          </p:cNvPr>
          <p:cNvSpPr/>
          <p:nvPr/>
        </p:nvSpPr>
        <p:spPr>
          <a:xfrm>
            <a:off x="8132760" y="6383097"/>
            <a:ext cx="1011240" cy="4680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6892801" cy="5002204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179512" y="5229200"/>
            <a:ext cx="86409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220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1"/>
            <a:ext cx="3991242" cy="3177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283968" cy="3212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74" y="3410063"/>
            <a:ext cx="4692587" cy="316835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previousslide" highlightClick="1"/>
          </p:cNvPr>
          <p:cNvSpPr/>
          <p:nvPr/>
        </p:nvSpPr>
        <p:spPr>
          <a:xfrm>
            <a:off x="10344" y="5110544"/>
            <a:ext cx="817240" cy="47869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lastslide" highlightClick="1"/>
          </p:cNvPr>
          <p:cNvSpPr/>
          <p:nvPr/>
        </p:nvSpPr>
        <p:spPr>
          <a:xfrm>
            <a:off x="7884368" y="6165304"/>
            <a:ext cx="1152128" cy="5529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9841"/>
            <a:ext cx="4906646" cy="501317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79512" y="5157192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1115616" y="5157192"/>
            <a:ext cx="86409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2267744" y="5157192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00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81</TotalTime>
  <Words>19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 викторина Чей Дом?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Чей Дом?</dc:title>
  <dc:creator>stud15</dc:creator>
  <cp:lastModifiedBy>stud15</cp:lastModifiedBy>
  <cp:revision>8</cp:revision>
  <dcterms:created xsi:type="dcterms:W3CDTF">2019-02-14T11:06:57Z</dcterms:created>
  <dcterms:modified xsi:type="dcterms:W3CDTF">2019-02-14T12:31:15Z</dcterms:modified>
</cp:coreProperties>
</file>