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ls" ContentType="application/vnd.ms-exce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commentAuthors.xml" ContentType="application/vnd.openxmlformats-officedocument.presentationml.commentAuthors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colors8.xml" ContentType="application/vnd.openxmlformats-officedocument.drawingml.diagramColors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Default Extension="vml" ContentType="application/vnd.openxmlformats-officedocument.vmlDrawing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36"/>
  </p:notesMasterIdLst>
  <p:sldIdLst>
    <p:sldId id="256" r:id="rId2"/>
    <p:sldId id="257" r:id="rId3"/>
    <p:sldId id="294" r:id="rId4"/>
    <p:sldId id="295" r:id="rId5"/>
    <p:sldId id="292" r:id="rId6"/>
    <p:sldId id="293" r:id="rId7"/>
    <p:sldId id="289" r:id="rId8"/>
    <p:sldId id="260" r:id="rId9"/>
    <p:sldId id="262" r:id="rId10"/>
    <p:sldId id="264" r:id="rId11"/>
    <p:sldId id="296" r:id="rId12"/>
    <p:sldId id="265" r:id="rId13"/>
    <p:sldId id="298" r:id="rId14"/>
    <p:sldId id="266" r:id="rId15"/>
    <p:sldId id="299" r:id="rId16"/>
    <p:sldId id="267" r:id="rId17"/>
    <p:sldId id="297" r:id="rId18"/>
    <p:sldId id="268" r:id="rId19"/>
    <p:sldId id="269" r:id="rId20"/>
    <p:sldId id="270" r:id="rId21"/>
    <p:sldId id="271" r:id="rId22"/>
    <p:sldId id="272" r:id="rId23"/>
    <p:sldId id="304" r:id="rId24"/>
    <p:sldId id="284" r:id="rId25"/>
    <p:sldId id="300" r:id="rId26"/>
    <p:sldId id="301" r:id="rId27"/>
    <p:sldId id="279" r:id="rId28"/>
    <p:sldId id="285" r:id="rId29"/>
    <p:sldId id="286" r:id="rId30"/>
    <p:sldId id="302" r:id="rId31"/>
    <p:sldId id="277" r:id="rId32"/>
    <p:sldId id="278" r:id="rId33"/>
    <p:sldId id="281" r:id="rId34"/>
    <p:sldId id="303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111" initials="1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00"/>
    <a:srgbClr val="000099"/>
    <a:srgbClr val="5F2987"/>
    <a:srgbClr val="FF66CC"/>
    <a:srgbClr val="800080"/>
    <a:srgbClr val="00FF99"/>
    <a:srgbClr val="6666FF"/>
    <a:srgbClr val="6600CC"/>
    <a:srgbClr val="CC00CC"/>
    <a:srgbClr val="AF0968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9103" autoAdjust="0"/>
    <p:restoredTop sz="94660"/>
  </p:normalViewPr>
  <p:slideViewPr>
    <p:cSldViewPr>
      <p:cViewPr>
        <p:scale>
          <a:sx n="90" d="100"/>
          <a:sy n="90" d="100"/>
        </p:scale>
        <p:origin x="-672" y="3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DC4000-03F2-4510-909B-3C90E7267C06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F4F4974-1F62-4865-9F75-370AD9D9EBF4}" type="asst">
      <dgm:prSet phldrT="[Текст]" custT="1"/>
      <dgm:spPr/>
      <dgm:t>
        <a:bodyPr/>
        <a:lstStyle/>
        <a:p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Виды и техники нетрадиционного рисования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024B929A-408D-4CB5-A252-345E5D916C4E}" type="parTrans" cxnId="{67C5A5EF-A205-41E2-87DB-A5637E3111F5}">
      <dgm:prSet/>
      <dgm:spPr/>
      <dgm:t>
        <a:bodyPr/>
        <a:lstStyle/>
        <a:p>
          <a:endParaRPr lang="ru-RU"/>
        </a:p>
      </dgm:t>
    </dgm:pt>
    <dgm:pt modelId="{E994D1D1-8922-4B58-80A6-8B0C99BD7D19}" type="sibTrans" cxnId="{67C5A5EF-A205-41E2-87DB-A5637E3111F5}">
      <dgm:prSet/>
      <dgm:spPr/>
      <dgm:t>
        <a:bodyPr/>
        <a:lstStyle/>
        <a:p>
          <a:endParaRPr lang="ru-RU"/>
        </a:p>
      </dgm:t>
    </dgm:pt>
    <dgm:pt modelId="{4C53C081-1E73-4259-AE44-6B2C8831EE48}">
      <dgm:prSet phldrT="[Текст]" custT="1"/>
      <dgm:spPr/>
      <dgm:t>
        <a:bodyPr/>
        <a:lstStyle/>
        <a:p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Рисование пальчиками</a:t>
          </a:r>
          <a:endParaRPr lang="ru-RU" sz="1400" dirty="0"/>
        </a:p>
      </dgm:t>
    </dgm:pt>
    <dgm:pt modelId="{1933D174-3916-4A56-A6BB-8844F8774AA7}" type="parTrans" cxnId="{86E232F7-AFC4-4D1E-8804-CD8736758186}">
      <dgm:prSet/>
      <dgm:spPr/>
      <dgm:t>
        <a:bodyPr/>
        <a:lstStyle/>
        <a:p>
          <a:endParaRPr lang="ru-RU"/>
        </a:p>
      </dgm:t>
    </dgm:pt>
    <dgm:pt modelId="{3309D43A-068C-4720-9A7A-EA76D6A7518A}" type="sibTrans" cxnId="{86E232F7-AFC4-4D1E-8804-CD8736758186}">
      <dgm:prSet/>
      <dgm:spPr/>
      <dgm:t>
        <a:bodyPr/>
        <a:lstStyle/>
        <a:p>
          <a:endParaRPr lang="ru-RU"/>
        </a:p>
      </dgm:t>
    </dgm:pt>
    <dgm:pt modelId="{AD16E6A2-B313-4DAA-BF86-F3EA32BA3127}">
      <dgm:prSet phldrT="[Текст]" custT="1"/>
      <dgm:spPr/>
      <dgm:t>
        <a:bodyPr/>
        <a:lstStyle/>
        <a:p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Кляксография</a:t>
          </a:r>
          <a:endParaRPr lang="ru-RU" sz="1400" dirty="0"/>
        </a:p>
      </dgm:t>
    </dgm:pt>
    <dgm:pt modelId="{F07461E5-43D8-4E85-B6E5-793501740A08}" type="parTrans" cxnId="{2886ABCD-5A5A-4A2B-A9AA-834B947D519E}">
      <dgm:prSet/>
      <dgm:spPr/>
      <dgm:t>
        <a:bodyPr/>
        <a:lstStyle/>
        <a:p>
          <a:endParaRPr lang="ru-RU"/>
        </a:p>
      </dgm:t>
    </dgm:pt>
    <dgm:pt modelId="{21B96A46-C949-433C-9C96-43947CB65DE3}" type="sibTrans" cxnId="{2886ABCD-5A5A-4A2B-A9AA-834B947D519E}">
      <dgm:prSet/>
      <dgm:spPr/>
      <dgm:t>
        <a:bodyPr/>
        <a:lstStyle/>
        <a:p>
          <a:endParaRPr lang="ru-RU"/>
        </a:p>
      </dgm:t>
    </dgm:pt>
    <dgm:pt modelId="{4C2829E8-C90F-4491-A374-214D82EEF3DA}">
      <dgm:prSet phldrT="[Текст]" custT="1"/>
      <dgm:spPr/>
      <dgm:t>
        <a:bodyPr/>
        <a:lstStyle/>
        <a:p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Рисование ладошками</a:t>
          </a:r>
          <a:endParaRPr lang="ru-RU" sz="1400" dirty="0"/>
        </a:p>
      </dgm:t>
    </dgm:pt>
    <dgm:pt modelId="{B1FFE2C1-4CA9-45F9-92B8-C2272C99E072}" type="parTrans" cxnId="{4878DF98-D781-48E0-B686-0B3DE42D8B66}">
      <dgm:prSet/>
      <dgm:spPr/>
      <dgm:t>
        <a:bodyPr/>
        <a:lstStyle/>
        <a:p>
          <a:endParaRPr lang="ru-RU"/>
        </a:p>
      </dgm:t>
    </dgm:pt>
    <dgm:pt modelId="{888CDF84-BA3F-4EBA-8F61-F96EA9265180}" type="sibTrans" cxnId="{4878DF98-D781-48E0-B686-0B3DE42D8B66}">
      <dgm:prSet/>
      <dgm:spPr/>
      <dgm:t>
        <a:bodyPr/>
        <a:lstStyle/>
        <a:p>
          <a:endParaRPr lang="ru-RU"/>
        </a:p>
      </dgm:t>
    </dgm:pt>
    <dgm:pt modelId="{67DD0AC9-B18C-4A1C-B698-D0F2AA7EAB8F}">
      <dgm:prSet phldrT="[Текст]" custT="1"/>
      <dgm:spPr/>
      <dgm:t>
        <a:bodyPr/>
        <a:lstStyle/>
        <a:p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Рисование  жесткой полусухой кистью</a:t>
          </a:r>
          <a:endParaRPr lang="ru-RU" sz="1400" dirty="0"/>
        </a:p>
      </dgm:t>
    </dgm:pt>
    <dgm:pt modelId="{74D79194-D3F9-40C2-A7D0-E8D24920731F}" type="parTrans" cxnId="{B8AEDDC5-C39D-4343-982F-A58619756039}">
      <dgm:prSet/>
      <dgm:spPr/>
      <dgm:t>
        <a:bodyPr/>
        <a:lstStyle/>
        <a:p>
          <a:endParaRPr lang="ru-RU"/>
        </a:p>
      </dgm:t>
    </dgm:pt>
    <dgm:pt modelId="{3580522A-538B-4F5E-A1F2-5B6A07491950}" type="sibTrans" cxnId="{B8AEDDC5-C39D-4343-982F-A58619756039}">
      <dgm:prSet/>
      <dgm:spPr/>
      <dgm:t>
        <a:bodyPr/>
        <a:lstStyle/>
        <a:p>
          <a:endParaRPr lang="ru-RU"/>
        </a:p>
      </dgm:t>
    </dgm:pt>
    <dgm:pt modelId="{BF3C59A5-BD18-4E20-AE4F-BD77F9F7E8A9}">
      <dgm:prSet custT="1"/>
      <dgm:spPr/>
      <dgm:t>
        <a:bodyPr/>
        <a:lstStyle/>
        <a:p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Рисование ватными палочками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202F385-DDFD-4090-B460-C4E1E3463BA8}" type="parTrans" cxnId="{5CA5B807-0B8E-4DFF-8779-A155B8B47907}">
      <dgm:prSet/>
      <dgm:spPr/>
      <dgm:t>
        <a:bodyPr/>
        <a:lstStyle/>
        <a:p>
          <a:endParaRPr lang="ru-RU"/>
        </a:p>
      </dgm:t>
    </dgm:pt>
    <dgm:pt modelId="{646C424B-93C4-46A3-AC81-C8BD4D46C002}" type="sibTrans" cxnId="{5CA5B807-0B8E-4DFF-8779-A155B8B47907}">
      <dgm:prSet/>
      <dgm:spPr/>
      <dgm:t>
        <a:bodyPr/>
        <a:lstStyle/>
        <a:p>
          <a:endParaRPr lang="ru-RU"/>
        </a:p>
      </dgm:t>
    </dgm:pt>
    <dgm:pt modelId="{6161E743-73FF-457C-A3AB-767F1DEE1E67}">
      <dgm:prSet custT="1"/>
      <dgm:spPr/>
      <dgm:t>
        <a:bodyPr/>
        <a:lstStyle/>
        <a:p>
          <a:r>
            <a:rPr lang="ru-RU" sz="1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Пластилинография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0F8AC5-8FAA-4790-99C0-1CD509BA747B}" type="parTrans" cxnId="{37D5DB41-8224-4D2E-B896-606844DDFEC9}">
      <dgm:prSet/>
      <dgm:spPr/>
      <dgm:t>
        <a:bodyPr/>
        <a:lstStyle/>
        <a:p>
          <a:endParaRPr lang="ru-RU"/>
        </a:p>
      </dgm:t>
    </dgm:pt>
    <dgm:pt modelId="{ACD00B52-9D84-40AF-A7EC-B27D3C6D38B6}" type="sibTrans" cxnId="{37D5DB41-8224-4D2E-B896-606844DDFEC9}">
      <dgm:prSet/>
      <dgm:spPr/>
      <dgm:t>
        <a:bodyPr/>
        <a:lstStyle/>
        <a:p>
          <a:endParaRPr lang="ru-RU"/>
        </a:p>
      </dgm:t>
    </dgm:pt>
    <dgm:pt modelId="{BAAF03C0-23D2-419E-89EA-3C9F5A9A8A29}">
      <dgm:prSet custT="1"/>
      <dgm:spPr/>
      <dgm:t>
        <a:bodyPr/>
        <a:lstStyle/>
        <a:p>
          <a:r>
            <a:rPr lang="ru-RU" sz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Монотипия</a:t>
          </a:r>
          <a:endParaRPr lang="ru-RU" sz="1200" baseline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656D05-A727-4470-A48F-362C27A1BCD3}" type="parTrans" cxnId="{2E539F6A-5772-49E6-B247-451CB4BE0B60}">
      <dgm:prSet/>
      <dgm:spPr/>
      <dgm:t>
        <a:bodyPr/>
        <a:lstStyle/>
        <a:p>
          <a:endParaRPr lang="ru-RU"/>
        </a:p>
      </dgm:t>
    </dgm:pt>
    <dgm:pt modelId="{79794722-F5D5-42B9-BD0E-C03109750A2A}" type="sibTrans" cxnId="{2E539F6A-5772-49E6-B247-451CB4BE0B60}">
      <dgm:prSet/>
      <dgm:spPr/>
      <dgm:t>
        <a:bodyPr/>
        <a:lstStyle/>
        <a:p>
          <a:endParaRPr lang="ru-RU"/>
        </a:p>
      </dgm:t>
    </dgm:pt>
    <dgm:pt modelId="{4D27E9F0-0794-4D9B-A216-62800C84B811}" type="pres">
      <dgm:prSet presAssocID="{CFDC4000-03F2-4510-909B-3C90E7267C0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77F5EBC8-D44B-481E-8BA5-3D8F7F220D47}" type="pres">
      <dgm:prSet presAssocID="{AF4F4974-1F62-4865-9F75-370AD9D9EBF4}" presName="hierRoot1" presStyleCnt="0">
        <dgm:presLayoutVars>
          <dgm:hierBranch val="init"/>
        </dgm:presLayoutVars>
      </dgm:prSet>
      <dgm:spPr/>
    </dgm:pt>
    <dgm:pt modelId="{75B5A2F9-050A-44C7-AA4E-A2E9A9EBB088}" type="pres">
      <dgm:prSet presAssocID="{AF4F4974-1F62-4865-9F75-370AD9D9EBF4}" presName="rootComposite1" presStyleCnt="0"/>
      <dgm:spPr/>
    </dgm:pt>
    <dgm:pt modelId="{1E97A4C5-874D-40EE-AAB4-D51566F2FBBB}" type="pres">
      <dgm:prSet presAssocID="{AF4F4974-1F62-4865-9F75-370AD9D9EBF4}" presName="rootText1" presStyleLbl="node0" presStyleIdx="0" presStyleCnt="1" custScaleX="822574" custScaleY="85868" custLinFactNeighborX="-2144" custLinFactNeighborY="2847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C23582B-4CE0-44C3-B341-BDB35CB0E380}" type="pres">
      <dgm:prSet presAssocID="{AF4F4974-1F62-4865-9F75-370AD9D9EBF4}" presName="rootConnector1" presStyleLbl="asst0" presStyleIdx="0" presStyleCnt="0"/>
      <dgm:spPr/>
      <dgm:t>
        <a:bodyPr/>
        <a:lstStyle/>
        <a:p>
          <a:endParaRPr lang="ru-RU"/>
        </a:p>
      </dgm:t>
    </dgm:pt>
    <dgm:pt modelId="{AFCDC6D6-8C84-4154-9BD9-919F529F41B4}" type="pres">
      <dgm:prSet presAssocID="{AF4F4974-1F62-4865-9F75-370AD9D9EBF4}" presName="hierChild2" presStyleCnt="0"/>
      <dgm:spPr/>
    </dgm:pt>
    <dgm:pt modelId="{DE1687A3-ABBB-4E9A-983C-4E49E7178CC4}" type="pres">
      <dgm:prSet presAssocID="{1933D174-3916-4A56-A6BB-8844F8774AA7}" presName="Name37" presStyleLbl="parChTrans1D2" presStyleIdx="0" presStyleCnt="7"/>
      <dgm:spPr/>
      <dgm:t>
        <a:bodyPr/>
        <a:lstStyle/>
        <a:p>
          <a:endParaRPr lang="ru-RU"/>
        </a:p>
      </dgm:t>
    </dgm:pt>
    <dgm:pt modelId="{E26517B1-02A2-467B-9B85-E4F0100C939D}" type="pres">
      <dgm:prSet presAssocID="{4C53C081-1E73-4259-AE44-6B2C8831EE48}" presName="hierRoot2" presStyleCnt="0">
        <dgm:presLayoutVars>
          <dgm:hierBranch val="init"/>
        </dgm:presLayoutVars>
      </dgm:prSet>
      <dgm:spPr/>
    </dgm:pt>
    <dgm:pt modelId="{EB1D2AC0-FDB0-4D35-A9E9-15C7F18894B7}" type="pres">
      <dgm:prSet presAssocID="{4C53C081-1E73-4259-AE44-6B2C8831EE48}" presName="rootComposite" presStyleCnt="0"/>
      <dgm:spPr/>
    </dgm:pt>
    <dgm:pt modelId="{A71C23CC-FE68-467E-A94C-14618B7D8D0F}" type="pres">
      <dgm:prSet presAssocID="{4C53C081-1E73-4259-AE44-6B2C8831EE48}" presName="rootText" presStyleLbl="node2" presStyleIdx="0" presStyleCnt="7" custScaleX="110466" custScaleY="134466" custLinFactNeighborX="-2436" custLinFactNeighborY="7133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2445BEA-9D4B-4BE3-8F56-4E467388BBA0}" type="pres">
      <dgm:prSet presAssocID="{4C53C081-1E73-4259-AE44-6B2C8831EE48}" presName="rootConnector" presStyleLbl="node2" presStyleIdx="0" presStyleCnt="7"/>
      <dgm:spPr/>
      <dgm:t>
        <a:bodyPr/>
        <a:lstStyle/>
        <a:p>
          <a:endParaRPr lang="ru-RU"/>
        </a:p>
      </dgm:t>
    </dgm:pt>
    <dgm:pt modelId="{21877C4A-BBC0-4A58-AFCB-F9E526CB9987}" type="pres">
      <dgm:prSet presAssocID="{4C53C081-1E73-4259-AE44-6B2C8831EE48}" presName="hierChild4" presStyleCnt="0"/>
      <dgm:spPr/>
    </dgm:pt>
    <dgm:pt modelId="{248AF7A0-47A1-4D3A-B9F6-B1BC8E1BE932}" type="pres">
      <dgm:prSet presAssocID="{4C53C081-1E73-4259-AE44-6B2C8831EE48}" presName="hierChild5" presStyleCnt="0"/>
      <dgm:spPr/>
    </dgm:pt>
    <dgm:pt modelId="{453986CB-34EB-45AF-B3DB-3A7B6EA32F60}" type="pres">
      <dgm:prSet presAssocID="{F07461E5-43D8-4E85-B6E5-793501740A08}" presName="Name37" presStyleLbl="parChTrans1D2" presStyleIdx="1" presStyleCnt="7"/>
      <dgm:spPr/>
      <dgm:t>
        <a:bodyPr/>
        <a:lstStyle/>
        <a:p>
          <a:endParaRPr lang="ru-RU"/>
        </a:p>
      </dgm:t>
    </dgm:pt>
    <dgm:pt modelId="{3D7B9EB7-5237-408A-B938-58CF7B83D03F}" type="pres">
      <dgm:prSet presAssocID="{AD16E6A2-B313-4DAA-BF86-F3EA32BA3127}" presName="hierRoot2" presStyleCnt="0">
        <dgm:presLayoutVars>
          <dgm:hierBranch val="init"/>
        </dgm:presLayoutVars>
      </dgm:prSet>
      <dgm:spPr/>
    </dgm:pt>
    <dgm:pt modelId="{3B09D2A0-1A9A-4C78-AD31-DC7577979609}" type="pres">
      <dgm:prSet presAssocID="{AD16E6A2-B313-4DAA-BF86-F3EA32BA3127}" presName="rootComposite" presStyleCnt="0"/>
      <dgm:spPr/>
    </dgm:pt>
    <dgm:pt modelId="{91294389-B959-4D89-B395-9681927197D9}" type="pres">
      <dgm:prSet presAssocID="{AD16E6A2-B313-4DAA-BF86-F3EA32BA3127}" presName="rootText" presStyleLbl="node2" presStyleIdx="1" presStyleCnt="7" custScaleX="112762" custScaleY="139842" custLinFactNeighborX="-2350" custLinFactNeighborY="7133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D3B6A68-D209-4F8A-BF6D-784AB0CA9602}" type="pres">
      <dgm:prSet presAssocID="{AD16E6A2-B313-4DAA-BF86-F3EA32BA3127}" presName="rootConnector" presStyleLbl="node2" presStyleIdx="1" presStyleCnt="7"/>
      <dgm:spPr/>
      <dgm:t>
        <a:bodyPr/>
        <a:lstStyle/>
        <a:p>
          <a:endParaRPr lang="ru-RU"/>
        </a:p>
      </dgm:t>
    </dgm:pt>
    <dgm:pt modelId="{D8E19C86-FBF6-4C1A-ADA1-707A9A262A2C}" type="pres">
      <dgm:prSet presAssocID="{AD16E6A2-B313-4DAA-BF86-F3EA32BA3127}" presName="hierChild4" presStyleCnt="0"/>
      <dgm:spPr/>
    </dgm:pt>
    <dgm:pt modelId="{DA7F9091-F090-49E9-800B-097281DD525C}" type="pres">
      <dgm:prSet presAssocID="{AD16E6A2-B313-4DAA-BF86-F3EA32BA3127}" presName="hierChild5" presStyleCnt="0"/>
      <dgm:spPr/>
    </dgm:pt>
    <dgm:pt modelId="{8E3621A6-5E0B-44D7-B65A-3D34D0569AC3}" type="pres">
      <dgm:prSet presAssocID="{B1FFE2C1-4CA9-45F9-92B8-C2272C99E072}" presName="Name37" presStyleLbl="parChTrans1D2" presStyleIdx="2" presStyleCnt="7"/>
      <dgm:spPr/>
      <dgm:t>
        <a:bodyPr/>
        <a:lstStyle/>
        <a:p>
          <a:endParaRPr lang="ru-RU"/>
        </a:p>
      </dgm:t>
    </dgm:pt>
    <dgm:pt modelId="{704A2F03-82CF-44F6-BA03-87B8A696A70F}" type="pres">
      <dgm:prSet presAssocID="{4C2829E8-C90F-4491-A374-214D82EEF3DA}" presName="hierRoot2" presStyleCnt="0">
        <dgm:presLayoutVars>
          <dgm:hierBranch val="init"/>
        </dgm:presLayoutVars>
      </dgm:prSet>
      <dgm:spPr/>
    </dgm:pt>
    <dgm:pt modelId="{27C0AF51-9D0B-4EB6-85CA-A9B6E7FE7B9C}" type="pres">
      <dgm:prSet presAssocID="{4C2829E8-C90F-4491-A374-214D82EEF3DA}" presName="rootComposite" presStyleCnt="0"/>
      <dgm:spPr/>
    </dgm:pt>
    <dgm:pt modelId="{69070304-C54B-4233-AA00-4367ED4BD718}" type="pres">
      <dgm:prSet presAssocID="{4C2829E8-C90F-4491-A374-214D82EEF3DA}" presName="rootText" presStyleLbl="node2" presStyleIdx="2" presStyleCnt="7" custScaleX="114065" custScaleY="135097" custLinFactNeighborX="-953" custLinFactNeighborY="7133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56E5E1A-F206-4C46-BD5D-9A0076C04658}" type="pres">
      <dgm:prSet presAssocID="{4C2829E8-C90F-4491-A374-214D82EEF3DA}" presName="rootConnector" presStyleLbl="node2" presStyleIdx="2" presStyleCnt="7"/>
      <dgm:spPr/>
      <dgm:t>
        <a:bodyPr/>
        <a:lstStyle/>
        <a:p>
          <a:endParaRPr lang="ru-RU"/>
        </a:p>
      </dgm:t>
    </dgm:pt>
    <dgm:pt modelId="{C87E2B3D-5C15-4786-9341-EFE6500BC7D0}" type="pres">
      <dgm:prSet presAssocID="{4C2829E8-C90F-4491-A374-214D82EEF3DA}" presName="hierChild4" presStyleCnt="0"/>
      <dgm:spPr/>
    </dgm:pt>
    <dgm:pt modelId="{7531017A-746E-4DA7-B2B9-CD27FE78181F}" type="pres">
      <dgm:prSet presAssocID="{4C2829E8-C90F-4491-A374-214D82EEF3DA}" presName="hierChild5" presStyleCnt="0"/>
      <dgm:spPr/>
    </dgm:pt>
    <dgm:pt modelId="{00704343-8D02-4F83-ABE2-F913CEBDFB44}" type="pres">
      <dgm:prSet presAssocID="{74D79194-D3F9-40C2-A7D0-E8D24920731F}" presName="Name37" presStyleLbl="parChTrans1D2" presStyleIdx="3" presStyleCnt="7"/>
      <dgm:spPr/>
      <dgm:t>
        <a:bodyPr/>
        <a:lstStyle/>
        <a:p>
          <a:endParaRPr lang="ru-RU"/>
        </a:p>
      </dgm:t>
    </dgm:pt>
    <dgm:pt modelId="{293EC549-2070-4B7C-9CE2-5C2B731820D9}" type="pres">
      <dgm:prSet presAssocID="{67DD0AC9-B18C-4A1C-B698-D0F2AA7EAB8F}" presName="hierRoot2" presStyleCnt="0">
        <dgm:presLayoutVars>
          <dgm:hierBranch val="init"/>
        </dgm:presLayoutVars>
      </dgm:prSet>
      <dgm:spPr/>
    </dgm:pt>
    <dgm:pt modelId="{BD886343-02D5-4611-A149-BC048BB720DD}" type="pres">
      <dgm:prSet presAssocID="{67DD0AC9-B18C-4A1C-B698-D0F2AA7EAB8F}" presName="rootComposite" presStyleCnt="0"/>
      <dgm:spPr/>
    </dgm:pt>
    <dgm:pt modelId="{1845E8A7-DB0E-4A1A-BC45-C6D37384BCC2}" type="pres">
      <dgm:prSet presAssocID="{67DD0AC9-B18C-4A1C-B698-D0F2AA7EAB8F}" presName="rootText" presStyleLbl="node2" presStyleIdx="3" presStyleCnt="7" custScaleX="128370" custScaleY="142531" custLinFactNeighborX="-5543" custLinFactNeighborY="7133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22517B6-CB92-48E7-B4A2-2873A50351DC}" type="pres">
      <dgm:prSet presAssocID="{67DD0AC9-B18C-4A1C-B698-D0F2AA7EAB8F}" presName="rootConnector" presStyleLbl="node2" presStyleIdx="3" presStyleCnt="7"/>
      <dgm:spPr/>
      <dgm:t>
        <a:bodyPr/>
        <a:lstStyle/>
        <a:p>
          <a:endParaRPr lang="ru-RU"/>
        </a:p>
      </dgm:t>
    </dgm:pt>
    <dgm:pt modelId="{DE313FAC-3A7C-4496-8EA4-BC74901862AC}" type="pres">
      <dgm:prSet presAssocID="{67DD0AC9-B18C-4A1C-B698-D0F2AA7EAB8F}" presName="hierChild4" presStyleCnt="0"/>
      <dgm:spPr/>
    </dgm:pt>
    <dgm:pt modelId="{BDBE5942-F7BE-4700-93F5-746A109B2749}" type="pres">
      <dgm:prSet presAssocID="{67DD0AC9-B18C-4A1C-B698-D0F2AA7EAB8F}" presName="hierChild5" presStyleCnt="0"/>
      <dgm:spPr/>
    </dgm:pt>
    <dgm:pt modelId="{74178322-59DA-4F89-8059-C902679E8F42}" type="pres">
      <dgm:prSet presAssocID="{6202F385-DDFD-4090-B460-C4E1E3463BA8}" presName="Name37" presStyleLbl="parChTrans1D2" presStyleIdx="4" presStyleCnt="7"/>
      <dgm:spPr/>
      <dgm:t>
        <a:bodyPr/>
        <a:lstStyle/>
        <a:p>
          <a:endParaRPr lang="ru-RU"/>
        </a:p>
      </dgm:t>
    </dgm:pt>
    <dgm:pt modelId="{3EB5ABBE-CF5D-4A06-AFBA-7D4D8864D81E}" type="pres">
      <dgm:prSet presAssocID="{BF3C59A5-BD18-4E20-AE4F-BD77F9F7E8A9}" presName="hierRoot2" presStyleCnt="0">
        <dgm:presLayoutVars>
          <dgm:hierBranch val="init"/>
        </dgm:presLayoutVars>
      </dgm:prSet>
      <dgm:spPr/>
    </dgm:pt>
    <dgm:pt modelId="{EE348E41-4B79-4B2B-BF09-FCEC478DD27F}" type="pres">
      <dgm:prSet presAssocID="{BF3C59A5-BD18-4E20-AE4F-BD77F9F7E8A9}" presName="rootComposite" presStyleCnt="0"/>
      <dgm:spPr/>
    </dgm:pt>
    <dgm:pt modelId="{E4C1493C-10AA-4118-9184-21A9A1D0EC7C}" type="pres">
      <dgm:prSet presAssocID="{BF3C59A5-BD18-4E20-AE4F-BD77F9F7E8A9}" presName="rootText" presStyleLbl="node2" presStyleIdx="4" presStyleCnt="7" custScaleX="103508" custScaleY="143540" custLinFactNeighborX="6272" custLinFactNeighborY="7133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CF9F38C-CD6A-4BE9-970E-A60F55CEA06B}" type="pres">
      <dgm:prSet presAssocID="{BF3C59A5-BD18-4E20-AE4F-BD77F9F7E8A9}" presName="rootConnector" presStyleLbl="node2" presStyleIdx="4" presStyleCnt="7"/>
      <dgm:spPr/>
      <dgm:t>
        <a:bodyPr/>
        <a:lstStyle/>
        <a:p>
          <a:endParaRPr lang="ru-RU"/>
        </a:p>
      </dgm:t>
    </dgm:pt>
    <dgm:pt modelId="{20240723-FDCE-4F0F-AE74-BF03188EDF19}" type="pres">
      <dgm:prSet presAssocID="{BF3C59A5-BD18-4E20-AE4F-BD77F9F7E8A9}" presName="hierChild4" presStyleCnt="0"/>
      <dgm:spPr/>
    </dgm:pt>
    <dgm:pt modelId="{46EABEDD-462E-49C0-9009-65DF051B56F6}" type="pres">
      <dgm:prSet presAssocID="{BF3C59A5-BD18-4E20-AE4F-BD77F9F7E8A9}" presName="hierChild5" presStyleCnt="0"/>
      <dgm:spPr/>
    </dgm:pt>
    <dgm:pt modelId="{A6790FFB-9CEF-497C-A7B3-9A51F7D70786}" type="pres">
      <dgm:prSet presAssocID="{8C0F8AC5-8FAA-4790-99C0-1CD509BA747B}" presName="Name37" presStyleLbl="parChTrans1D2" presStyleIdx="5" presStyleCnt="7"/>
      <dgm:spPr/>
      <dgm:t>
        <a:bodyPr/>
        <a:lstStyle/>
        <a:p>
          <a:endParaRPr lang="ru-RU"/>
        </a:p>
      </dgm:t>
    </dgm:pt>
    <dgm:pt modelId="{9ABD9F90-A933-4E67-8A94-E21A8C7C3650}" type="pres">
      <dgm:prSet presAssocID="{6161E743-73FF-457C-A3AB-767F1DEE1E67}" presName="hierRoot2" presStyleCnt="0">
        <dgm:presLayoutVars>
          <dgm:hierBranch val="init"/>
        </dgm:presLayoutVars>
      </dgm:prSet>
      <dgm:spPr/>
    </dgm:pt>
    <dgm:pt modelId="{7ABE3622-6849-48AD-89FB-4BE233B18B1A}" type="pres">
      <dgm:prSet presAssocID="{6161E743-73FF-457C-A3AB-767F1DEE1E67}" presName="rootComposite" presStyleCnt="0"/>
      <dgm:spPr/>
    </dgm:pt>
    <dgm:pt modelId="{D5815AC7-937A-4F92-82FB-3E3EBE6CB15B}" type="pres">
      <dgm:prSet presAssocID="{6161E743-73FF-457C-A3AB-767F1DEE1E67}" presName="rootText" presStyleLbl="node2" presStyleIdx="5" presStyleCnt="7" custScaleX="95856" custScaleY="143075" custLinFactNeighborX="2696" custLinFactNeighborY="8556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9353A04-F593-4420-A39B-A4BCA9244274}" type="pres">
      <dgm:prSet presAssocID="{6161E743-73FF-457C-A3AB-767F1DEE1E67}" presName="rootConnector" presStyleLbl="node2" presStyleIdx="5" presStyleCnt="7"/>
      <dgm:spPr/>
      <dgm:t>
        <a:bodyPr/>
        <a:lstStyle/>
        <a:p>
          <a:endParaRPr lang="ru-RU"/>
        </a:p>
      </dgm:t>
    </dgm:pt>
    <dgm:pt modelId="{697E840C-DB39-47BC-ACBE-9D88D90E9B45}" type="pres">
      <dgm:prSet presAssocID="{6161E743-73FF-457C-A3AB-767F1DEE1E67}" presName="hierChild4" presStyleCnt="0"/>
      <dgm:spPr/>
    </dgm:pt>
    <dgm:pt modelId="{AAE3C57B-5A68-4082-AE74-ADBE4F9D68CF}" type="pres">
      <dgm:prSet presAssocID="{6161E743-73FF-457C-A3AB-767F1DEE1E67}" presName="hierChild5" presStyleCnt="0"/>
      <dgm:spPr/>
    </dgm:pt>
    <dgm:pt modelId="{3D36DF5F-51A9-4803-A0A1-6A90E07F9D62}" type="pres">
      <dgm:prSet presAssocID="{47656D05-A727-4470-A48F-362C27A1BCD3}" presName="Name37" presStyleLbl="parChTrans1D2" presStyleIdx="6" presStyleCnt="7"/>
      <dgm:spPr/>
      <dgm:t>
        <a:bodyPr/>
        <a:lstStyle/>
        <a:p>
          <a:endParaRPr lang="ru-RU"/>
        </a:p>
      </dgm:t>
    </dgm:pt>
    <dgm:pt modelId="{0D2F7E4D-4EFC-45E6-B87D-1492FFEED50D}" type="pres">
      <dgm:prSet presAssocID="{BAAF03C0-23D2-419E-89EA-3C9F5A9A8A29}" presName="hierRoot2" presStyleCnt="0">
        <dgm:presLayoutVars>
          <dgm:hierBranch val="init"/>
        </dgm:presLayoutVars>
      </dgm:prSet>
      <dgm:spPr/>
    </dgm:pt>
    <dgm:pt modelId="{ABC19E50-4D00-4B49-B8A9-E2DA12A9B4E8}" type="pres">
      <dgm:prSet presAssocID="{BAAF03C0-23D2-419E-89EA-3C9F5A9A8A29}" presName="rootComposite" presStyleCnt="0"/>
      <dgm:spPr/>
    </dgm:pt>
    <dgm:pt modelId="{0218E9C0-6578-4F2E-B3DD-FCFA7F3E724C}" type="pres">
      <dgm:prSet presAssocID="{BAAF03C0-23D2-419E-89EA-3C9F5A9A8A29}" presName="rootText" presStyleLbl="node2" presStyleIdx="6" presStyleCnt="7" custScaleX="86092" custScaleY="142090" custLinFactNeighborX="-6484" custLinFactNeighborY="7140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B9E5EBB-C939-4D3A-9FB4-FDEA5484EA0A}" type="pres">
      <dgm:prSet presAssocID="{BAAF03C0-23D2-419E-89EA-3C9F5A9A8A29}" presName="rootConnector" presStyleLbl="node2" presStyleIdx="6" presStyleCnt="7"/>
      <dgm:spPr/>
      <dgm:t>
        <a:bodyPr/>
        <a:lstStyle/>
        <a:p>
          <a:endParaRPr lang="ru-RU"/>
        </a:p>
      </dgm:t>
    </dgm:pt>
    <dgm:pt modelId="{1B72C1B0-2206-4F14-B75B-69810535663F}" type="pres">
      <dgm:prSet presAssocID="{BAAF03C0-23D2-419E-89EA-3C9F5A9A8A29}" presName="hierChild4" presStyleCnt="0"/>
      <dgm:spPr/>
    </dgm:pt>
    <dgm:pt modelId="{C560462B-26DD-4AFF-9184-BD6F3FF75DA8}" type="pres">
      <dgm:prSet presAssocID="{BAAF03C0-23D2-419E-89EA-3C9F5A9A8A29}" presName="hierChild5" presStyleCnt="0"/>
      <dgm:spPr/>
    </dgm:pt>
    <dgm:pt modelId="{642EDC07-5BF2-4040-B244-B8DC61957FD8}" type="pres">
      <dgm:prSet presAssocID="{AF4F4974-1F62-4865-9F75-370AD9D9EBF4}" presName="hierChild3" presStyleCnt="0"/>
      <dgm:spPr/>
    </dgm:pt>
  </dgm:ptLst>
  <dgm:cxnLst>
    <dgm:cxn modelId="{4C2B19F3-310E-4413-8A2A-CBE347490AD6}" type="presOf" srcId="{47656D05-A727-4470-A48F-362C27A1BCD3}" destId="{3D36DF5F-51A9-4803-A0A1-6A90E07F9D62}" srcOrd="0" destOrd="0" presId="urn:microsoft.com/office/officeart/2005/8/layout/orgChart1"/>
    <dgm:cxn modelId="{339BAC30-9F4F-44A6-ABE1-19A6FD9AFFAD}" type="presOf" srcId="{6202F385-DDFD-4090-B460-C4E1E3463BA8}" destId="{74178322-59DA-4F89-8059-C902679E8F42}" srcOrd="0" destOrd="0" presId="urn:microsoft.com/office/officeart/2005/8/layout/orgChart1"/>
    <dgm:cxn modelId="{37D5DB41-8224-4D2E-B896-606844DDFEC9}" srcId="{AF4F4974-1F62-4865-9F75-370AD9D9EBF4}" destId="{6161E743-73FF-457C-A3AB-767F1DEE1E67}" srcOrd="5" destOrd="0" parTransId="{8C0F8AC5-8FAA-4790-99C0-1CD509BA747B}" sibTransId="{ACD00B52-9D84-40AF-A7EC-B27D3C6D38B6}"/>
    <dgm:cxn modelId="{8472D77E-5096-4091-97A1-994AA3E9F569}" type="presOf" srcId="{F07461E5-43D8-4E85-B6E5-793501740A08}" destId="{453986CB-34EB-45AF-B3DB-3A7B6EA32F60}" srcOrd="0" destOrd="0" presId="urn:microsoft.com/office/officeart/2005/8/layout/orgChart1"/>
    <dgm:cxn modelId="{00F39155-34D3-4DC4-9F96-1F5C6DFFBF7B}" type="presOf" srcId="{AF4F4974-1F62-4865-9F75-370AD9D9EBF4}" destId="{1E97A4C5-874D-40EE-AAB4-D51566F2FBBB}" srcOrd="0" destOrd="0" presId="urn:microsoft.com/office/officeart/2005/8/layout/orgChart1"/>
    <dgm:cxn modelId="{DF8129B5-F259-4EBC-A1B4-270D4C4836E4}" type="presOf" srcId="{BAAF03C0-23D2-419E-89EA-3C9F5A9A8A29}" destId="{DB9E5EBB-C939-4D3A-9FB4-FDEA5484EA0A}" srcOrd="1" destOrd="0" presId="urn:microsoft.com/office/officeart/2005/8/layout/orgChart1"/>
    <dgm:cxn modelId="{E971E286-898E-4070-8008-23CEF1956BB0}" type="presOf" srcId="{BF3C59A5-BD18-4E20-AE4F-BD77F9F7E8A9}" destId="{3CF9F38C-CD6A-4BE9-970E-A60F55CEA06B}" srcOrd="1" destOrd="0" presId="urn:microsoft.com/office/officeart/2005/8/layout/orgChart1"/>
    <dgm:cxn modelId="{2886ABCD-5A5A-4A2B-A9AA-834B947D519E}" srcId="{AF4F4974-1F62-4865-9F75-370AD9D9EBF4}" destId="{AD16E6A2-B313-4DAA-BF86-F3EA32BA3127}" srcOrd="1" destOrd="0" parTransId="{F07461E5-43D8-4E85-B6E5-793501740A08}" sibTransId="{21B96A46-C949-433C-9C96-43947CB65DE3}"/>
    <dgm:cxn modelId="{80C4DBC9-5CA3-47FA-B090-077A811E2DE4}" type="presOf" srcId="{8C0F8AC5-8FAA-4790-99C0-1CD509BA747B}" destId="{A6790FFB-9CEF-497C-A7B3-9A51F7D70786}" srcOrd="0" destOrd="0" presId="urn:microsoft.com/office/officeart/2005/8/layout/orgChart1"/>
    <dgm:cxn modelId="{04F5D159-4B87-4472-9D06-44EC952EFBD5}" type="presOf" srcId="{BF3C59A5-BD18-4E20-AE4F-BD77F9F7E8A9}" destId="{E4C1493C-10AA-4118-9184-21A9A1D0EC7C}" srcOrd="0" destOrd="0" presId="urn:microsoft.com/office/officeart/2005/8/layout/orgChart1"/>
    <dgm:cxn modelId="{67C5A5EF-A205-41E2-87DB-A5637E3111F5}" srcId="{CFDC4000-03F2-4510-909B-3C90E7267C06}" destId="{AF4F4974-1F62-4865-9F75-370AD9D9EBF4}" srcOrd="0" destOrd="0" parTransId="{024B929A-408D-4CB5-A252-345E5D916C4E}" sibTransId="{E994D1D1-8922-4B58-80A6-8B0C99BD7D19}"/>
    <dgm:cxn modelId="{6CB50EB6-20C4-4580-99CD-C2A34F91E729}" type="presOf" srcId="{4C2829E8-C90F-4491-A374-214D82EEF3DA}" destId="{356E5E1A-F206-4C46-BD5D-9A0076C04658}" srcOrd="1" destOrd="0" presId="urn:microsoft.com/office/officeart/2005/8/layout/orgChart1"/>
    <dgm:cxn modelId="{66820659-C3D0-481A-ABF7-E22B40B30237}" type="presOf" srcId="{4C2829E8-C90F-4491-A374-214D82EEF3DA}" destId="{69070304-C54B-4233-AA00-4367ED4BD718}" srcOrd="0" destOrd="0" presId="urn:microsoft.com/office/officeart/2005/8/layout/orgChart1"/>
    <dgm:cxn modelId="{B87EDEBC-E999-4957-B458-70E49CCFB423}" type="presOf" srcId="{BAAF03C0-23D2-419E-89EA-3C9F5A9A8A29}" destId="{0218E9C0-6578-4F2E-B3DD-FCFA7F3E724C}" srcOrd="0" destOrd="0" presId="urn:microsoft.com/office/officeart/2005/8/layout/orgChart1"/>
    <dgm:cxn modelId="{0A72F6DA-B49D-4E90-8554-ED7C903B5B09}" type="presOf" srcId="{AD16E6A2-B313-4DAA-BF86-F3EA32BA3127}" destId="{7D3B6A68-D209-4F8A-BF6D-784AB0CA9602}" srcOrd="1" destOrd="0" presId="urn:microsoft.com/office/officeart/2005/8/layout/orgChart1"/>
    <dgm:cxn modelId="{87CCC02F-2009-4A00-9471-1DC1DD534F25}" type="presOf" srcId="{67DD0AC9-B18C-4A1C-B698-D0F2AA7EAB8F}" destId="{1845E8A7-DB0E-4A1A-BC45-C6D37384BCC2}" srcOrd="0" destOrd="0" presId="urn:microsoft.com/office/officeart/2005/8/layout/orgChart1"/>
    <dgm:cxn modelId="{3134FD9E-8A82-4ECC-9143-EFDB36D85DFD}" type="presOf" srcId="{AF4F4974-1F62-4865-9F75-370AD9D9EBF4}" destId="{2C23582B-4CE0-44C3-B341-BDB35CB0E380}" srcOrd="1" destOrd="0" presId="urn:microsoft.com/office/officeart/2005/8/layout/orgChart1"/>
    <dgm:cxn modelId="{2E539F6A-5772-49E6-B247-451CB4BE0B60}" srcId="{AF4F4974-1F62-4865-9F75-370AD9D9EBF4}" destId="{BAAF03C0-23D2-419E-89EA-3C9F5A9A8A29}" srcOrd="6" destOrd="0" parTransId="{47656D05-A727-4470-A48F-362C27A1BCD3}" sibTransId="{79794722-F5D5-42B9-BD0E-C03109750A2A}"/>
    <dgm:cxn modelId="{1F533467-740A-4155-BF0A-8CD99968B438}" type="presOf" srcId="{AD16E6A2-B313-4DAA-BF86-F3EA32BA3127}" destId="{91294389-B959-4D89-B395-9681927197D9}" srcOrd="0" destOrd="0" presId="urn:microsoft.com/office/officeart/2005/8/layout/orgChart1"/>
    <dgm:cxn modelId="{3D6D866D-5929-40F0-BE23-3B7463141A6A}" type="presOf" srcId="{4C53C081-1E73-4259-AE44-6B2C8831EE48}" destId="{62445BEA-9D4B-4BE3-8F56-4E467388BBA0}" srcOrd="1" destOrd="0" presId="urn:microsoft.com/office/officeart/2005/8/layout/orgChart1"/>
    <dgm:cxn modelId="{E2624E2D-8D84-48EF-9247-CC9C01FDF311}" type="presOf" srcId="{67DD0AC9-B18C-4A1C-B698-D0F2AA7EAB8F}" destId="{D22517B6-CB92-48E7-B4A2-2873A50351DC}" srcOrd="1" destOrd="0" presId="urn:microsoft.com/office/officeart/2005/8/layout/orgChart1"/>
    <dgm:cxn modelId="{86E232F7-AFC4-4D1E-8804-CD8736758186}" srcId="{AF4F4974-1F62-4865-9F75-370AD9D9EBF4}" destId="{4C53C081-1E73-4259-AE44-6B2C8831EE48}" srcOrd="0" destOrd="0" parTransId="{1933D174-3916-4A56-A6BB-8844F8774AA7}" sibTransId="{3309D43A-068C-4720-9A7A-EA76D6A7518A}"/>
    <dgm:cxn modelId="{4CA92430-C532-4B36-A45C-5D8DB0CB0499}" type="presOf" srcId="{6161E743-73FF-457C-A3AB-767F1DEE1E67}" destId="{19353A04-F593-4420-A39B-A4BCA9244274}" srcOrd="1" destOrd="0" presId="urn:microsoft.com/office/officeart/2005/8/layout/orgChart1"/>
    <dgm:cxn modelId="{CE14EB31-E9D2-4796-8552-D881EE4E10AF}" type="presOf" srcId="{6161E743-73FF-457C-A3AB-767F1DEE1E67}" destId="{D5815AC7-937A-4F92-82FB-3E3EBE6CB15B}" srcOrd="0" destOrd="0" presId="urn:microsoft.com/office/officeart/2005/8/layout/orgChart1"/>
    <dgm:cxn modelId="{5CA5B807-0B8E-4DFF-8779-A155B8B47907}" srcId="{AF4F4974-1F62-4865-9F75-370AD9D9EBF4}" destId="{BF3C59A5-BD18-4E20-AE4F-BD77F9F7E8A9}" srcOrd="4" destOrd="0" parTransId="{6202F385-DDFD-4090-B460-C4E1E3463BA8}" sibTransId="{646C424B-93C4-46A3-AC81-C8BD4D46C002}"/>
    <dgm:cxn modelId="{D1086984-4B09-477C-A3A2-E5EF589E65B9}" type="presOf" srcId="{74D79194-D3F9-40C2-A7D0-E8D24920731F}" destId="{00704343-8D02-4F83-ABE2-F913CEBDFB44}" srcOrd="0" destOrd="0" presId="urn:microsoft.com/office/officeart/2005/8/layout/orgChart1"/>
    <dgm:cxn modelId="{B5623CEF-7DA7-441B-AE8E-476607C616BC}" type="presOf" srcId="{B1FFE2C1-4CA9-45F9-92B8-C2272C99E072}" destId="{8E3621A6-5E0B-44D7-B65A-3D34D0569AC3}" srcOrd="0" destOrd="0" presId="urn:microsoft.com/office/officeart/2005/8/layout/orgChart1"/>
    <dgm:cxn modelId="{B8AEDDC5-C39D-4343-982F-A58619756039}" srcId="{AF4F4974-1F62-4865-9F75-370AD9D9EBF4}" destId="{67DD0AC9-B18C-4A1C-B698-D0F2AA7EAB8F}" srcOrd="3" destOrd="0" parTransId="{74D79194-D3F9-40C2-A7D0-E8D24920731F}" sibTransId="{3580522A-538B-4F5E-A1F2-5B6A07491950}"/>
    <dgm:cxn modelId="{108EA5D6-6ACA-4CD0-93BA-70B94D623186}" type="presOf" srcId="{CFDC4000-03F2-4510-909B-3C90E7267C06}" destId="{4D27E9F0-0794-4D9B-A216-62800C84B811}" srcOrd="0" destOrd="0" presId="urn:microsoft.com/office/officeart/2005/8/layout/orgChart1"/>
    <dgm:cxn modelId="{4878DF98-D781-48E0-B686-0B3DE42D8B66}" srcId="{AF4F4974-1F62-4865-9F75-370AD9D9EBF4}" destId="{4C2829E8-C90F-4491-A374-214D82EEF3DA}" srcOrd="2" destOrd="0" parTransId="{B1FFE2C1-4CA9-45F9-92B8-C2272C99E072}" sibTransId="{888CDF84-BA3F-4EBA-8F61-F96EA9265180}"/>
    <dgm:cxn modelId="{95050FD9-C3CD-4DA5-8758-3F5314CF5A7F}" type="presOf" srcId="{1933D174-3916-4A56-A6BB-8844F8774AA7}" destId="{DE1687A3-ABBB-4E9A-983C-4E49E7178CC4}" srcOrd="0" destOrd="0" presId="urn:microsoft.com/office/officeart/2005/8/layout/orgChart1"/>
    <dgm:cxn modelId="{7ABE008E-51A5-4518-817E-7E9AB732DFDF}" type="presOf" srcId="{4C53C081-1E73-4259-AE44-6B2C8831EE48}" destId="{A71C23CC-FE68-467E-A94C-14618B7D8D0F}" srcOrd="0" destOrd="0" presId="urn:microsoft.com/office/officeart/2005/8/layout/orgChart1"/>
    <dgm:cxn modelId="{7019074F-AEF2-49FC-A5C0-889DD4845D2F}" type="presParOf" srcId="{4D27E9F0-0794-4D9B-A216-62800C84B811}" destId="{77F5EBC8-D44B-481E-8BA5-3D8F7F220D47}" srcOrd="0" destOrd="0" presId="urn:microsoft.com/office/officeart/2005/8/layout/orgChart1"/>
    <dgm:cxn modelId="{4ECF5607-9D48-4708-AB7A-B1A0CEE23ECC}" type="presParOf" srcId="{77F5EBC8-D44B-481E-8BA5-3D8F7F220D47}" destId="{75B5A2F9-050A-44C7-AA4E-A2E9A9EBB088}" srcOrd="0" destOrd="0" presId="urn:microsoft.com/office/officeart/2005/8/layout/orgChart1"/>
    <dgm:cxn modelId="{E73F5B27-F8B6-4008-A76B-C8CAA4B899DF}" type="presParOf" srcId="{75B5A2F9-050A-44C7-AA4E-A2E9A9EBB088}" destId="{1E97A4C5-874D-40EE-AAB4-D51566F2FBBB}" srcOrd="0" destOrd="0" presId="urn:microsoft.com/office/officeart/2005/8/layout/orgChart1"/>
    <dgm:cxn modelId="{C95592C7-83BC-4F52-85AF-F268A15600CF}" type="presParOf" srcId="{75B5A2F9-050A-44C7-AA4E-A2E9A9EBB088}" destId="{2C23582B-4CE0-44C3-B341-BDB35CB0E380}" srcOrd="1" destOrd="0" presId="urn:microsoft.com/office/officeart/2005/8/layout/orgChart1"/>
    <dgm:cxn modelId="{B2A4FF48-6292-4972-B657-7E901FD06000}" type="presParOf" srcId="{77F5EBC8-D44B-481E-8BA5-3D8F7F220D47}" destId="{AFCDC6D6-8C84-4154-9BD9-919F529F41B4}" srcOrd="1" destOrd="0" presId="urn:microsoft.com/office/officeart/2005/8/layout/orgChart1"/>
    <dgm:cxn modelId="{DC1ADBFD-9E73-496A-B89B-483FF5696443}" type="presParOf" srcId="{AFCDC6D6-8C84-4154-9BD9-919F529F41B4}" destId="{DE1687A3-ABBB-4E9A-983C-4E49E7178CC4}" srcOrd="0" destOrd="0" presId="urn:microsoft.com/office/officeart/2005/8/layout/orgChart1"/>
    <dgm:cxn modelId="{F1B38969-A5B1-488A-BCA7-807CEBB10CAE}" type="presParOf" srcId="{AFCDC6D6-8C84-4154-9BD9-919F529F41B4}" destId="{E26517B1-02A2-467B-9B85-E4F0100C939D}" srcOrd="1" destOrd="0" presId="urn:microsoft.com/office/officeart/2005/8/layout/orgChart1"/>
    <dgm:cxn modelId="{90CE76EB-47A1-4994-B759-3635F5C95349}" type="presParOf" srcId="{E26517B1-02A2-467B-9B85-E4F0100C939D}" destId="{EB1D2AC0-FDB0-4D35-A9E9-15C7F18894B7}" srcOrd="0" destOrd="0" presId="urn:microsoft.com/office/officeart/2005/8/layout/orgChart1"/>
    <dgm:cxn modelId="{21C6F879-26FD-47B3-9C28-DF20C78D1A7E}" type="presParOf" srcId="{EB1D2AC0-FDB0-4D35-A9E9-15C7F18894B7}" destId="{A71C23CC-FE68-467E-A94C-14618B7D8D0F}" srcOrd="0" destOrd="0" presId="urn:microsoft.com/office/officeart/2005/8/layout/orgChart1"/>
    <dgm:cxn modelId="{D23EFF66-A524-4BE0-B797-F615DFE7E90F}" type="presParOf" srcId="{EB1D2AC0-FDB0-4D35-A9E9-15C7F18894B7}" destId="{62445BEA-9D4B-4BE3-8F56-4E467388BBA0}" srcOrd="1" destOrd="0" presId="urn:microsoft.com/office/officeart/2005/8/layout/orgChart1"/>
    <dgm:cxn modelId="{026718C6-62FE-4982-9F4D-34D4EE07CB9B}" type="presParOf" srcId="{E26517B1-02A2-467B-9B85-E4F0100C939D}" destId="{21877C4A-BBC0-4A58-AFCB-F9E526CB9987}" srcOrd="1" destOrd="0" presId="urn:microsoft.com/office/officeart/2005/8/layout/orgChart1"/>
    <dgm:cxn modelId="{E5565EAE-42AB-4996-94AC-B194EC4EF7BE}" type="presParOf" srcId="{E26517B1-02A2-467B-9B85-E4F0100C939D}" destId="{248AF7A0-47A1-4D3A-B9F6-B1BC8E1BE932}" srcOrd="2" destOrd="0" presId="urn:microsoft.com/office/officeart/2005/8/layout/orgChart1"/>
    <dgm:cxn modelId="{630B6EFE-494D-482D-91E5-98E0A071B831}" type="presParOf" srcId="{AFCDC6D6-8C84-4154-9BD9-919F529F41B4}" destId="{453986CB-34EB-45AF-B3DB-3A7B6EA32F60}" srcOrd="2" destOrd="0" presId="urn:microsoft.com/office/officeart/2005/8/layout/orgChart1"/>
    <dgm:cxn modelId="{6D450B99-AF70-4F43-8536-E73C6C80148C}" type="presParOf" srcId="{AFCDC6D6-8C84-4154-9BD9-919F529F41B4}" destId="{3D7B9EB7-5237-408A-B938-58CF7B83D03F}" srcOrd="3" destOrd="0" presId="urn:microsoft.com/office/officeart/2005/8/layout/orgChart1"/>
    <dgm:cxn modelId="{283772C0-1773-40ED-96AE-FC3E9AB9286E}" type="presParOf" srcId="{3D7B9EB7-5237-408A-B938-58CF7B83D03F}" destId="{3B09D2A0-1A9A-4C78-AD31-DC7577979609}" srcOrd="0" destOrd="0" presId="urn:microsoft.com/office/officeart/2005/8/layout/orgChart1"/>
    <dgm:cxn modelId="{B9524094-3CE8-4F77-8EB3-604C93474E0C}" type="presParOf" srcId="{3B09D2A0-1A9A-4C78-AD31-DC7577979609}" destId="{91294389-B959-4D89-B395-9681927197D9}" srcOrd="0" destOrd="0" presId="urn:microsoft.com/office/officeart/2005/8/layout/orgChart1"/>
    <dgm:cxn modelId="{84638E25-AE12-4240-A4E0-B09E04240196}" type="presParOf" srcId="{3B09D2A0-1A9A-4C78-AD31-DC7577979609}" destId="{7D3B6A68-D209-4F8A-BF6D-784AB0CA9602}" srcOrd="1" destOrd="0" presId="urn:microsoft.com/office/officeart/2005/8/layout/orgChart1"/>
    <dgm:cxn modelId="{D3F2E369-5B65-4916-ADA7-24DDB7B18B6E}" type="presParOf" srcId="{3D7B9EB7-5237-408A-B938-58CF7B83D03F}" destId="{D8E19C86-FBF6-4C1A-ADA1-707A9A262A2C}" srcOrd="1" destOrd="0" presId="urn:microsoft.com/office/officeart/2005/8/layout/orgChart1"/>
    <dgm:cxn modelId="{D7AB4452-D75A-472A-9A20-E9DA666460C0}" type="presParOf" srcId="{3D7B9EB7-5237-408A-B938-58CF7B83D03F}" destId="{DA7F9091-F090-49E9-800B-097281DD525C}" srcOrd="2" destOrd="0" presId="urn:microsoft.com/office/officeart/2005/8/layout/orgChart1"/>
    <dgm:cxn modelId="{0B006750-6F20-4650-AE22-B713EE517466}" type="presParOf" srcId="{AFCDC6D6-8C84-4154-9BD9-919F529F41B4}" destId="{8E3621A6-5E0B-44D7-B65A-3D34D0569AC3}" srcOrd="4" destOrd="0" presId="urn:microsoft.com/office/officeart/2005/8/layout/orgChart1"/>
    <dgm:cxn modelId="{B961334E-2482-415E-B1C3-A9F2BC3F004D}" type="presParOf" srcId="{AFCDC6D6-8C84-4154-9BD9-919F529F41B4}" destId="{704A2F03-82CF-44F6-BA03-87B8A696A70F}" srcOrd="5" destOrd="0" presId="urn:microsoft.com/office/officeart/2005/8/layout/orgChart1"/>
    <dgm:cxn modelId="{CB60E393-FE1F-4025-B3D2-0F94E2EDBF11}" type="presParOf" srcId="{704A2F03-82CF-44F6-BA03-87B8A696A70F}" destId="{27C0AF51-9D0B-4EB6-85CA-A9B6E7FE7B9C}" srcOrd="0" destOrd="0" presId="urn:microsoft.com/office/officeart/2005/8/layout/orgChart1"/>
    <dgm:cxn modelId="{4827B8EA-4723-4DEF-B47E-93934ECE17D2}" type="presParOf" srcId="{27C0AF51-9D0B-4EB6-85CA-A9B6E7FE7B9C}" destId="{69070304-C54B-4233-AA00-4367ED4BD718}" srcOrd="0" destOrd="0" presId="urn:microsoft.com/office/officeart/2005/8/layout/orgChart1"/>
    <dgm:cxn modelId="{75DDA901-3A55-44BB-90D6-518F4E6C5251}" type="presParOf" srcId="{27C0AF51-9D0B-4EB6-85CA-A9B6E7FE7B9C}" destId="{356E5E1A-F206-4C46-BD5D-9A0076C04658}" srcOrd="1" destOrd="0" presId="urn:microsoft.com/office/officeart/2005/8/layout/orgChart1"/>
    <dgm:cxn modelId="{B43EF7BA-C8A6-4481-B4CB-793DAC9DCAF1}" type="presParOf" srcId="{704A2F03-82CF-44F6-BA03-87B8A696A70F}" destId="{C87E2B3D-5C15-4786-9341-EFE6500BC7D0}" srcOrd="1" destOrd="0" presId="urn:microsoft.com/office/officeart/2005/8/layout/orgChart1"/>
    <dgm:cxn modelId="{AA87BB8E-36A5-4BFD-ADE0-070F1ECE7565}" type="presParOf" srcId="{704A2F03-82CF-44F6-BA03-87B8A696A70F}" destId="{7531017A-746E-4DA7-B2B9-CD27FE78181F}" srcOrd="2" destOrd="0" presId="urn:microsoft.com/office/officeart/2005/8/layout/orgChart1"/>
    <dgm:cxn modelId="{5E13CF7D-3250-4150-967C-14BC356EC83C}" type="presParOf" srcId="{AFCDC6D6-8C84-4154-9BD9-919F529F41B4}" destId="{00704343-8D02-4F83-ABE2-F913CEBDFB44}" srcOrd="6" destOrd="0" presId="urn:microsoft.com/office/officeart/2005/8/layout/orgChart1"/>
    <dgm:cxn modelId="{558C0BE0-75AA-4D09-A0DC-EB09825A77FE}" type="presParOf" srcId="{AFCDC6D6-8C84-4154-9BD9-919F529F41B4}" destId="{293EC549-2070-4B7C-9CE2-5C2B731820D9}" srcOrd="7" destOrd="0" presId="urn:microsoft.com/office/officeart/2005/8/layout/orgChart1"/>
    <dgm:cxn modelId="{C40923C2-DB91-4308-9537-68703E626206}" type="presParOf" srcId="{293EC549-2070-4B7C-9CE2-5C2B731820D9}" destId="{BD886343-02D5-4611-A149-BC048BB720DD}" srcOrd="0" destOrd="0" presId="urn:microsoft.com/office/officeart/2005/8/layout/orgChart1"/>
    <dgm:cxn modelId="{58E85DEC-826B-479B-B95D-2C5C42836C3C}" type="presParOf" srcId="{BD886343-02D5-4611-A149-BC048BB720DD}" destId="{1845E8A7-DB0E-4A1A-BC45-C6D37384BCC2}" srcOrd="0" destOrd="0" presId="urn:microsoft.com/office/officeart/2005/8/layout/orgChart1"/>
    <dgm:cxn modelId="{CFE209D0-A43C-41CB-887D-90AE9B2DD9D2}" type="presParOf" srcId="{BD886343-02D5-4611-A149-BC048BB720DD}" destId="{D22517B6-CB92-48E7-B4A2-2873A50351DC}" srcOrd="1" destOrd="0" presId="urn:microsoft.com/office/officeart/2005/8/layout/orgChart1"/>
    <dgm:cxn modelId="{F3C2815B-0208-4722-9785-FA2A138808F4}" type="presParOf" srcId="{293EC549-2070-4B7C-9CE2-5C2B731820D9}" destId="{DE313FAC-3A7C-4496-8EA4-BC74901862AC}" srcOrd="1" destOrd="0" presId="urn:microsoft.com/office/officeart/2005/8/layout/orgChart1"/>
    <dgm:cxn modelId="{A6B9BED5-75E1-42E9-BEF1-6ACAC08FF348}" type="presParOf" srcId="{293EC549-2070-4B7C-9CE2-5C2B731820D9}" destId="{BDBE5942-F7BE-4700-93F5-746A109B2749}" srcOrd="2" destOrd="0" presId="urn:microsoft.com/office/officeart/2005/8/layout/orgChart1"/>
    <dgm:cxn modelId="{2D1D44CE-BAFD-4D8E-BC11-46B74959E0EE}" type="presParOf" srcId="{AFCDC6D6-8C84-4154-9BD9-919F529F41B4}" destId="{74178322-59DA-4F89-8059-C902679E8F42}" srcOrd="8" destOrd="0" presId="urn:microsoft.com/office/officeart/2005/8/layout/orgChart1"/>
    <dgm:cxn modelId="{459A54A6-F74C-4962-AD7D-08389AE3925F}" type="presParOf" srcId="{AFCDC6D6-8C84-4154-9BD9-919F529F41B4}" destId="{3EB5ABBE-CF5D-4A06-AFBA-7D4D8864D81E}" srcOrd="9" destOrd="0" presId="urn:microsoft.com/office/officeart/2005/8/layout/orgChart1"/>
    <dgm:cxn modelId="{01C2682F-A59A-41D0-95C8-7778A8500820}" type="presParOf" srcId="{3EB5ABBE-CF5D-4A06-AFBA-7D4D8864D81E}" destId="{EE348E41-4B79-4B2B-BF09-FCEC478DD27F}" srcOrd="0" destOrd="0" presId="urn:microsoft.com/office/officeart/2005/8/layout/orgChart1"/>
    <dgm:cxn modelId="{5100089B-A9DE-4C20-8B67-DC383F183DEF}" type="presParOf" srcId="{EE348E41-4B79-4B2B-BF09-FCEC478DD27F}" destId="{E4C1493C-10AA-4118-9184-21A9A1D0EC7C}" srcOrd="0" destOrd="0" presId="urn:microsoft.com/office/officeart/2005/8/layout/orgChart1"/>
    <dgm:cxn modelId="{AF92F1AB-369E-401B-915C-D37EDA8322EC}" type="presParOf" srcId="{EE348E41-4B79-4B2B-BF09-FCEC478DD27F}" destId="{3CF9F38C-CD6A-4BE9-970E-A60F55CEA06B}" srcOrd="1" destOrd="0" presId="urn:microsoft.com/office/officeart/2005/8/layout/orgChart1"/>
    <dgm:cxn modelId="{03F15264-75CA-42A5-8286-E905D2C1486E}" type="presParOf" srcId="{3EB5ABBE-CF5D-4A06-AFBA-7D4D8864D81E}" destId="{20240723-FDCE-4F0F-AE74-BF03188EDF19}" srcOrd="1" destOrd="0" presId="urn:microsoft.com/office/officeart/2005/8/layout/orgChart1"/>
    <dgm:cxn modelId="{133ECB0E-06DB-44F3-A292-A1141216F87D}" type="presParOf" srcId="{3EB5ABBE-CF5D-4A06-AFBA-7D4D8864D81E}" destId="{46EABEDD-462E-49C0-9009-65DF051B56F6}" srcOrd="2" destOrd="0" presId="urn:microsoft.com/office/officeart/2005/8/layout/orgChart1"/>
    <dgm:cxn modelId="{A813F2B8-98F0-4D1B-8BE9-A53E97F82CDC}" type="presParOf" srcId="{AFCDC6D6-8C84-4154-9BD9-919F529F41B4}" destId="{A6790FFB-9CEF-497C-A7B3-9A51F7D70786}" srcOrd="10" destOrd="0" presId="urn:microsoft.com/office/officeart/2005/8/layout/orgChart1"/>
    <dgm:cxn modelId="{48861D5C-22E4-4AD5-9A7B-184B7E3D5627}" type="presParOf" srcId="{AFCDC6D6-8C84-4154-9BD9-919F529F41B4}" destId="{9ABD9F90-A933-4E67-8A94-E21A8C7C3650}" srcOrd="11" destOrd="0" presId="urn:microsoft.com/office/officeart/2005/8/layout/orgChart1"/>
    <dgm:cxn modelId="{8A40E57B-18F2-47FB-820A-B29980DF4BDA}" type="presParOf" srcId="{9ABD9F90-A933-4E67-8A94-E21A8C7C3650}" destId="{7ABE3622-6849-48AD-89FB-4BE233B18B1A}" srcOrd="0" destOrd="0" presId="urn:microsoft.com/office/officeart/2005/8/layout/orgChart1"/>
    <dgm:cxn modelId="{8B1EEAFB-732D-499A-B757-40F1D8E0C52F}" type="presParOf" srcId="{7ABE3622-6849-48AD-89FB-4BE233B18B1A}" destId="{D5815AC7-937A-4F92-82FB-3E3EBE6CB15B}" srcOrd="0" destOrd="0" presId="urn:microsoft.com/office/officeart/2005/8/layout/orgChart1"/>
    <dgm:cxn modelId="{DFE15213-3E6D-4FB2-9EFB-D7944F1742E3}" type="presParOf" srcId="{7ABE3622-6849-48AD-89FB-4BE233B18B1A}" destId="{19353A04-F593-4420-A39B-A4BCA9244274}" srcOrd="1" destOrd="0" presId="urn:microsoft.com/office/officeart/2005/8/layout/orgChart1"/>
    <dgm:cxn modelId="{78F9DD44-95D1-4301-8793-3AFE43B788B8}" type="presParOf" srcId="{9ABD9F90-A933-4E67-8A94-E21A8C7C3650}" destId="{697E840C-DB39-47BC-ACBE-9D88D90E9B45}" srcOrd="1" destOrd="0" presId="urn:microsoft.com/office/officeart/2005/8/layout/orgChart1"/>
    <dgm:cxn modelId="{4B1B1A39-3E43-4085-B9F8-716E47C1965E}" type="presParOf" srcId="{9ABD9F90-A933-4E67-8A94-E21A8C7C3650}" destId="{AAE3C57B-5A68-4082-AE74-ADBE4F9D68CF}" srcOrd="2" destOrd="0" presId="urn:microsoft.com/office/officeart/2005/8/layout/orgChart1"/>
    <dgm:cxn modelId="{51E702BA-A7FE-4AB2-80FF-E6686F5EF661}" type="presParOf" srcId="{AFCDC6D6-8C84-4154-9BD9-919F529F41B4}" destId="{3D36DF5F-51A9-4803-A0A1-6A90E07F9D62}" srcOrd="12" destOrd="0" presId="urn:microsoft.com/office/officeart/2005/8/layout/orgChart1"/>
    <dgm:cxn modelId="{08B443AA-CAB1-44F0-BD5E-C298D305DECB}" type="presParOf" srcId="{AFCDC6D6-8C84-4154-9BD9-919F529F41B4}" destId="{0D2F7E4D-4EFC-45E6-B87D-1492FFEED50D}" srcOrd="13" destOrd="0" presId="urn:microsoft.com/office/officeart/2005/8/layout/orgChart1"/>
    <dgm:cxn modelId="{ADB6DCED-A41C-431C-A3A6-8C350F4D2F48}" type="presParOf" srcId="{0D2F7E4D-4EFC-45E6-B87D-1492FFEED50D}" destId="{ABC19E50-4D00-4B49-B8A9-E2DA12A9B4E8}" srcOrd="0" destOrd="0" presId="urn:microsoft.com/office/officeart/2005/8/layout/orgChart1"/>
    <dgm:cxn modelId="{E8C702D6-4BD9-496C-B87F-44F14AA10C07}" type="presParOf" srcId="{ABC19E50-4D00-4B49-B8A9-E2DA12A9B4E8}" destId="{0218E9C0-6578-4F2E-B3DD-FCFA7F3E724C}" srcOrd="0" destOrd="0" presId="urn:microsoft.com/office/officeart/2005/8/layout/orgChart1"/>
    <dgm:cxn modelId="{700DEE1C-56B1-4490-AE60-590FF7E9467C}" type="presParOf" srcId="{ABC19E50-4D00-4B49-B8A9-E2DA12A9B4E8}" destId="{DB9E5EBB-C939-4D3A-9FB4-FDEA5484EA0A}" srcOrd="1" destOrd="0" presId="urn:microsoft.com/office/officeart/2005/8/layout/orgChart1"/>
    <dgm:cxn modelId="{8CBDF330-6072-4047-A5DB-F1A0EEB6A616}" type="presParOf" srcId="{0D2F7E4D-4EFC-45E6-B87D-1492FFEED50D}" destId="{1B72C1B0-2206-4F14-B75B-69810535663F}" srcOrd="1" destOrd="0" presId="urn:microsoft.com/office/officeart/2005/8/layout/orgChart1"/>
    <dgm:cxn modelId="{0A0D9B9F-02BE-4616-873E-6937C0A77661}" type="presParOf" srcId="{0D2F7E4D-4EFC-45E6-B87D-1492FFEED50D}" destId="{C560462B-26DD-4AFF-9184-BD6F3FF75DA8}" srcOrd="2" destOrd="0" presId="urn:microsoft.com/office/officeart/2005/8/layout/orgChart1"/>
    <dgm:cxn modelId="{BAB38B37-1B91-4D32-BDC8-CF3460B72E5C}" type="presParOf" srcId="{77F5EBC8-D44B-481E-8BA5-3D8F7F220D47}" destId="{642EDC07-5BF2-4040-B244-B8DC61957FD8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1536617-9F64-4512-991C-1182550BE7B5}" type="doc">
      <dgm:prSet loTypeId="urn:microsoft.com/office/officeart/2005/8/layout/process2" loCatId="process" qsTypeId="urn:microsoft.com/office/officeart/2005/8/quickstyle/3d1" qsCatId="3D" csTypeId="urn:microsoft.com/office/officeart/2005/8/colors/colorful4" csCatId="colorful" phldr="1"/>
      <dgm:spPr/>
    </dgm:pt>
    <dgm:pt modelId="{AE6E0827-59D7-4ABE-A94F-FA8711E68D8E}">
      <dgm:prSet phldrT="[Текст]"/>
      <dgm:spPr/>
      <dgm:t>
        <a:bodyPr/>
        <a:lstStyle/>
        <a:p>
          <a:r>
            <a:rPr lang="ru-RU" dirty="0" smtClean="0"/>
            <a:t>1 этап подготовительный </a:t>
          </a:r>
          <a:endParaRPr lang="ru-RU" dirty="0"/>
        </a:p>
      </dgm:t>
    </dgm:pt>
    <dgm:pt modelId="{85586C91-0DAF-4779-8405-514A6B297A59}" type="parTrans" cxnId="{CE2079CF-503C-4D23-9BFD-9A59BEC3BBFD}">
      <dgm:prSet/>
      <dgm:spPr/>
      <dgm:t>
        <a:bodyPr/>
        <a:lstStyle/>
        <a:p>
          <a:endParaRPr lang="ru-RU"/>
        </a:p>
      </dgm:t>
    </dgm:pt>
    <dgm:pt modelId="{143B6E75-2D8E-487E-85CC-4632DA4F8452}" type="sibTrans" cxnId="{CE2079CF-503C-4D23-9BFD-9A59BEC3BBFD}">
      <dgm:prSet/>
      <dgm:spPr/>
      <dgm:t>
        <a:bodyPr/>
        <a:lstStyle/>
        <a:p>
          <a:endParaRPr lang="ru-RU"/>
        </a:p>
      </dgm:t>
    </dgm:pt>
    <dgm:pt modelId="{A787A511-439F-43EA-B4F2-994088FC5FCD}">
      <dgm:prSet phldrT="[Текст]"/>
      <dgm:spPr/>
      <dgm:t>
        <a:bodyPr/>
        <a:lstStyle/>
        <a:p>
          <a:r>
            <a: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Знакомство с художественной техникой</a:t>
          </a:r>
          <a:endParaRPr lang="ru-RU" dirty="0">
            <a:solidFill>
              <a:srgbClr val="002060"/>
            </a:solidFill>
          </a:endParaRPr>
        </a:p>
      </dgm:t>
    </dgm:pt>
    <dgm:pt modelId="{E9626F10-C1AC-4C87-8D58-A2F26A825B4D}" type="parTrans" cxnId="{0DA0D731-169D-4BEF-9936-3F9AC21334A0}">
      <dgm:prSet/>
      <dgm:spPr/>
      <dgm:t>
        <a:bodyPr/>
        <a:lstStyle/>
        <a:p>
          <a:endParaRPr lang="ru-RU"/>
        </a:p>
      </dgm:t>
    </dgm:pt>
    <dgm:pt modelId="{8C68B0C7-11CE-4E5B-9F19-30F3EB2D2082}" type="sibTrans" cxnId="{0DA0D731-169D-4BEF-9936-3F9AC21334A0}">
      <dgm:prSet/>
      <dgm:spPr/>
      <dgm:t>
        <a:bodyPr/>
        <a:lstStyle/>
        <a:p>
          <a:endParaRPr lang="ru-RU"/>
        </a:p>
      </dgm:t>
    </dgm:pt>
    <dgm:pt modelId="{4EA1859A-CA6A-4D22-975B-7FD3876B5815}" type="pres">
      <dgm:prSet presAssocID="{E1536617-9F64-4512-991C-1182550BE7B5}" presName="linearFlow" presStyleCnt="0">
        <dgm:presLayoutVars>
          <dgm:resizeHandles val="exact"/>
        </dgm:presLayoutVars>
      </dgm:prSet>
      <dgm:spPr/>
    </dgm:pt>
    <dgm:pt modelId="{EBE4BB4F-C85F-4E96-9E10-0D7A658CA72E}" type="pres">
      <dgm:prSet presAssocID="{AE6E0827-59D7-4ABE-A94F-FA8711E68D8E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14BBFA-710C-4F0E-9651-C6E8E9209341}" type="pres">
      <dgm:prSet presAssocID="{143B6E75-2D8E-487E-85CC-4632DA4F8452}" presName="sibTrans" presStyleLbl="sibTrans2D1" presStyleIdx="0" presStyleCnt="1"/>
      <dgm:spPr/>
      <dgm:t>
        <a:bodyPr/>
        <a:lstStyle/>
        <a:p>
          <a:endParaRPr lang="ru-RU"/>
        </a:p>
      </dgm:t>
    </dgm:pt>
    <dgm:pt modelId="{D57D06BF-61C7-462A-91CA-CBF476F7DB7E}" type="pres">
      <dgm:prSet presAssocID="{143B6E75-2D8E-487E-85CC-4632DA4F8452}" presName="connectorText" presStyleLbl="sibTrans2D1" presStyleIdx="0" presStyleCnt="1"/>
      <dgm:spPr/>
      <dgm:t>
        <a:bodyPr/>
        <a:lstStyle/>
        <a:p>
          <a:endParaRPr lang="ru-RU"/>
        </a:p>
      </dgm:t>
    </dgm:pt>
    <dgm:pt modelId="{14F64874-A74D-4F80-9A07-06EDE057C2FA}" type="pres">
      <dgm:prSet presAssocID="{A787A511-439F-43EA-B4F2-994088FC5FCD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C5B09D9-6409-44D2-B74B-6E37B75AD093}" type="presOf" srcId="{AE6E0827-59D7-4ABE-A94F-FA8711E68D8E}" destId="{EBE4BB4F-C85F-4E96-9E10-0D7A658CA72E}" srcOrd="0" destOrd="0" presId="urn:microsoft.com/office/officeart/2005/8/layout/process2"/>
    <dgm:cxn modelId="{0DA0D731-169D-4BEF-9936-3F9AC21334A0}" srcId="{E1536617-9F64-4512-991C-1182550BE7B5}" destId="{A787A511-439F-43EA-B4F2-994088FC5FCD}" srcOrd="1" destOrd="0" parTransId="{E9626F10-C1AC-4C87-8D58-A2F26A825B4D}" sibTransId="{8C68B0C7-11CE-4E5B-9F19-30F3EB2D2082}"/>
    <dgm:cxn modelId="{CE2079CF-503C-4D23-9BFD-9A59BEC3BBFD}" srcId="{E1536617-9F64-4512-991C-1182550BE7B5}" destId="{AE6E0827-59D7-4ABE-A94F-FA8711E68D8E}" srcOrd="0" destOrd="0" parTransId="{85586C91-0DAF-4779-8405-514A6B297A59}" sibTransId="{143B6E75-2D8E-487E-85CC-4632DA4F8452}"/>
    <dgm:cxn modelId="{4182B164-DEC8-43E3-853C-AA45DDEC5C95}" type="presOf" srcId="{143B6E75-2D8E-487E-85CC-4632DA4F8452}" destId="{F814BBFA-710C-4F0E-9651-C6E8E9209341}" srcOrd="0" destOrd="0" presId="urn:microsoft.com/office/officeart/2005/8/layout/process2"/>
    <dgm:cxn modelId="{08C0049B-CA7F-4194-9CEA-39EED0FD47E6}" type="presOf" srcId="{A787A511-439F-43EA-B4F2-994088FC5FCD}" destId="{14F64874-A74D-4F80-9A07-06EDE057C2FA}" srcOrd="0" destOrd="0" presId="urn:microsoft.com/office/officeart/2005/8/layout/process2"/>
    <dgm:cxn modelId="{64BA3193-C94C-49C9-90AD-9FA610397978}" type="presOf" srcId="{E1536617-9F64-4512-991C-1182550BE7B5}" destId="{4EA1859A-CA6A-4D22-975B-7FD3876B5815}" srcOrd="0" destOrd="0" presId="urn:microsoft.com/office/officeart/2005/8/layout/process2"/>
    <dgm:cxn modelId="{5C9FEAEB-C47A-4C06-BD77-9799AD4E51F2}" type="presOf" srcId="{143B6E75-2D8E-487E-85CC-4632DA4F8452}" destId="{D57D06BF-61C7-462A-91CA-CBF476F7DB7E}" srcOrd="1" destOrd="0" presId="urn:microsoft.com/office/officeart/2005/8/layout/process2"/>
    <dgm:cxn modelId="{08BFEAAA-7733-462C-ADDF-2934B60DD27C}" type="presParOf" srcId="{4EA1859A-CA6A-4D22-975B-7FD3876B5815}" destId="{EBE4BB4F-C85F-4E96-9E10-0D7A658CA72E}" srcOrd="0" destOrd="0" presId="urn:microsoft.com/office/officeart/2005/8/layout/process2"/>
    <dgm:cxn modelId="{31409FCA-C69F-4BBF-A48D-EAAD19C804B7}" type="presParOf" srcId="{4EA1859A-CA6A-4D22-975B-7FD3876B5815}" destId="{F814BBFA-710C-4F0E-9651-C6E8E9209341}" srcOrd="1" destOrd="0" presId="urn:microsoft.com/office/officeart/2005/8/layout/process2"/>
    <dgm:cxn modelId="{5F42C7BF-6F1E-4BAD-9A8A-39C32A1FD76D}" type="presParOf" srcId="{F814BBFA-710C-4F0E-9651-C6E8E9209341}" destId="{D57D06BF-61C7-462A-91CA-CBF476F7DB7E}" srcOrd="0" destOrd="0" presId="urn:microsoft.com/office/officeart/2005/8/layout/process2"/>
    <dgm:cxn modelId="{8CDE40DE-9E3E-488F-9177-652A855CB0FD}" type="presParOf" srcId="{4EA1859A-CA6A-4D22-975B-7FD3876B5815}" destId="{14F64874-A74D-4F80-9A07-06EDE057C2FA}" srcOrd="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620C11B-49A8-453C-BE73-4C378A7B478D}" type="doc">
      <dgm:prSet loTypeId="urn:microsoft.com/office/officeart/2005/8/layout/process2" loCatId="process" qsTypeId="urn:microsoft.com/office/officeart/2005/8/quickstyle/3d1" qsCatId="3D" csTypeId="urn:microsoft.com/office/officeart/2005/8/colors/colorful4" csCatId="colorful" phldr="1"/>
      <dgm:spPr/>
    </dgm:pt>
    <dgm:pt modelId="{EEE5DE94-B9A8-4B8D-AA2C-FE9A8CA1B895}">
      <dgm:prSet phldrT="[Текст]"/>
      <dgm:spPr/>
      <dgm:t>
        <a:bodyPr/>
        <a:lstStyle/>
        <a:p>
          <a:r>
            <a:rPr lang="ru-RU" dirty="0" smtClean="0"/>
            <a:t>2 этап основной</a:t>
          </a:r>
          <a:endParaRPr lang="ru-RU" dirty="0"/>
        </a:p>
      </dgm:t>
    </dgm:pt>
    <dgm:pt modelId="{60459ED6-705A-433B-ACEC-0D3EDDDDB135}" type="parTrans" cxnId="{7B50BA03-FE98-49A8-A3DD-769653F0850C}">
      <dgm:prSet/>
      <dgm:spPr/>
      <dgm:t>
        <a:bodyPr/>
        <a:lstStyle/>
        <a:p>
          <a:endParaRPr lang="ru-RU"/>
        </a:p>
      </dgm:t>
    </dgm:pt>
    <dgm:pt modelId="{BAD93024-B6F0-4C75-91D0-894F0A577803}" type="sibTrans" cxnId="{7B50BA03-FE98-49A8-A3DD-769653F0850C}">
      <dgm:prSet/>
      <dgm:spPr/>
      <dgm:t>
        <a:bodyPr/>
        <a:lstStyle/>
        <a:p>
          <a:endParaRPr lang="ru-RU"/>
        </a:p>
      </dgm:t>
    </dgm:pt>
    <dgm:pt modelId="{5FD82D89-6994-4316-B720-937E74B5D586}">
      <dgm:prSet phldrT="[Текст]"/>
      <dgm:spPr/>
      <dgm:t>
        <a:bodyPr/>
        <a:lstStyle/>
        <a:p>
          <a:r>
            <a: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Упражнения в художественной технике</a:t>
          </a:r>
          <a:endParaRPr lang="ru-RU" dirty="0">
            <a:solidFill>
              <a:srgbClr val="002060"/>
            </a:solidFill>
          </a:endParaRPr>
        </a:p>
      </dgm:t>
    </dgm:pt>
    <dgm:pt modelId="{07E3CD99-7886-4621-A528-89ACEF86CA95}" type="parTrans" cxnId="{2CC8BFA8-8A74-48E5-A33E-7EC273999545}">
      <dgm:prSet/>
      <dgm:spPr/>
      <dgm:t>
        <a:bodyPr/>
        <a:lstStyle/>
        <a:p>
          <a:endParaRPr lang="ru-RU"/>
        </a:p>
      </dgm:t>
    </dgm:pt>
    <dgm:pt modelId="{D298BCC8-82A0-4001-9F81-E47C16B2A1D1}" type="sibTrans" cxnId="{2CC8BFA8-8A74-48E5-A33E-7EC273999545}">
      <dgm:prSet/>
      <dgm:spPr/>
      <dgm:t>
        <a:bodyPr/>
        <a:lstStyle/>
        <a:p>
          <a:endParaRPr lang="ru-RU"/>
        </a:p>
      </dgm:t>
    </dgm:pt>
    <dgm:pt modelId="{3B6246FF-2409-41A6-93ED-22F16AE18F71}" type="pres">
      <dgm:prSet presAssocID="{1620C11B-49A8-453C-BE73-4C378A7B478D}" presName="linearFlow" presStyleCnt="0">
        <dgm:presLayoutVars>
          <dgm:resizeHandles val="exact"/>
        </dgm:presLayoutVars>
      </dgm:prSet>
      <dgm:spPr/>
    </dgm:pt>
    <dgm:pt modelId="{11711A4E-3D15-451B-8025-F3921216721A}" type="pres">
      <dgm:prSet presAssocID="{EEE5DE94-B9A8-4B8D-AA2C-FE9A8CA1B895}" presName="node" presStyleLbl="node1" presStyleIdx="0" presStyleCnt="2" custScaleX="106768" custLinFactNeighborX="-22" custLinFactNeighborY="-291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05A47A-AA32-40F4-9D9A-5C34D49A6CBA}" type="pres">
      <dgm:prSet presAssocID="{BAD93024-B6F0-4C75-91D0-894F0A577803}" presName="sibTrans" presStyleLbl="sibTrans2D1" presStyleIdx="0" presStyleCnt="1"/>
      <dgm:spPr/>
      <dgm:t>
        <a:bodyPr/>
        <a:lstStyle/>
        <a:p>
          <a:endParaRPr lang="ru-RU"/>
        </a:p>
      </dgm:t>
    </dgm:pt>
    <dgm:pt modelId="{20275AE7-1C62-424D-8AB4-0092FC809F2C}" type="pres">
      <dgm:prSet presAssocID="{BAD93024-B6F0-4C75-91D0-894F0A577803}" presName="connectorText" presStyleLbl="sibTrans2D1" presStyleIdx="0" presStyleCnt="1"/>
      <dgm:spPr/>
      <dgm:t>
        <a:bodyPr/>
        <a:lstStyle/>
        <a:p>
          <a:endParaRPr lang="ru-RU"/>
        </a:p>
      </dgm:t>
    </dgm:pt>
    <dgm:pt modelId="{559CF420-6872-4231-98FA-696E08FC9E3E}" type="pres">
      <dgm:prSet presAssocID="{5FD82D89-6994-4316-B720-937E74B5D586}" presName="node" presStyleLbl="node1" presStyleIdx="1" presStyleCnt="2" custScaleX="105707" custScaleY="1023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B50BA03-FE98-49A8-A3DD-769653F0850C}" srcId="{1620C11B-49A8-453C-BE73-4C378A7B478D}" destId="{EEE5DE94-B9A8-4B8D-AA2C-FE9A8CA1B895}" srcOrd="0" destOrd="0" parTransId="{60459ED6-705A-433B-ACEC-0D3EDDDDB135}" sibTransId="{BAD93024-B6F0-4C75-91D0-894F0A577803}"/>
    <dgm:cxn modelId="{2CC8BFA8-8A74-48E5-A33E-7EC273999545}" srcId="{1620C11B-49A8-453C-BE73-4C378A7B478D}" destId="{5FD82D89-6994-4316-B720-937E74B5D586}" srcOrd="1" destOrd="0" parTransId="{07E3CD99-7886-4621-A528-89ACEF86CA95}" sibTransId="{D298BCC8-82A0-4001-9F81-E47C16B2A1D1}"/>
    <dgm:cxn modelId="{D36B72C8-C990-4540-AECD-7018D590F3A6}" type="presOf" srcId="{EEE5DE94-B9A8-4B8D-AA2C-FE9A8CA1B895}" destId="{11711A4E-3D15-451B-8025-F3921216721A}" srcOrd="0" destOrd="0" presId="urn:microsoft.com/office/officeart/2005/8/layout/process2"/>
    <dgm:cxn modelId="{742E6C7B-DB13-4135-AC15-20E237B520B5}" type="presOf" srcId="{5FD82D89-6994-4316-B720-937E74B5D586}" destId="{559CF420-6872-4231-98FA-696E08FC9E3E}" srcOrd="0" destOrd="0" presId="urn:microsoft.com/office/officeart/2005/8/layout/process2"/>
    <dgm:cxn modelId="{2931C766-84E2-4556-9289-35678F77F45B}" type="presOf" srcId="{BAD93024-B6F0-4C75-91D0-894F0A577803}" destId="{0205A47A-AA32-40F4-9D9A-5C34D49A6CBA}" srcOrd="0" destOrd="0" presId="urn:microsoft.com/office/officeart/2005/8/layout/process2"/>
    <dgm:cxn modelId="{2E682840-CD98-4A43-AE28-1406F53D7BCD}" type="presOf" srcId="{1620C11B-49A8-453C-BE73-4C378A7B478D}" destId="{3B6246FF-2409-41A6-93ED-22F16AE18F71}" srcOrd="0" destOrd="0" presId="urn:microsoft.com/office/officeart/2005/8/layout/process2"/>
    <dgm:cxn modelId="{9031833D-42FD-4768-A9F9-B8A1173ECE9B}" type="presOf" srcId="{BAD93024-B6F0-4C75-91D0-894F0A577803}" destId="{20275AE7-1C62-424D-8AB4-0092FC809F2C}" srcOrd="1" destOrd="0" presId="urn:microsoft.com/office/officeart/2005/8/layout/process2"/>
    <dgm:cxn modelId="{2E632C05-D222-49FD-857E-7F32E44B4C62}" type="presParOf" srcId="{3B6246FF-2409-41A6-93ED-22F16AE18F71}" destId="{11711A4E-3D15-451B-8025-F3921216721A}" srcOrd="0" destOrd="0" presId="urn:microsoft.com/office/officeart/2005/8/layout/process2"/>
    <dgm:cxn modelId="{400193F1-BFF8-4056-BE34-BDA1001658D8}" type="presParOf" srcId="{3B6246FF-2409-41A6-93ED-22F16AE18F71}" destId="{0205A47A-AA32-40F4-9D9A-5C34D49A6CBA}" srcOrd="1" destOrd="0" presId="urn:microsoft.com/office/officeart/2005/8/layout/process2"/>
    <dgm:cxn modelId="{2A9D14CA-6708-458E-9E16-63B1FF59C0BC}" type="presParOf" srcId="{0205A47A-AA32-40F4-9D9A-5C34D49A6CBA}" destId="{20275AE7-1C62-424D-8AB4-0092FC809F2C}" srcOrd="0" destOrd="0" presId="urn:microsoft.com/office/officeart/2005/8/layout/process2"/>
    <dgm:cxn modelId="{026FDA8A-82AA-48C1-AAED-497836ED0299}" type="presParOf" srcId="{3B6246FF-2409-41A6-93ED-22F16AE18F71}" destId="{559CF420-6872-4231-98FA-696E08FC9E3E}" srcOrd="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xmlns="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BA14F04-9CDD-4271-AD5E-6FCAB2D32B7C}" type="doc">
      <dgm:prSet loTypeId="urn:microsoft.com/office/officeart/2005/8/layout/process2" loCatId="process" qsTypeId="urn:microsoft.com/office/officeart/2005/8/quickstyle/3d1" qsCatId="3D" csTypeId="urn:microsoft.com/office/officeart/2005/8/colors/colorful4" csCatId="colorful" phldr="1"/>
      <dgm:spPr/>
    </dgm:pt>
    <dgm:pt modelId="{0670A56B-81E0-4214-8607-AAFF13EFF306}">
      <dgm:prSet phldrT="[Текст]"/>
      <dgm:spPr/>
      <dgm:t>
        <a:bodyPr/>
        <a:lstStyle/>
        <a:p>
          <a:r>
            <a:rPr lang="ru-RU" dirty="0" smtClean="0"/>
            <a:t>3 этап заключительный</a:t>
          </a:r>
          <a:endParaRPr lang="ru-RU" dirty="0"/>
        </a:p>
      </dgm:t>
    </dgm:pt>
    <dgm:pt modelId="{27712425-71E1-4804-B9B4-51ED185F08EC}" type="parTrans" cxnId="{C827CD46-B6ED-48DB-8862-5A39F51ADA9F}">
      <dgm:prSet/>
      <dgm:spPr/>
      <dgm:t>
        <a:bodyPr/>
        <a:lstStyle/>
        <a:p>
          <a:endParaRPr lang="ru-RU"/>
        </a:p>
      </dgm:t>
    </dgm:pt>
    <dgm:pt modelId="{939E05B0-4136-4698-AC60-89EF0FBACDE5}" type="sibTrans" cxnId="{C827CD46-B6ED-48DB-8862-5A39F51ADA9F}">
      <dgm:prSet/>
      <dgm:spPr/>
      <dgm:t>
        <a:bodyPr/>
        <a:lstStyle/>
        <a:p>
          <a:endParaRPr lang="ru-RU"/>
        </a:p>
      </dgm:t>
    </dgm:pt>
    <dgm:pt modelId="{20E35BE2-8E0A-46AA-9110-7D460FC03F70}">
      <dgm:prSet phldrT="[Текст]"/>
      <dgm:spPr/>
      <dgm:t>
        <a:bodyPr/>
        <a:lstStyle/>
        <a:p>
          <a:r>
            <a: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Самостоятельный перенос знаний и умений в творческую деятельность</a:t>
          </a:r>
          <a:endParaRPr lang="ru-RU" dirty="0">
            <a:solidFill>
              <a:srgbClr val="002060"/>
            </a:solidFill>
          </a:endParaRPr>
        </a:p>
      </dgm:t>
    </dgm:pt>
    <dgm:pt modelId="{119230CF-DB9F-405F-BBE4-B5F8C98110B2}" type="parTrans" cxnId="{C3CC9431-F6A1-46BF-9D88-E7C842A5AC46}">
      <dgm:prSet/>
      <dgm:spPr/>
      <dgm:t>
        <a:bodyPr/>
        <a:lstStyle/>
        <a:p>
          <a:endParaRPr lang="ru-RU"/>
        </a:p>
      </dgm:t>
    </dgm:pt>
    <dgm:pt modelId="{B5C5C7C1-93CF-43CD-852D-E9ED96874A2E}" type="sibTrans" cxnId="{C3CC9431-F6A1-46BF-9D88-E7C842A5AC46}">
      <dgm:prSet/>
      <dgm:spPr/>
      <dgm:t>
        <a:bodyPr/>
        <a:lstStyle/>
        <a:p>
          <a:endParaRPr lang="ru-RU"/>
        </a:p>
      </dgm:t>
    </dgm:pt>
    <dgm:pt modelId="{62799A77-E7CC-4035-BFCF-23C1807DAB87}" type="pres">
      <dgm:prSet presAssocID="{0BA14F04-9CDD-4271-AD5E-6FCAB2D32B7C}" presName="linearFlow" presStyleCnt="0">
        <dgm:presLayoutVars>
          <dgm:resizeHandles val="exact"/>
        </dgm:presLayoutVars>
      </dgm:prSet>
      <dgm:spPr/>
    </dgm:pt>
    <dgm:pt modelId="{41471304-49DC-4E9A-8767-A2311E1EAC05}" type="pres">
      <dgm:prSet presAssocID="{0670A56B-81E0-4214-8607-AAFF13EFF306}" presName="node" presStyleLbl="node1" presStyleIdx="0" presStyleCnt="2" custLinFactNeighborX="-1692" custLinFactNeighborY="353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8E13C2-C912-40A7-B841-1E4FA7BFA9B4}" type="pres">
      <dgm:prSet presAssocID="{939E05B0-4136-4698-AC60-89EF0FBACDE5}" presName="sibTrans" presStyleLbl="sibTrans2D1" presStyleIdx="0" presStyleCnt="1"/>
      <dgm:spPr/>
      <dgm:t>
        <a:bodyPr/>
        <a:lstStyle/>
        <a:p>
          <a:endParaRPr lang="ru-RU"/>
        </a:p>
      </dgm:t>
    </dgm:pt>
    <dgm:pt modelId="{01247C22-D2AD-455C-AF48-26C93811130A}" type="pres">
      <dgm:prSet presAssocID="{939E05B0-4136-4698-AC60-89EF0FBACDE5}" presName="connectorText" presStyleLbl="sibTrans2D1" presStyleIdx="0" presStyleCnt="1"/>
      <dgm:spPr/>
      <dgm:t>
        <a:bodyPr/>
        <a:lstStyle/>
        <a:p>
          <a:endParaRPr lang="ru-RU"/>
        </a:p>
      </dgm:t>
    </dgm:pt>
    <dgm:pt modelId="{CBF83983-7D60-43FF-AB5A-63961863A6CA}" type="pres">
      <dgm:prSet presAssocID="{20E35BE2-8E0A-46AA-9110-7D460FC03F70}" presName="node" presStyleLbl="node1" presStyleIdx="1" presStyleCnt="2" custLinFactNeighborX="-1692" custLinFactNeighborY="366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3CC9431-F6A1-46BF-9D88-E7C842A5AC46}" srcId="{0BA14F04-9CDD-4271-AD5E-6FCAB2D32B7C}" destId="{20E35BE2-8E0A-46AA-9110-7D460FC03F70}" srcOrd="1" destOrd="0" parTransId="{119230CF-DB9F-405F-BBE4-B5F8C98110B2}" sibTransId="{B5C5C7C1-93CF-43CD-852D-E9ED96874A2E}"/>
    <dgm:cxn modelId="{4BDA5B45-C2E1-471D-99ED-3B8AEABF1A49}" type="presOf" srcId="{0670A56B-81E0-4214-8607-AAFF13EFF306}" destId="{41471304-49DC-4E9A-8767-A2311E1EAC05}" srcOrd="0" destOrd="0" presId="urn:microsoft.com/office/officeart/2005/8/layout/process2"/>
    <dgm:cxn modelId="{E393D04C-4C14-4CEB-8F84-CBFB5F7A5818}" type="presOf" srcId="{0BA14F04-9CDD-4271-AD5E-6FCAB2D32B7C}" destId="{62799A77-E7CC-4035-BFCF-23C1807DAB87}" srcOrd="0" destOrd="0" presId="urn:microsoft.com/office/officeart/2005/8/layout/process2"/>
    <dgm:cxn modelId="{29724B2D-4CC5-4E1E-99D2-70CF3AA8B71F}" type="presOf" srcId="{939E05B0-4136-4698-AC60-89EF0FBACDE5}" destId="{908E13C2-C912-40A7-B841-1E4FA7BFA9B4}" srcOrd="0" destOrd="0" presId="urn:microsoft.com/office/officeart/2005/8/layout/process2"/>
    <dgm:cxn modelId="{84F58ADF-F240-4CF3-9907-6F2F2854A6CE}" type="presOf" srcId="{939E05B0-4136-4698-AC60-89EF0FBACDE5}" destId="{01247C22-D2AD-455C-AF48-26C93811130A}" srcOrd="1" destOrd="0" presId="urn:microsoft.com/office/officeart/2005/8/layout/process2"/>
    <dgm:cxn modelId="{C827CD46-B6ED-48DB-8862-5A39F51ADA9F}" srcId="{0BA14F04-9CDD-4271-AD5E-6FCAB2D32B7C}" destId="{0670A56B-81E0-4214-8607-AAFF13EFF306}" srcOrd="0" destOrd="0" parTransId="{27712425-71E1-4804-B9B4-51ED185F08EC}" sibTransId="{939E05B0-4136-4698-AC60-89EF0FBACDE5}"/>
    <dgm:cxn modelId="{FED2E6AF-7972-4846-853D-A246BB4F8A25}" type="presOf" srcId="{20E35BE2-8E0A-46AA-9110-7D460FC03F70}" destId="{CBF83983-7D60-43FF-AB5A-63961863A6CA}" srcOrd="0" destOrd="0" presId="urn:microsoft.com/office/officeart/2005/8/layout/process2"/>
    <dgm:cxn modelId="{3A3D9D5E-6344-4182-85D2-24ACDFBE7425}" type="presParOf" srcId="{62799A77-E7CC-4035-BFCF-23C1807DAB87}" destId="{41471304-49DC-4E9A-8767-A2311E1EAC05}" srcOrd="0" destOrd="0" presId="urn:microsoft.com/office/officeart/2005/8/layout/process2"/>
    <dgm:cxn modelId="{4202CA21-AF31-4DA2-B0E3-800279280B74}" type="presParOf" srcId="{62799A77-E7CC-4035-BFCF-23C1807DAB87}" destId="{908E13C2-C912-40A7-B841-1E4FA7BFA9B4}" srcOrd="1" destOrd="0" presId="urn:microsoft.com/office/officeart/2005/8/layout/process2"/>
    <dgm:cxn modelId="{36B83A66-7349-425E-A52D-47B1707C6CF0}" type="presParOf" srcId="{908E13C2-C912-40A7-B841-1E4FA7BFA9B4}" destId="{01247C22-D2AD-455C-AF48-26C93811130A}" srcOrd="0" destOrd="0" presId="urn:microsoft.com/office/officeart/2005/8/layout/process2"/>
    <dgm:cxn modelId="{6B9EEFDD-A25F-485C-8513-7414556AD2D2}" type="presParOf" srcId="{62799A77-E7CC-4035-BFCF-23C1807DAB87}" destId="{CBF83983-7D60-43FF-AB5A-63961863A6CA}" srcOrd="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xmlns="" relId="rId2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4CD110D-5F13-4FB9-8FB0-9E8C18FF510D}" type="doc">
      <dgm:prSet loTypeId="urn:microsoft.com/office/officeart/2005/8/layout/radial4" loCatId="relationship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4BC26373-60BE-4047-9AD8-5FEF1F845D08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Виды и техники нетрадиционного рисования</a:t>
          </a:r>
          <a:endParaRPr lang="ru-RU" sz="14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E949561-7166-4009-9A8B-6F006EA6AF71}" type="parTrans" cxnId="{B9B007E4-C399-47DA-A500-405D0995DA6A}">
      <dgm:prSet/>
      <dgm:spPr/>
      <dgm:t>
        <a:bodyPr/>
        <a:lstStyle/>
        <a:p>
          <a:endParaRPr lang="ru-RU"/>
        </a:p>
      </dgm:t>
    </dgm:pt>
    <dgm:pt modelId="{7EDDC3C3-7780-4A38-B222-EE7534E8E260}" type="sibTrans" cxnId="{B9B007E4-C399-47DA-A500-405D0995DA6A}">
      <dgm:prSet/>
      <dgm:spPr/>
      <dgm:t>
        <a:bodyPr/>
        <a:lstStyle/>
        <a:p>
          <a:endParaRPr lang="ru-RU"/>
        </a:p>
      </dgm:t>
    </dgm:pt>
    <dgm:pt modelId="{253AA9FC-4899-4D02-A134-7DE2ACD80D2C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Рисование пальчиками</a:t>
          </a:r>
          <a:endParaRPr lang="ru-RU" sz="1400" dirty="0">
            <a:solidFill>
              <a:schemeClr val="bg1"/>
            </a:solidFill>
          </a:endParaRPr>
        </a:p>
      </dgm:t>
    </dgm:pt>
    <dgm:pt modelId="{D22A24D7-A1F2-4EC8-BFDD-32D3F797BA0C}" type="parTrans" cxnId="{C87B4D25-059B-4826-8ED5-6A627005595C}">
      <dgm:prSet/>
      <dgm:spPr/>
      <dgm:t>
        <a:bodyPr/>
        <a:lstStyle/>
        <a:p>
          <a:endParaRPr lang="ru-RU"/>
        </a:p>
      </dgm:t>
    </dgm:pt>
    <dgm:pt modelId="{EEF6F38B-CDDC-4F8B-A550-A9712686FBB1}" type="sibTrans" cxnId="{C87B4D25-059B-4826-8ED5-6A627005595C}">
      <dgm:prSet/>
      <dgm:spPr/>
      <dgm:t>
        <a:bodyPr/>
        <a:lstStyle/>
        <a:p>
          <a:endParaRPr lang="ru-RU"/>
        </a:p>
      </dgm:t>
    </dgm:pt>
    <dgm:pt modelId="{652CF0E0-A9EA-4C7A-A446-79C596FF0480}">
      <dgm:prSet phldrT="[Текст]"/>
      <dgm:spPr/>
      <dgm:t>
        <a:bodyPr/>
        <a:lstStyle/>
        <a:p>
          <a:r>
            <a: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Рисование ладошками</a:t>
          </a:r>
          <a:endParaRPr lang="ru-RU" dirty="0">
            <a:solidFill>
              <a:schemeClr val="bg1"/>
            </a:solidFill>
          </a:endParaRPr>
        </a:p>
      </dgm:t>
    </dgm:pt>
    <dgm:pt modelId="{EE4CEF53-5A86-48D6-AF6A-484ECF460D99}" type="parTrans" cxnId="{2B52B4AA-D706-4DDE-9228-A8E5DDC12299}">
      <dgm:prSet/>
      <dgm:spPr/>
      <dgm:t>
        <a:bodyPr/>
        <a:lstStyle/>
        <a:p>
          <a:endParaRPr lang="ru-RU"/>
        </a:p>
      </dgm:t>
    </dgm:pt>
    <dgm:pt modelId="{ADB8DF6E-F834-4B02-BB3B-2A24FD071385}" type="sibTrans" cxnId="{2B52B4AA-D706-4DDE-9228-A8E5DDC12299}">
      <dgm:prSet/>
      <dgm:spPr/>
      <dgm:t>
        <a:bodyPr/>
        <a:lstStyle/>
        <a:p>
          <a:endParaRPr lang="ru-RU"/>
        </a:p>
      </dgm:t>
    </dgm:pt>
    <dgm:pt modelId="{C164D03A-9DC4-478A-99A3-1293C0CDF5D5}">
      <dgm:prSet phldrT="[Текст]"/>
      <dgm:spPr/>
      <dgm:t>
        <a:bodyPr/>
        <a:lstStyle/>
        <a:p>
          <a:r>
            <a: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Рисование жесткой полусухой кистью </a:t>
          </a:r>
          <a:endParaRPr lang="ru-RU" dirty="0">
            <a:solidFill>
              <a:schemeClr val="bg1"/>
            </a:solidFill>
          </a:endParaRPr>
        </a:p>
      </dgm:t>
    </dgm:pt>
    <dgm:pt modelId="{8C17285E-B60C-4EBB-9C4C-9C496A18CE28}" type="parTrans" cxnId="{58489F41-B77E-4F15-A6AA-A794069F271E}">
      <dgm:prSet/>
      <dgm:spPr/>
      <dgm:t>
        <a:bodyPr/>
        <a:lstStyle/>
        <a:p>
          <a:endParaRPr lang="ru-RU"/>
        </a:p>
      </dgm:t>
    </dgm:pt>
    <dgm:pt modelId="{6FDD42AE-B4DD-4E57-ACB6-E56AF7886D45}" type="sibTrans" cxnId="{58489F41-B77E-4F15-A6AA-A794069F271E}">
      <dgm:prSet/>
      <dgm:spPr/>
      <dgm:t>
        <a:bodyPr/>
        <a:lstStyle/>
        <a:p>
          <a:endParaRPr lang="ru-RU"/>
        </a:p>
      </dgm:t>
    </dgm:pt>
    <dgm:pt modelId="{23643B99-7052-479A-BDB9-1ADE839DDF24}">
      <dgm:prSet/>
      <dgm:spPr/>
      <dgm:t>
        <a:bodyPr/>
        <a:lstStyle/>
        <a:p>
          <a:r>
            <a: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Рисование ватными палочками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FD93C7A-14EF-46D5-9777-B8E8370CDFC8}" type="parTrans" cxnId="{D714A730-80B2-4069-8397-5CB6632CCC3D}">
      <dgm:prSet/>
      <dgm:spPr/>
      <dgm:t>
        <a:bodyPr/>
        <a:lstStyle/>
        <a:p>
          <a:endParaRPr lang="ru-RU"/>
        </a:p>
      </dgm:t>
    </dgm:pt>
    <dgm:pt modelId="{927D300F-5E32-4086-A31D-CD4305547558}" type="sibTrans" cxnId="{D714A730-80B2-4069-8397-5CB6632CCC3D}">
      <dgm:prSet/>
      <dgm:spPr/>
      <dgm:t>
        <a:bodyPr/>
        <a:lstStyle/>
        <a:p>
          <a:endParaRPr lang="ru-RU"/>
        </a:p>
      </dgm:t>
    </dgm:pt>
    <dgm:pt modelId="{137DEDC1-C3DE-4AC2-AD1A-B28A47A3B4FC}">
      <dgm:prSet/>
      <dgm:spPr/>
      <dgm:t>
        <a:bodyPr/>
        <a:lstStyle/>
        <a:p>
          <a:r>
            <a:rPr lang="ru-RU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Пластилинография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E431DB-D297-4809-B35D-01FD035C8EE9}" type="parTrans" cxnId="{423D27D0-D961-4527-AD7A-2F6D655E2DC7}">
      <dgm:prSet/>
      <dgm:spPr/>
      <dgm:t>
        <a:bodyPr/>
        <a:lstStyle/>
        <a:p>
          <a:endParaRPr lang="ru-RU"/>
        </a:p>
      </dgm:t>
    </dgm:pt>
    <dgm:pt modelId="{A197E0A8-C399-4868-924F-9C3F6288B812}" type="sibTrans" cxnId="{423D27D0-D961-4527-AD7A-2F6D655E2DC7}">
      <dgm:prSet/>
      <dgm:spPr/>
      <dgm:t>
        <a:bodyPr/>
        <a:lstStyle/>
        <a:p>
          <a:endParaRPr lang="ru-RU"/>
        </a:p>
      </dgm:t>
    </dgm:pt>
    <dgm:pt modelId="{9329B5CF-F760-42B6-8F9F-68A4A821188C}">
      <dgm:prSet/>
      <dgm:spPr/>
      <dgm:t>
        <a:bodyPr/>
        <a:lstStyle/>
        <a:p>
          <a:r>
            <a: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Кляксография</a:t>
          </a:r>
        </a:p>
      </dgm:t>
    </dgm:pt>
    <dgm:pt modelId="{ECCE9085-D213-4045-93EB-343BA7952486}" type="parTrans" cxnId="{59E35512-FA96-4870-A33A-0481DB05FB01}">
      <dgm:prSet/>
      <dgm:spPr/>
      <dgm:t>
        <a:bodyPr/>
        <a:lstStyle/>
        <a:p>
          <a:endParaRPr lang="ru-RU"/>
        </a:p>
      </dgm:t>
    </dgm:pt>
    <dgm:pt modelId="{E3736A26-495F-4A0E-A10D-3DE1C2A4A7AF}" type="sibTrans" cxnId="{59E35512-FA96-4870-A33A-0481DB05FB01}">
      <dgm:prSet/>
      <dgm:spPr/>
      <dgm:t>
        <a:bodyPr/>
        <a:lstStyle/>
        <a:p>
          <a:endParaRPr lang="ru-RU"/>
        </a:p>
      </dgm:t>
    </dgm:pt>
    <dgm:pt modelId="{9A980644-41BD-4918-82A7-4057B05BA691}">
      <dgm:prSet/>
      <dgm:spPr/>
      <dgm:t>
        <a:bodyPr/>
        <a:lstStyle/>
        <a:p>
          <a:r>
            <a: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Монотипия</a:t>
          </a:r>
        </a:p>
      </dgm:t>
    </dgm:pt>
    <dgm:pt modelId="{CF12C744-F901-4BB2-83EA-5623275216CC}" type="parTrans" cxnId="{445D4B51-9623-4586-BFF9-D21DFE3F3E26}">
      <dgm:prSet/>
      <dgm:spPr/>
      <dgm:t>
        <a:bodyPr/>
        <a:lstStyle/>
        <a:p>
          <a:endParaRPr lang="ru-RU"/>
        </a:p>
      </dgm:t>
    </dgm:pt>
    <dgm:pt modelId="{A8A46171-CCDA-48B0-9996-907E27F925CB}" type="sibTrans" cxnId="{445D4B51-9623-4586-BFF9-D21DFE3F3E26}">
      <dgm:prSet/>
      <dgm:spPr/>
      <dgm:t>
        <a:bodyPr/>
        <a:lstStyle/>
        <a:p>
          <a:endParaRPr lang="ru-RU"/>
        </a:p>
      </dgm:t>
    </dgm:pt>
    <dgm:pt modelId="{ABFFE5C9-6AD2-4A81-9B6A-FFFF192F6736}" type="pres">
      <dgm:prSet presAssocID="{A4CD110D-5F13-4FB9-8FB0-9E8C18FF510D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1FA93B4-E73A-46C0-870E-1C578B567E9E}" type="pres">
      <dgm:prSet presAssocID="{4BC26373-60BE-4047-9AD8-5FEF1F845D08}" presName="centerShape" presStyleLbl="node0" presStyleIdx="0" presStyleCnt="1" custScaleX="125430"/>
      <dgm:spPr/>
      <dgm:t>
        <a:bodyPr/>
        <a:lstStyle/>
        <a:p>
          <a:endParaRPr lang="ru-RU"/>
        </a:p>
      </dgm:t>
    </dgm:pt>
    <dgm:pt modelId="{D8CD0EC0-9A63-4822-9F9B-7B5EC426E506}" type="pres">
      <dgm:prSet presAssocID="{D22A24D7-A1F2-4EC8-BFDD-32D3F797BA0C}" presName="parTrans" presStyleLbl="bgSibTrans2D1" presStyleIdx="0" presStyleCnt="7"/>
      <dgm:spPr/>
      <dgm:t>
        <a:bodyPr/>
        <a:lstStyle/>
        <a:p>
          <a:endParaRPr lang="ru-RU"/>
        </a:p>
      </dgm:t>
    </dgm:pt>
    <dgm:pt modelId="{7893D481-CF54-46B9-8D18-497BF81A9738}" type="pres">
      <dgm:prSet presAssocID="{253AA9FC-4899-4D02-A134-7DE2ACD80D2C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EB0D8E-4BBE-4B00-81A2-15EFA6C6A6FF}" type="pres">
      <dgm:prSet presAssocID="{EE4CEF53-5A86-48D6-AF6A-484ECF460D99}" presName="parTrans" presStyleLbl="bgSibTrans2D1" presStyleIdx="1" presStyleCnt="7"/>
      <dgm:spPr/>
      <dgm:t>
        <a:bodyPr/>
        <a:lstStyle/>
        <a:p>
          <a:endParaRPr lang="ru-RU"/>
        </a:p>
      </dgm:t>
    </dgm:pt>
    <dgm:pt modelId="{32F9B3B0-FC94-4635-B3E3-7800316FD36A}" type="pres">
      <dgm:prSet presAssocID="{652CF0E0-A9EA-4C7A-A446-79C596FF0480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7E2ABE-B4B0-4318-98E1-B853EA8D1169}" type="pres">
      <dgm:prSet presAssocID="{8C17285E-B60C-4EBB-9C4C-9C496A18CE28}" presName="parTrans" presStyleLbl="bgSibTrans2D1" presStyleIdx="2" presStyleCnt="7"/>
      <dgm:spPr/>
      <dgm:t>
        <a:bodyPr/>
        <a:lstStyle/>
        <a:p>
          <a:endParaRPr lang="ru-RU"/>
        </a:p>
      </dgm:t>
    </dgm:pt>
    <dgm:pt modelId="{3FCAF679-5A5F-47B6-A469-07951E9B6476}" type="pres">
      <dgm:prSet presAssocID="{C164D03A-9DC4-478A-99A3-1293C0CDF5D5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DF5AC2-4162-4BEB-A0E3-214539001A69}" type="pres">
      <dgm:prSet presAssocID="{AFD93C7A-14EF-46D5-9777-B8E8370CDFC8}" presName="parTrans" presStyleLbl="bgSibTrans2D1" presStyleIdx="3" presStyleCnt="7"/>
      <dgm:spPr/>
      <dgm:t>
        <a:bodyPr/>
        <a:lstStyle/>
        <a:p>
          <a:endParaRPr lang="ru-RU"/>
        </a:p>
      </dgm:t>
    </dgm:pt>
    <dgm:pt modelId="{E8CBFE87-9A09-4D52-BA98-C5308D76FABA}" type="pres">
      <dgm:prSet presAssocID="{23643B99-7052-479A-BDB9-1ADE839DDF24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C76480-45E0-49F0-B4C9-D06A94136AF7}" type="pres">
      <dgm:prSet presAssocID="{C9E431DB-D297-4809-B35D-01FD035C8EE9}" presName="parTrans" presStyleLbl="bgSibTrans2D1" presStyleIdx="4" presStyleCnt="7"/>
      <dgm:spPr/>
      <dgm:t>
        <a:bodyPr/>
        <a:lstStyle/>
        <a:p>
          <a:endParaRPr lang="ru-RU"/>
        </a:p>
      </dgm:t>
    </dgm:pt>
    <dgm:pt modelId="{5061F356-CD19-4052-88E9-95042515E0F4}" type="pres">
      <dgm:prSet presAssocID="{137DEDC1-C3DE-4AC2-AD1A-B28A47A3B4FC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066965-4DCA-4B3D-8DEB-48A84B991498}" type="pres">
      <dgm:prSet presAssocID="{ECCE9085-D213-4045-93EB-343BA7952486}" presName="parTrans" presStyleLbl="bgSibTrans2D1" presStyleIdx="5" presStyleCnt="7"/>
      <dgm:spPr/>
      <dgm:t>
        <a:bodyPr/>
        <a:lstStyle/>
        <a:p>
          <a:endParaRPr lang="ru-RU"/>
        </a:p>
      </dgm:t>
    </dgm:pt>
    <dgm:pt modelId="{6D9D2583-6EC9-4159-98E4-86FB6D648C02}" type="pres">
      <dgm:prSet presAssocID="{9329B5CF-F760-42B6-8F9F-68A4A821188C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AB8B7A-F272-416A-82D5-30F2F644CC2A}" type="pres">
      <dgm:prSet presAssocID="{CF12C744-F901-4BB2-83EA-5623275216CC}" presName="parTrans" presStyleLbl="bgSibTrans2D1" presStyleIdx="6" presStyleCnt="7"/>
      <dgm:spPr/>
      <dgm:t>
        <a:bodyPr/>
        <a:lstStyle/>
        <a:p>
          <a:endParaRPr lang="ru-RU"/>
        </a:p>
      </dgm:t>
    </dgm:pt>
    <dgm:pt modelId="{F0816A79-3896-4118-85C8-00F65CC08004}" type="pres">
      <dgm:prSet presAssocID="{9A980644-41BD-4918-82A7-4057B05BA691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AE243DD-41E5-4F23-ABD4-767F80974F46}" type="presOf" srcId="{9329B5CF-F760-42B6-8F9F-68A4A821188C}" destId="{6D9D2583-6EC9-4159-98E4-86FB6D648C02}" srcOrd="0" destOrd="0" presId="urn:microsoft.com/office/officeart/2005/8/layout/radial4"/>
    <dgm:cxn modelId="{423D27D0-D961-4527-AD7A-2F6D655E2DC7}" srcId="{4BC26373-60BE-4047-9AD8-5FEF1F845D08}" destId="{137DEDC1-C3DE-4AC2-AD1A-B28A47A3B4FC}" srcOrd="4" destOrd="0" parTransId="{C9E431DB-D297-4809-B35D-01FD035C8EE9}" sibTransId="{A197E0A8-C399-4868-924F-9C3F6288B812}"/>
    <dgm:cxn modelId="{58489F41-B77E-4F15-A6AA-A794069F271E}" srcId="{4BC26373-60BE-4047-9AD8-5FEF1F845D08}" destId="{C164D03A-9DC4-478A-99A3-1293C0CDF5D5}" srcOrd="2" destOrd="0" parTransId="{8C17285E-B60C-4EBB-9C4C-9C496A18CE28}" sibTransId="{6FDD42AE-B4DD-4E57-ACB6-E56AF7886D45}"/>
    <dgm:cxn modelId="{B5DA9EB6-C8A2-4C9A-9A21-16807372C495}" type="presOf" srcId="{253AA9FC-4899-4D02-A134-7DE2ACD80D2C}" destId="{7893D481-CF54-46B9-8D18-497BF81A9738}" srcOrd="0" destOrd="0" presId="urn:microsoft.com/office/officeart/2005/8/layout/radial4"/>
    <dgm:cxn modelId="{82F2BCB9-0F41-47AB-B54D-0179BDA9563E}" type="presOf" srcId="{CF12C744-F901-4BB2-83EA-5623275216CC}" destId="{E4AB8B7A-F272-416A-82D5-30F2F644CC2A}" srcOrd="0" destOrd="0" presId="urn:microsoft.com/office/officeart/2005/8/layout/radial4"/>
    <dgm:cxn modelId="{4BF33499-42A3-4088-9234-30EC570C0792}" type="presOf" srcId="{C164D03A-9DC4-478A-99A3-1293C0CDF5D5}" destId="{3FCAF679-5A5F-47B6-A469-07951E9B6476}" srcOrd="0" destOrd="0" presId="urn:microsoft.com/office/officeart/2005/8/layout/radial4"/>
    <dgm:cxn modelId="{D292EF2C-924F-4C16-8215-DE9B9D74D47C}" type="presOf" srcId="{A4CD110D-5F13-4FB9-8FB0-9E8C18FF510D}" destId="{ABFFE5C9-6AD2-4A81-9B6A-FFFF192F6736}" srcOrd="0" destOrd="0" presId="urn:microsoft.com/office/officeart/2005/8/layout/radial4"/>
    <dgm:cxn modelId="{413CF009-B969-4D77-88B8-5C1E9FA44CC7}" type="presOf" srcId="{EE4CEF53-5A86-48D6-AF6A-484ECF460D99}" destId="{3DEB0D8E-4BBE-4B00-81A2-15EFA6C6A6FF}" srcOrd="0" destOrd="0" presId="urn:microsoft.com/office/officeart/2005/8/layout/radial4"/>
    <dgm:cxn modelId="{0A50C9B6-BE17-43AA-B3FC-AB44068FFA8B}" type="presOf" srcId="{C9E431DB-D297-4809-B35D-01FD035C8EE9}" destId="{ACC76480-45E0-49F0-B4C9-D06A94136AF7}" srcOrd="0" destOrd="0" presId="urn:microsoft.com/office/officeart/2005/8/layout/radial4"/>
    <dgm:cxn modelId="{3518A553-8A40-48F0-AF1A-AC0986140E80}" type="presOf" srcId="{AFD93C7A-14EF-46D5-9777-B8E8370CDFC8}" destId="{6BDF5AC2-4162-4BEB-A0E3-214539001A69}" srcOrd="0" destOrd="0" presId="urn:microsoft.com/office/officeart/2005/8/layout/radial4"/>
    <dgm:cxn modelId="{59E35512-FA96-4870-A33A-0481DB05FB01}" srcId="{4BC26373-60BE-4047-9AD8-5FEF1F845D08}" destId="{9329B5CF-F760-42B6-8F9F-68A4A821188C}" srcOrd="5" destOrd="0" parTransId="{ECCE9085-D213-4045-93EB-343BA7952486}" sibTransId="{E3736A26-495F-4A0E-A10D-3DE1C2A4A7AF}"/>
    <dgm:cxn modelId="{D714A730-80B2-4069-8397-5CB6632CCC3D}" srcId="{4BC26373-60BE-4047-9AD8-5FEF1F845D08}" destId="{23643B99-7052-479A-BDB9-1ADE839DDF24}" srcOrd="3" destOrd="0" parTransId="{AFD93C7A-14EF-46D5-9777-B8E8370CDFC8}" sibTransId="{927D300F-5E32-4086-A31D-CD4305547558}"/>
    <dgm:cxn modelId="{C09BD211-076F-4E8C-B125-1EE582E860BC}" type="presOf" srcId="{9A980644-41BD-4918-82A7-4057B05BA691}" destId="{F0816A79-3896-4118-85C8-00F65CC08004}" srcOrd="0" destOrd="0" presId="urn:microsoft.com/office/officeart/2005/8/layout/radial4"/>
    <dgm:cxn modelId="{445D4B51-9623-4586-BFF9-D21DFE3F3E26}" srcId="{4BC26373-60BE-4047-9AD8-5FEF1F845D08}" destId="{9A980644-41BD-4918-82A7-4057B05BA691}" srcOrd="6" destOrd="0" parTransId="{CF12C744-F901-4BB2-83EA-5623275216CC}" sibTransId="{A8A46171-CCDA-48B0-9996-907E27F925CB}"/>
    <dgm:cxn modelId="{121CB679-FBEB-4373-A6D3-2E758531B271}" type="presOf" srcId="{8C17285E-B60C-4EBB-9C4C-9C496A18CE28}" destId="{F47E2ABE-B4B0-4318-98E1-B853EA8D1169}" srcOrd="0" destOrd="0" presId="urn:microsoft.com/office/officeart/2005/8/layout/radial4"/>
    <dgm:cxn modelId="{DE0BCA27-4A5C-4270-A248-81ED3241AE33}" type="presOf" srcId="{137DEDC1-C3DE-4AC2-AD1A-B28A47A3B4FC}" destId="{5061F356-CD19-4052-88E9-95042515E0F4}" srcOrd="0" destOrd="0" presId="urn:microsoft.com/office/officeart/2005/8/layout/radial4"/>
    <dgm:cxn modelId="{C87B4D25-059B-4826-8ED5-6A627005595C}" srcId="{4BC26373-60BE-4047-9AD8-5FEF1F845D08}" destId="{253AA9FC-4899-4D02-A134-7DE2ACD80D2C}" srcOrd="0" destOrd="0" parTransId="{D22A24D7-A1F2-4EC8-BFDD-32D3F797BA0C}" sibTransId="{EEF6F38B-CDDC-4F8B-A550-A9712686FBB1}"/>
    <dgm:cxn modelId="{B9B007E4-C399-47DA-A500-405D0995DA6A}" srcId="{A4CD110D-5F13-4FB9-8FB0-9E8C18FF510D}" destId="{4BC26373-60BE-4047-9AD8-5FEF1F845D08}" srcOrd="0" destOrd="0" parTransId="{8E949561-7166-4009-9A8B-6F006EA6AF71}" sibTransId="{7EDDC3C3-7780-4A38-B222-EE7534E8E260}"/>
    <dgm:cxn modelId="{1F364D2F-AD09-4A68-AE6E-97490B94F522}" type="presOf" srcId="{D22A24D7-A1F2-4EC8-BFDD-32D3F797BA0C}" destId="{D8CD0EC0-9A63-4822-9F9B-7B5EC426E506}" srcOrd="0" destOrd="0" presId="urn:microsoft.com/office/officeart/2005/8/layout/radial4"/>
    <dgm:cxn modelId="{2B52B4AA-D706-4DDE-9228-A8E5DDC12299}" srcId="{4BC26373-60BE-4047-9AD8-5FEF1F845D08}" destId="{652CF0E0-A9EA-4C7A-A446-79C596FF0480}" srcOrd="1" destOrd="0" parTransId="{EE4CEF53-5A86-48D6-AF6A-484ECF460D99}" sibTransId="{ADB8DF6E-F834-4B02-BB3B-2A24FD071385}"/>
    <dgm:cxn modelId="{8FC31A04-DF48-44BE-B11B-C79AF7CF0967}" type="presOf" srcId="{4BC26373-60BE-4047-9AD8-5FEF1F845D08}" destId="{D1FA93B4-E73A-46C0-870E-1C578B567E9E}" srcOrd="0" destOrd="0" presId="urn:microsoft.com/office/officeart/2005/8/layout/radial4"/>
    <dgm:cxn modelId="{AE7F0954-D0CF-4A3B-B756-297493BFFA4D}" type="presOf" srcId="{652CF0E0-A9EA-4C7A-A446-79C596FF0480}" destId="{32F9B3B0-FC94-4635-B3E3-7800316FD36A}" srcOrd="0" destOrd="0" presId="urn:microsoft.com/office/officeart/2005/8/layout/radial4"/>
    <dgm:cxn modelId="{D3EE3BC3-010D-40C7-932C-448AC07E8680}" type="presOf" srcId="{ECCE9085-D213-4045-93EB-343BA7952486}" destId="{D5066965-4DCA-4B3D-8DEB-48A84B991498}" srcOrd="0" destOrd="0" presId="urn:microsoft.com/office/officeart/2005/8/layout/radial4"/>
    <dgm:cxn modelId="{48EA9E6B-AFCA-4A9D-A5DC-19850A9D59F7}" type="presOf" srcId="{23643B99-7052-479A-BDB9-1ADE839DDF24}" destId="{E8CBFE87-9A09-4D52-BA98-C5308D76FABA}" srcOrd="0" destOrd="0" presId="urn:microsoft.com/office/officeart/2005/8/layout/radial4"/>
    <dgm:cxn modelId="{4C058104-C949-4D47-B212-BF09715B7A64}" type="presParOf" srcId="{ABFFE5C9-6AD2-4A81-9B6A-FFFF192F6736}" destId="{D1FA93B4-E73A-46C0-870E-1C578B567E9E}" srcOrd="0" destOrd="0" presId="urn:microsoft.com/office/officeart/2005/8/layout/radial4"/>
    <dgm:cxn modelId="{469942AA-6583-4160-A895-62F7DE58AF3C}" type="presParOf" srcId="{ABFFE5C9-6AD2-4A81-9B6A-FFFF192F6736}" destId="{D8CD0EC0-9A63-4822-9F9B-7B5EC426E506}" srcOrd="1" destOrd="0" presId="urn:microsoft.com/office/officeart/2005/8/layout/radial4"/>
    <dgm:cxn modelId="{23CA67E6-17D0-467C-9DF0-EA3C582FC332}" type="presParOf" srcId="{ABFFE5C9-6AD2-4A81-9B6A-FFFF192F6736}" destId="{7893D481-CF54-46B9-8D18-497BF81A9738}" srcOrd="2" destOrd="0" presId="urn:microsoft.com/office/officeart/2005/8/layout/radial4"/>
    <dgm:cxn modelId="{A9EF1D39-6B22-4BFA-B7F6-7865B7A8DEF5}" type="presParOf" srcId="{ABFFE5C9-6AD2-4A81-9B6A-FFFF192F6736}" destId="{3DEB0D8E-4BBE-4B00-81A2-15EFA6C6A6FF}" srcOrd="3" destOrd="0" presId="urn:microsoft.com/office/officeart/2005/8/layout/radial4"/>
    <dgm:cxn modelId="{928329D0-5655-4300-AEE4-F1EC594EC86C}" type="presParOf" srcId="{ABFFE5C9-6AD2-4A81-9B6A-FFFF192F6736}" destId="{32F9B3B0-FC94-4635-B3E3-7800316FD36A}" srcOrd="4" destOrd="0" presId="urn:microsoft.com/office/officeart/2005/8/layout/radial4"/>
    <dgm:cxn modelId="{DA14BE06-F7CE-4F43-819E-56BA2FAA7CBA}" type="presParOf" srcId="{ABFFE5C9-6AD2-4A81-9B6A-FFFF192F6736}" destId="{F47E2ABE-B4B0-4318-98E1-B853EA8D1169}" srcOrd="5" destOrd="0" presId="urn:microsoft.com/office/officeart/2005/8/layout/radial4"/>
    <dgm:cxn modelId="{2E6B7BE3-DD60-4FD2-AEE7-91F6994FDB8C}" type="presParOf" srcId="{ABFFE5C9-6AD2-4A81-9B6A-FFFF192F6736}" destId="{3FCAF679-5A5F-47B6-A469-07951E9B6476}" srcOrd="6" destOrd="0" presId="urn:microsoft.com/office/officeart/2005/8/layout/radial4"/>
    <dgm:cxn modelId="{CBFF0C24-13F5-4DF0-B95B-4763BCEA39A6}" type="presParOf" srcId="{ABFFE5C9-6AD2-4A81-9B6A-FFFF192F6736}" destId="{6BDF5AC2-4162-4BEB-A0E3-214539001A69}" srcOrd="7" destOrd="0" presId="urn:microsoft.com/office/officeart/2005/8/layout/radial4"/>
    <dgm:cxn modelId="{25314C09-0362-400B-B1E5-29E9D56BD249}" type="presParOf" srcId="{ABFFE5C9-6AD2-4A81-9B6A-FFFF192F6736}" destId="{E8CBFE87-9A09-4D52-BA98-C5308D76FABA}" srcOrd="8" destOrd="0" presId="urn:microsoft.com/office/officeart/2005/8/layout/radial4"/>
    <dgm:cxn modelId="{32E2178E-C74F-4107-87F6-D75FA7E2A595}" type="presParOf" srcId="{ABFFE5C9-6AD2-4A81-9B6A-FFFF192F6736}" destId="{ACC76480-45E0-49F0-B4C9-D06A94136AF7}" srcOrd="9" destOrd="0" presId="urn:microsoft.com/office/officeart/2005/8/layout/radial4"/>
    <dgm:cxn modelId="{DD0A4683-707A-413F-8F73-4376321F4DA9}" type="presParOf" srcId="{ABFFE5C9-6AD2-4A81-9B6A-FFFF192F6736}" destId="{5061F356-CD19-4052-88E9-95042515E0F4}" srcOrd="10" destOrd="0" presId="urn:microsoft.com/office/officeart/2005/8/layout/radial4"/>
    <dgm:cxn modelId="{665FB366-8E21-4E43-B8CA-0197B58A91BA}" type="presParOf" srcId="{ABFFE5C9-6AD2-4A81-9B6A-FFFF192F6736}" destId="{D5066965-4DCA-4B3D-8DEB-48A84B991498}" srcOrd="11" destOrd="0" presId="urn:microsoft.com/office/officeart/2005/8/layout/radial4"/>
    <dgm:cxn modelId="{554BC9B9-4FA1-4E79-B816-C6802B00D693}" type="presParOf" srcId="{ABFFE5C9-6AD2-4A81-9B6A-FFFF192F6736}" destId="{6D9D2583-6EC9-4159-98E4-86FB6D648C02}" srcOrd="12" destOrd="0" presId="urn:microsoft.com/office/officeart/2005/8/layout/radial4"/>
    <dgm:cxn modelId="{3BBBE039-B471-4D81-925D-E380272DC62B}" type="presParOf" srcId="{ABFFE5C9-6AD2-4A81-9B6A-FFFF192F6736}" destId="{E4AB8B7A-F272-416A-82D5-30F2F644CC2A}" srcOrd="13" destOrd="0" presId="urn:microsoft.com/office/officeart/2005/8/layout/radial4"/>
    <dgm:cxn modelId="{ECB00ECE-C52D-40F4-B24D-1460ADA5F1E9}" type="presParOf" srcId="{ABFFE5C9-6AD2-4A81-9B6A-FFFF192F6736}" destId="{F0816A79-3896-4118-85C8-00F65CC08004}" srcOrd="14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1536617-9F64-4512-991C-1182550BE7B5}" type="doc">
      <dgm:prSet loTypeId="urn:microsoft.com/office/officeart/2005/8/layout/process2" loCatId="process" qsTypeId="urn:microsoft.com/office/officeart/2005/8/quickstyle/3d1" qsCatId="3D" csTypeId="urn:microsoft.com/office/officeart/2005/8/colors/colorful4" csCatId="colorful" phldr="1"/>
      <dgm:spPr/>
    </dgm:pt>
    <dgm:pt modelId="{AE6E0827-59D7-4ABE-A94F-FA8711E68D8E}">
      <dgm:prSet phldrT="[Текст]"/>
      <dgm:spPr/>
      <dgm:t>
        <a:bodyPr/>
        <a:lstStyle/>
        <a:p>
          <a:r>
            <a:rPr lang="ru-RU" dirty="0" smtClean="0"/>
            <a:t>1 этап подготовительный </a:t>
          </a:r>
          <a:endParaRPr lang="ru-RU" dirty="0"/>
        </a:p>
      </dgm:t>
    </dgm:pt>
    <dgm:pt modelId="{85586C91-0DAF-4779-8405-514A6B297A59}" type="parTrans" cxnId="{CE2079CF-503C-4D23-9BFD-9A59BEC3BBFD}">
      <dgm:prSet/>
      <dgm:spPr/>
      <dgm:t>
        <a:bodyPr/>
        <a:lstStyle/>
        <a:p>
          <a:endParaRPr lang="ru-RU"/>
        </a:p>
      </dgm:t>
    </dgm:pt>
    <dgm:pt modelId="{143B6E75-2D8E-487E-85CC-4632DA4F8452}" type="sibTrans" cxnId="{CE2079CF-503C-4D23-9BFD-9A59BEC3BBFD}">
      <dgm:prSet/>
      <dgm:spPr/>
      <dgm:t>
        <a:bodyPr/>
        <a:lstStyle/>
        <a:p>
          <a:endParaRPr lang="ru-RU"/>
        </a:p>
      </dgm:t>
    </dgm:pt>
    <dgm:pt modelId="{A787A511-439F-43EA-B4F2-994088FC5FCD}">
      <dgm:prSet phldrT="[Текст]"/>
      <dgm:spPr/>
      <dgm:t>
        <a:bodyPr/>
        <a:lstStyle/>
        <a:p>
          <a:r>
            <a: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Знакомство с художественной техникой</a:t>
          </a:r>
          <a:endParaRPr lang="ru-RU" dirty="0">
            <a:solidFill>
              <a:srgbClr val="002060"/>
            </a:solidFill>
          </a:endParaRPr>
        </a:p>
      </dgm:t>
    </dgm:pt>
    <dgm:pt modelId="{E9626F10-C1AC-4C87-8D58-A2F26A825B4D}" type="parTrans" cxnId="{0DA0D731-169D-4BEF-9936-3F9AC21334A0}">
      <dgm:prSet/>
      <dgm:spPr/>
      <dgm:t>
        <a:bodyPr/>
        <a:lstStyle/>
        <a:p>
          <a:endParaRPr lang="ru-RU"/>
        </a:p>
      </dgm:t>
    </dgm:pt>
    <dgm:pt modelId="{8C68B0C7-11CE-4E5B-9F19-30F3EB2D2082}" type="sibTrans" cxnId="{0DA0D731-169D-4BEF-9936-3F9AC21334A0}">
      <dgm:prSet/>
      <dgm:spPr/>
      <dgm:t>
        <a:bodyPr/>
        <a:lstStyle/>
        <a:p>
          <a:endParaRPr lang="ru-RU"/>
        </a:p>
      </dgm:t>
    </dgm:pt>
    <dgm:pt modelId="{4EA1859A-CA6A-4D22-975B-7FD3876B5815}" type="pres">
      <dgm:prSet presAssocID="{E1536617-9F64-4512-991C-1182550BE7B5}" presName="linearFlow" presStyleCnt="0">
        <dgm:presLayoutVars>
          <dgm:resizeHandles val="exact"/>
        </dgm:presLayoutVars>
      </dgm:prSet>
      <dgm:spPr/>
    </dgm:pt>
    <dgm:pt modelId="{EBE4BB4F-C85F-4E96-9E10-0D7A658CA72E}" type="pres">
      <dgm:prSet presAssocID="{AE6E0827-59D7-4ABE-A94F-FA8711E68D8E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14BBFA-710C-4F0E-9651-C6E8E9209341}" type="pres">
      <dgm:prSet presAssocID="{143B6E75-2D8E-487E-85CC-4632DA4F8452}" presName="sibTrans" presStyleLbl="sibTrans2D1" presStyleIdx="0" presStyleCnt="1"/>
      <dgm:spPr/>
      <dgm:t>
        <a:bodyPr/>
        <a:lstStyle/>
        <a:p>
          <a:endParaRPr lang="ru-RU"/>
        </a:p>
      </dgm:t>
    </dgm:pt>
    <dgm:pt modelId="{D57D06BF-61C7-462A-91CA-CBF476F7DB7E}" type="pres">
      <dgm:prSet presAssocID="{143B6E75-2D8E-487E-85CC-4632DA4F8452}" presName="connectorText" presStyleLbl="sibTrans2D1" presStyleIdx="0" presStyleCnt="1"/>
      <dgm:spPr/>
      <dgm:t>
        <a:bodyPr/>
        <a:lstStyle/>
        <a:p>
          <a:endParaRPr lang="ru-RU"/>
        </a:p>
      </dgm:t>
    </dgm:pt>
    <dgm:pt modelId="{14F64874-A74D-4F80-9A07-06EDE057C2FA}" type="pres">
      <dgm:prSet presAssocID="{A787A511-439F-43EA-B4F2-994088FC5FCD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DA0D731-169D-4BEF-9936-3F9AC21334A0}" srcId="{E1536617-9F64-4512-991C-1182550BE7B5}" destId="{A787A511-439F-43EA-B4F2-994088FC5FCD}" srcOrd="1" destOrd="0" parTransId="{E9626F10-C1AC-4C87-8D58-A2F26A825B4D}" sibTransId="{8C68B0C7-11CE-4E5B-9F19-30F3EB2D2082}"/>
    <dgm:cxn modelId="{CE2079CF-503C-4D23-9BFD-9A59BEC3BBFD}" srcId="{E1536617-9F64-4512-991C-1182550BE7B5}" destId="{AE6E0827-59D7-4ABE-A94F-FA8711E68D8E}" srcOrd="0" destOrd="0" parTransId="{85586C91-0DAF-4779-8405-514A6B297A59}" sibTransId="{143B6E75-2D8E-487E-85CC-4632DA4F8452}"/>
    <dgm:cxn modelId="{FAF08EA8-8C68-48B8-A0BA-5EDCF28ABBF6}" type="presOf" srcId="{143B6E75-2D8E-487E-85CC-4632DA4F8452}" destId="{F814BBFA-710C-4F0E-9651-C6E8E9209341}" srcOrd="0" destOrd="0" presId="urn:microsoft.com/office/officeart/2005/8/layout/process2"/>
    <dgm:cxn modelId="{D7EA68C9-7F5B-4A16-A78B-4F7B3682AE12}" type="presOf" srcId="{143B6E75-2D8E-487E-85CC-4632DA4F8452}" destId="{D57D06BF-61C7-462A-91CA-CBF476F7DB7E}" srcOrd="1" destOrd="0" presId="urn:microsoft.com/office/officeart/2005/8/layout/process2"/>
    <dgm:cxn modelId="{44DCF4CC-0DBB-417C-B92D-BA02580C31D4}" type="presOf" srcId="{A787A511-439F-43EA-B4F2-994088FC5FCD}" destId="{14F64874-A74D-4F80-9A07-06EDE057C2FA}" srcOrd="0" destOrd="0" presId="urn:microsoft.com/office/officeart/2005/8/layout/process2"/>
    <dgm:cxn modelId="{96681859-E75F-46FC-88CA-D81D6FBE6522}" type="presOf" srcId="{E1536617-9F64-4512-991C-1182550BE7B5}" destId="{4EA1859A-CA6A-4D22-975B-7FD3876B5815}" srcOrd="0" destOrd="0" presId="urn:microsoft.com/office/officeart/2005/8/layout/process2"/>
    <dgm:cxn modelId="{99576A67-4628-49E5-8D80-D8443AC91CE3}" type="presOf" srcId="{AE6E0827-59D7-4ABE-A94F-FA8711E68D8E}" destId="{EBE4BB4F-C85F-4E96-9E10-0D7A658CA72E}" srcOrd="0" destOrd="0" presId="urn:microsoft.com/office/officeart/2005/8/layout/process2"/>
    <dgm:cxn modelId="{AFBBE856-4417-4371-9DA6-84CAF23B77AE}" type="presParOf" srcId="{4EA1859A-CA6A-4D22-975B-7FD3876B5815}" destId="{EBE4BB4F-C85F-4E96-9E10-0D7A658CA72E}" srcOrd="0" destOrd="0" presId="urn:microsoft.com/office/officeart/2005/8/layout/process2"/>
    <dgm:cxn modelId="{B622C243-3DBD-42BB-B9A4-3D18C57B56BF}" type="presParOf" srcId="{4EA1859A-CA6A-4D22-975B-7FD3876B5815}" destId="{F814BBFA-710C-4F0E-9651-C6E8E9209341}" srcOrd="1" destOrd="0" presId="urn:microsoft.com/office/officeart/2005/8/layout/process2"/>
    <dgm:cxn modelId="{81F53C63-75D6-4326-9BF6-CBB4ACEC0727}" type="presParOf" srcId="{F814BBFA-710C-4F0E-9651-C6E8E9209341}" destId="{D57D06BF-61C7-462A-91CA-CBF476F7DB7E}" srcOrd="0" destOrd="0" presId="urn:microsoft.com/office/officeart/2005/8/layout/process2"/>
    <dgm:cxn modelId="{8B4AA388-6F2E-47F7-9B8E-A6CBC3E28ED3}" type="presParOf" srcId="{4EA1859A-CA6A-4D22-975B-7FD3876B5815}" destId="{14F64874-A74D-4F80-9A07-06EDE057C2FA}" srcOrd="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620C11B-49A8-453C-BE73-4C378A7B478D}" type="doc">
      <dgm:prSet loTypeId="urn:microsoft.com/office/officeart/2005/8/layout/process2" loCatId="process" qsTypeId="urn:microsoft.com/office/officeart/2005/8/quickstyle/3d1" qsCatId="3D" csTypeId="urn:microsoft.com/office/officeart/2005/8/colors/colorful4" csCatId="colorful" phldr="1"/>
      <dgm:spPr/>
    </dgm:pt>
    <dgm:pt modelId="{EEE5DE94-B9A8-4B8D-AA2C-FE9A8CA1B895}">
      <dgm:prSet phldrT="[Текст]"/>
      <dgm:spPr/>
      <dgm:t>
        <a:bodyPr/>
        <a:lstStyle/>
        <a:p>
          <a:r>
            <a:rPr lang="ru-RU" dirty="0" smtClean="0"/>
            <a:t>2 этап основной</a:t>
          </a:r>
          <a:endParaRPr lang="ru-RU" dirty="0"/>
        </a:p>
      </dgm:t>
    </dgm:pt>
    <dgm:pt modelId="{60459ED6-705A-433B-ACEC-0D3EDDDDB135}" type="parTrans" cxnId="{7B50BA03-FE98-49A8-A3DD-769653F0850C}">
      <dgm:prSet/>
      <dgm:spPr/>
      <dgm:t>
        <a:bodyPr/>
        <a:lstStyle/>
        <a:p>
          <a:endParaRPr lang="ru-RU"/>
        </a:p>
      </dgm:t>
    </dgm:pt>
    <dgm:pt modelId="{BAD93024-B6F0-4C75-91D0-894F0A577803}" type="sibTrans" cxnId="{7B50BA03-FE98-49A8-A3DD-769653F0850C}">
      <dgm:prSet/>
      <dgm:spPr/>
      <dgm:t>
        <a:bodyPr/>
        <a:lstStyle/>
        <a:p>
          <a:endParaRPr lang="ru-RU"/>
        </a:p>
      </dgm:t>
    </dgm:pt>
    <dgm:pt modelId="{5FD82D89-6994-4316-B720-937E74B5D586}">
      <dgm:prSet phldrT="[Текст]"/>
      <dgm:spPr/>
      <dgm:t>
        <a:bodyPr/>
        <a:lstStyle/>
        <a:p>
          <a:r>
            <a: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Упражнения в художественной технике</a:t>
          </a:r>
          <a:endParaRPr lang="ru-RU" dirty="0">
            <a:solidFill>
              <a:srgbClr val="002060"/>
            </a:solidFill>
          </a:endParaRPr>
        </a:p>
      </dgm:t>
    </dgm:pt>
    <dgm:pt modelId="{07E3CD99-7886-4621-A528-89ACEF86CA95}" type="parTrans" cxnId="{2CC8BFA8-8A74-48E5-A33E-7EC273999545}">
      <dgm:prSet/>
      <dgm:spPr/>
      <dgm:t>
        <a:bodyPr/>
        <a:lstStyle/>
        <a:p>
          <a:endParaRPr lang="ru-RU"/>
        </a:p>
      </dgm:t>
    </dgm:pt>
    <dgm:pt modelId="{D298BCC8-82A0-4001-9F81-E47C16B2A1D1}" type="sibTrans" cxnId="{2CC8BFA8-8A74-48E5-A33E-7EC273999545}">
      <dgm:prSet/>
      <dgm:spPr/>
      <dgm:t>
        <a:bodyPr/>
        <a:lstStyle/>
        <a:p>
          <a:endParaRPr lang="ru-RU"/>
        </a:p>
      </dgm:t>
    </dgm:pt>
    <dgm:pt modelId="{3B6246FF-2409-41A6-93ED-22F16AE18F71}" type="pres">
      <dgm:prSet presAssocID="{1620C11B-49A8-453C-BE73-4C378A7B478D}" presName="linearFlow" presStyleCnt="0">
        <dgm:presLayoutVars>
          <dgm:resizeHandles val="exact"/>
        </dgm:presLayoutVars>
      </dgm:prSet>
      <dgm:spPr/>
    </dgm:pt>
    <dgm:pt modelId="{11711A4E-3D15-451B-8025-F3921216721A}" type="pres">
      <dgm:prSet presAssocID="{EEE5DE94-B9A8-4B8D-AA2C-FE9A8CA1B895}" presName="node" presStyleLbl="node1" presStyleIdx="0" presStyleCnt="2" custScaleX="106768" custLinFactNeighborX="1539" custLinFactNeighborY="-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05A47A-AA32-40F4-9D9A-5C34D49A6CBA}" type="pres">
      <dgm:prSet presAssocID="{BAD93024-B6F0-4C75-91D0-894F0A577803}" presName="sibTrans" presStyleLbl="sibTrans2D1" presStyleIdx="0" presStyleCnt="1"/>
      <dgm:spPr/>
      <dgm:t>
        <a:bodyPr/>
        <a:lstStyle/>
        <a:p>
          <a:endParaRPr lang="ru-RU"/>
        </a:p>
      </dgm:t>
    </dgm:pt>
    <dgm:pt modelId="{20275AE7-1C62-424D-8AB4-0092FC809F2C}" type="pres">
      <dgm:prSet presAssocID="{BAD93024-B6F0-4C75-91D0-894F0A577803}" presName="connectorText" presStyleLbl="sibTrans2D1" presStyleIdx="0" presStyleCnt="1"/>
      <dgm:spPr/>
      <dgm:t>
        <a:bodyPr/>
        <a:lstStyle/>
        <a:p>
          <a:endParaRPr lang="ru-RU"/>
        </a:p>
      </dgm:t>
    </dgm:pt>
    <dgm:pt modelId="{559CF420-6872-4231-98FA-696E08FC9E3E}" type="pres">
      <dgm:prSet presAssocID="{5FD82D89-6994-4316-B720-937E74B5D586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63ED2B2-15BA-4D89-8F9E-54F0F0B160B0}" type="presOf" srcId="{1620C11B-49A8-453C-BE73-4C378A7B478D}" destId="{3B6246FF-2409-41A6-93ED-22F16AE18F71}" srcOrd="0" destOrd="0" presId="urn:microsoft.com/office/officeart/2005/8/layout/process2"/>
    <dgm:cxn modelId="{65110296-48B9-4D6A-A5E8-C772098AC104}" type="presOf" srcId="{5FD82D89-6994-4316-B720-937E74B5D586}" destId="{559CF420-6872-4231-98FA-696E08FC9E3E}" srcOrd="0" destOrd="0" presId="urn:microsoft.com/office/officeart/2005/8/layout/process2"/>
    <dgm:cxn modelId="{7B50BA03-FE98-49A8-A3DD-769653F0850C}" srcId="{1620C11B-49A8-453C-BE73-4C378A7B478D}" destId="{EEE5DE94-B9A8-4B8D-AA2C-FE9A8CA1B895}" srcOrd="0" destOrd="0" parTransId="{60459ED6-705A-433B-ACEC-0D3EDDDDB135}" sibTransId="{BAD93024-B6F0-4C75-91D0-894F0A577803}"/>
    <dgm:cxn modelId="{2CC8BFA8-8A74-48E5-A33E-7EC273999545}" srcId="{1620C11B-49A8-453C-BE73-4C378A7B478D}" destId="{5FD82D89-6994-4316-B720-937E74B5D586}" srcOrd="1" destOrd="0" parTransId="{07E3CD99-7886-4621-A528-89ACEF86CA95}" sibTransId="{D298BCC8-82A0-4001-9F81-E47C16B2A1D1}"/>
    <dgm:cxn modelId="{94FABE31-07BD-4422-9BC1-B6981246DED3}" type="presOf" srcId="{BAD93024-B6F0-4C75-91D0-894F0A577803}" destId="{0205A47A-AA32-40F4-9D9A-5C34D49A6CBA}" srcOrd="0" destOrd="0" presId="urn:microsoft.com/office/officeart/2005/8/layout/process2"/>
    <dgm:cxn modelId="{94E10D08-E575-4408-9435-5BE95E1E6EB2}" type="presOf" srcId="{EEE5DE94-B9A8-4B8D-AA2C-FE9A8CA1B895}" destId="{11711A4E-3D15-451B-8025-F3921216721A}" srcOrd="0" destOrd="0" presId="urn:microsoft.com/office/officeart/2005/8/layout/process2"/>
    <dgm:cxn modelId="{3056386A-92A3-416E-BF7C-A0B822C28FAF}" type="presOf" srcId="{BAD93024-B6F0-4C75-91D0-894F0A577803}" destId="{20275AE7-1C62-424D-8AB4-0092FC809F2C}" srcOrd="1" destOrd="0" presId="urn:microsoft.com/office/officeart/2005/8/layout/process2"/>
    <dgm:cxn modelId="{B6A078CB-6899-4EE0-BB60-3C7A2F47BA93}" type="presParOf" srcId="{3B6246FF-2409-41A6-93ED-22F16AE18F71}" destId="{11711A4E-3D15-451B-8025-F3921216721A}" srcOrd="0" destOrd="0" presId="urn:microsoft.com/office/officeart/2005/8/layout/process2"/>
    <dgm:cxn modelId="{B6FCC375-11E6-4B11-ACAA-17A1C28BEBF3}" type="presParOf" srcId="{3B6246FF-2409-41A6-93ED-22F16AE18F71}" destId="{0205A47A-AA32-40F4-9D9A-5C34D49A6CBA}" srcOrd="1" destOrd="0" presId="urn:microsoft.com/office/officeart/2005/8/layout/process2"/>
    <dgm:cxn modelId="{A89164D9-2841-4CAE-8773-31234452ED0C}" type="presParOf" srcId="{0205A47A-AA32-40F4-9D9A-5C34D49A6CBA}" destId="{20275AE7-1C62-424D-8AB4-0092FC809F2C}" srcOrd="0" destOrd="0" presId="urn:microsoft.com/office/officeart/2005/8/layout/process2"/>
    <dgm:cxn modelId="{477AD2F7-BBAF-454F-ADA0-1CD81A3887D0}" type="presParOf" srcId="{3B6246FF-2409-41A6-93ED-22F16AE18F71}" destId="{559CF420-6872-4231-98FA-696E08FC9E3E}" srcOrd="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BA14F04-9CDD-4271-AD5E-6FCAB2D32B7C}" type="doc">
      <dgm:prSet loTypeId="urn:microsoft.com/office/officeart/2005/8/layout/process2" loCatId="process" qsTypeId="urn:microsoft.com/office/officeart/2005/8/quickstyle/3d1" qsCatId="3D" csTypeId="urn:microsoft.com/office/officeart/2005/8/colors/colorful4" csCatId="colorful" phldr="1"/>
      <dgm:spPr/>
    </dgm:pt>
    <dgm:pt modelId="{0670A56B-81E0-4214-8607-AAFF13EFF306}">
      <dgm:prSet phldrT="[Текст]"/>
      <dgm:spPr/>
      <dgm:t>
        <a:bodyPr/>
        <a:lstStyle/>
        <a:p>
          <a:r>
            <a:rPr lang="ru-RU" dirty="0" smtClean="0"/>
            <a:t>3 этап заключительный</a:t>
          </a:r>
          <a:endParaRPr lang="ru-RU" dirty="0"/>
        </a:p>
      </dgm:t>
    </dgm:pt>
    <dgm:pt modelId="{27712425-71E1-4804-B9B4-51ED185F08EC}" type="parTrans" cxnId="{C827CD46-B6ED-48DB-8862-5A39F51ADA9F}">
      <dgm:prSet/>
      <dgm:spPr/>
      <dgm:t>
        <a:bodyPr/>
        <a:lstStyle/>
        <a:p>
          <a:endParaRPr lang="ru-RU"/>
        </a:p>
      </dgm:t>
    </dgm:pt>
    <dgm:pt modelId="{939E05B0-4136-4698-AC60-89EF0FBACDE5}" type="sibTrans" cxnId="{C827CD46-B6ED-48DB-8862-5A39F51ADA9F}">
      <dgm:prSet/>
      <dgm:spPr/>
      <dgm:t>
        <a:bodyPr/>
        <a:lstStyle/>
        <a:p>
          <a:endParaRPr lang="ru-RU"/>
        </a:p>
      </dgm:t>
    </dgm:pt>
    <dgm:pt modelId="{20E35BE2-8E0A-46AA-9110-7D460FC03F70}">
      <dgm:prSet phldrT="[Текст]"/>
      <dgm:spPr/>
      <dgm:t>
        <a:bodyPr/>
        <a:lstStyle/>
        <a:p>
          <a:r>
            <a: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Самостоятельный перенос знаний и умений в творческую деятельность</a:t>
          </a:r>
          <a:endParaRPr lang="ru-RU" dirty="0">
            <a:solidFill>
              <a:srgbClr val="002060"/>
            </a:solidFill>
          </a:endParaRPr>
        </a:p>
      </dgm:t>
    </dgm:pt>
    <dgm:pt modelId="{119230CF-DB9F-405F-BBE4-B5F8C98110B2}" type="parTrans" cxnId="{C3CC9431-F6A1-46BF-9D88-E7C842A5AC46}">
      <dgm:prSet/>
      <dgm:spPr/>
      <dgm:t>
        <a:bodyPr/>
        <a:lstStyle/>
        <a:p>
          <a:endParaRPr lang="ru-RU"/>
        </a:p>
      </dgm:t>
    </dgm:pt>
    <dgm:pt modelId="{B5C5C7C1-93CF-43CD-852D-E9ED96874A2E}" type="sibTrans" cxnId="{C3CC9431-F6A1-46BF-9D88-E7C842A5AC46}">
      <dgm:prSet/>
      <dgm:spPr/>
      <dgm:t>
        <a:bodyPr/>
        <a:lstStyle/>
        <a:p>
          <a:endParaRPr lang="ru-RU"/>
        </a:p>
      </dgm:t>
    </dgm:pt>
    <dgm:pt modelId="{62799A77-E7CC-4035-BFCF-23C1807DAB87}" type="pres">
      <dgm:prSet presAssocID="{0BA14F04-9CDD-4271-AD5E-6FCAB2D32B7C}" presName="linearFlow" presStyleCnt="0">
        <dgm:presLayoutVars>
          <dgm:resizeHandles val="exact"/>
        </dgm:presLayoutVars>
      </dgm:prSet>
      <dgm:spPr/>
    </dgm:pt>
    <dgm:pt modelId="{41471304-49DC-4E9A-8767-A2311E1EAC05}" type="pres">
      <dgm:prSet presAssocID="{0670A56B-81E0-4214-8607-AAFF13EFF306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8E13C2-C912-40A7-B841-1E4FA7BFA9B4}" type="pres">
      <dgm:prSet presAssocID="{939E05B0-4136-4698-AC60-89EF0FBACDE5}" presName="sibTrans" presStyleLbl="sibTrans2D1" presStyleIdx="0" presStyleCnt="1"/>
      <dgm:spPr/>
      <dgm:t>
        <a:bodyPr/>
        <a:lstStyle/>
        <a:p>
          <a:endParaRPr lang="ru-RU"/>
        </a:p>
      </dgm:t>
    </dgm:pt>
    <dgm:pt modelId="{01247C22-D2AD-455C-AF48-26C93811130A}" type="pres">
      <dgm:prSet presAssocID="{939E05B0-4136-4698-AC60-89EF0FBACDE5}" presName="connectorText" presStyleLbl="sibTrans2D1" presStyleIdx="0" presStyleCnt="1"/>
      <dgm:spPr/>
      <dgm:t>
        <a:bodyPr/>
        <a:lstStyle/>
        <a:p>
          <a:endParaRPr lang="ru-RU"/>
        </a:p>
      </dgm:t>
    </dgm:pt>
    <dgm:pt modelId="{CBF83983-7D60-43FF-AB5A-63961863A6CA}" type="pres">
      <dgm:prSet presAssocID="{20E35BE2-8E0A-46AA-9110-7D460FC03F70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2A83C2F-887D-41D7-9E52-2F22AE9BB7AA}" type="presOf" srcId="{939E05B0-4136-4698-AC60-89EF0FBACDE5}" destId="{01247C22-D2AD-455C-AF48-26C93811130A}" srcOrd="1" destOrd="0" presId="urn:microsoft.com/office/officeart/2005/8/layout/process2"/>
    <dgm:cxn modelId="{0B89D3BA-D7B4-4C98-82D2-03D9D99C0CF2}" type="presOf" srcId="{0670A56B-81E0-4214-8607-AAFF13EFF306}" destId="{41471304-49DC-4E9A-8767-A2311E1EAC05}" srcOrd="0" destOrd="0" presId="urn:microsoft.com/office/officeart/2005/8/layout/process2"/>
    <dgm:cxn modelId="{C3CC9431-F6A1-46BF-9D88-E7C842A5AC46}" srcId="{0BA14F04-9CDD-4271-AD5E-6FCAB2D32B7C}" destId="{20E35BE2-8E0A-46AA-9110-7D460FC03F70}" srcOrd="1" destOrd="0" parTransId="{119230CF-DB9F-405F-BBE4-B5F8C98110B2}" sibTransId="{B5C5C7C1-93CF-43CD-852D-E9ED96874A2E}"/>
    <dgm:cxn modelId="{801BB644-4083-46A9-8162-A4305AC63582}" type="presOf" srcId="{20E35BE2-8E0A-46AA-9110-7D460FC03F70}" destId="{CBF83983-7D60-43FF-AB5A-63961863A6CA}" srcOrd="0" destOrd="0" presId="urn:microsoft.com/office/officeart/2005/8/layout/process2"/>
    <dgm:cxn modelId="{86528A20-4C2F-47A3-9CCE-C284D02FB544}" type="presOf" srcId="{0BA14F04-9CDD-4271-AD5E-6FCAB2D32B7C}" destId="{62799A77-E7CC-4035-BFCF-23C1807DAB87}" srcOrd="0" destOrd="0" presId="urn:microsoft.com/office/officeart/2005/8/layout/process2"/>
    <dgm:cxn modelId="{C827CD46-B6ED-48DB-8862-5A39F51ADA9F}" srcId="{0BA14F04-9CDD-4271-AD5E-6FCAB2D32B7C}" destId="{0670A56B-81E0-4214-8607-AAFF13EFF306}" srcOrd="0" destOrd="0" parTransId="{27712425-71E1-4804-B9B4-51ED185F08EC}" sibTransId="{939E05B0-4136-4698-AC60-89EF0FBACDE5}"/>
    <dgm:cxn modelId="{04183EF7-B64A-4286-B2BB-7C0C0B16FC1F}" type="presOf" srcId="{939E05B0-4136-4698-AC60-89EF0FBACDE5}" destId="{908E13C2-C912-40A7-B841-1E4FA7BFA9B4}" srcOrd="0" destOrd="0" presId="urn:microsoft.com/office/officeart/2005/8/layout/process2"/>
    <dgm:cxn modelId="{C26625D6-6446-49C0-AFD7-7654000E816D}" type="presParOf" srcId="{62799A77-E7CC-4035-BFCF-23C1807DAB87}" destId="{41471304-49DC-4E9A-8767-A2311E1EAC05}" srcOrd="0" destOrd="0" presId="urn:microsoft.com/office/officeart/2005/8/layout/process2"/>
    <dgm:cxn modelId="{6392A1DE-CF51-480B-ABB6-15E1A62DE931}" type="presParOf" srcId="{62799A77-E7CC-4035-BFCF-23C1807DAB87}" destId="{908E13C2-C912-40A7-B841-1E4FA7BFA9B4}" srcOrd="1" destOrd="0" presId="urn:microsoft.com/office/officeart/2005/8/layout/process2"/>
    <dgm:cxn modelId="{FC61EBED-65EC-49E6-AAF2-215AF88782A4}" type="presParOf" srcId="{908E13C2-C912-40A7-B841-1E4FA7BFA9B4}" destId="{01247C22-D2AD-455C-AF48-26C93811130A}" srcOrd="0" destOrd="0" presId="urn:microsoft.com/office/officeart/2005/8/layout/process2"/>
    <dgm:cxn modelId="{01B3A833-B068-44A9-9B3B-F3454CD5D0E6}" type="presParOf" srcId="{62799A77-E7CC-4035-BFCF-23C1807DAB87}" destId="{CBF83983-7D60-43FF-AB5A-63961863A6CA}" srcOrd="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xmlns="" relId="rId17" minVer="http://schemas.openxmlformats.org/drawingml/2006/diagram"/>
    </a:ext>
  </dgm:extLst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DF1AC4-CD06-471B-AECF-82CC122670BB}" type="datetimeFigureOut">
              <a:rPr lang="ru-RU" smtClean="0"/>
              <a:pPr/>
              <a:t>05.12.2018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190C3F-8721-4819-A647-59A72002237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18621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190C3F-8721-4819-A647-59A72002237C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2C2F5-B81E-407D-B82F-E9831F7FB9AE}" type="datetimeFigureOut">
              <a:rPr lang="ru-RU" smtClean="0"/>
              <a:pPr/>
              <a:t>05.12.2018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F3BF3-22DB-4ECA-8379-090B187186C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2C2F5-B81E-407D-B82F-E9831F7FB9AE}" type="datetimeFigureOut">
              <a:rPr lang="ru-RU" smtClean="0"/>
              <a:pPr/>
              <a:t>05.12.2018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F3BF3-22DB-4ECA-8379-090B187186C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2C2F5-B81E-407D-B82F-E9831F7FB9AE}" type="datetimeFigureOut">
              <a:rPr lang="ru-RU" smtClean="0"/>
              <a:pPr/>
              <a:t>05.12.2018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F3BF3-22DB-4ECA-8379-090B187186C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2C2F5-B81E-407D-B82F-E9831F7FB9AE}" type="datetimeFigureOut">
              <a:rPr lang="ru-RU" smtClean="0"/>
              <a:pPr/>
              <a:t>05.12.2018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F3BF3-22DB-4ECA-8379-090B187186C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2C2F5-B81E-407D-B82F-E9831F7FB9AE}" type="datetimeFigureOut">
              <a:rPr lang="ru-RU" smtClean="0"/>
              <a:pPr/>
              <a:t>05.12.2018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F3BF3-22DB-4ECA-8379-090B187186C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2C2F5-B81E-407D-B82F-E9831F7FB9AE}" type="datetimeFigureOut">
              <a:rPr lang="ru-RU" smtClean="0"/>
              <a:pPr/>
              <a:t>05.12.2018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F3BF3-22DB-4ECA-8379-090B187186C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2C2F5-B81E-407D-B82F-E9831F7FB9AE}" type="datetimeFigureOut">
              <a:rPr lang="ru-RU" smtClean="0"/>
              <a:pPr/>
              <a:t>05.12.2018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F3BF3-22DB-4ECA-8379-090B187186C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2C2F5-B81E-407D-B82F-E9831F7FB9AE}" type="datetimeFigureOut">
              <a:rPr lang="ru-RU" smtClean="0"/>
              <a:pPr/>
              <a:t>05.12.2018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F3BF3-22DB-4ECA-8379-090B187186C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2C2F5-B81E-407D-B82F-E9831F7FB9AE}" type="datetimeFigureOut">
              <a:rPr lang="ru-RU" smtClean="0"/>
              <a:pPr/>
              <a:t>05.12.2018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F3BF3-22DB-4ECA-8379-090B187186C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2C2F5-B81E-407D-B82F-E9831F7FB9AE}" type="datetimeFigureOut">
              <a:rPr lang="ru-RU" smtClean="0"/>
              <a:pPr/>
              <a:t>05.12.2018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F3BF3-22DB-4ECA-8379-090B187186C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2C2F5-B81E-407D-B82F-E9831F7FB9AE}" type="datetimeFigureOut">
              <a:rPr lang="ru-RU" smtClean="0"/>
              <a:pPr/>
              <a:t>05.12.2018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F3BF3-22DB-4ECA-8379-090B187186C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A2C2F5-B81E-407D-B82F-E9831F7FB9AE}" type="datetimeFigureOut">
              <a:rPr lang="ru-RU" smtClean="0"/>
              <a:pPr/>
              <a:t>05.12.2018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9F3BF3-22DB-4ECA-8379-090B187186C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4.jpeg"/><Relationship Id="rId7" Type="http://schemas.openxmlformats.org/officeDocument/2006/relationships/image" Target="../media/image2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13" Type="http://schemas.openxmlformats.org/officeDocument/2006/relationships/diagramQuickStyle" Target="../diagrams/quickStyle8.xml"/><Relationship Id="rId3" Type="http://schemas.openxmlformats.org/officeDocument/2006/relationships/diagramData" Target="../diagrams/data6.xml"/><Relationship Id="rId7" Type="http://schemas.openxmlformats.org/officeDocument/2006/relationships/diagramData" Target="../diagrams/data7.xml"/><Relationship Id="rId12" Type="http://schemas.openxmlformats.org/officeDocument/2006/relationships/diagramLayout" Target="../diagrams/layout8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11" Type="http://schemas.openxmlformats.org/officeDocument/2006/relationships/diagramData" Target="../diagrams/data8.xml"/><Relationship Id="rId5" Type="http://schemas.openxmlformats.org/officeDocument/2006/relationships/diagramQuickStyle" Target="../diagrams/quickStyle6.xml"/><Relationship Id="rId10" Type="http://schemas.openxmlformats.org/officeDocument/2006/relationships/diagramColors" Target="../diagrams/colors7.xml"/><Relationship Id="rId4" Type="http://schemas.openxmlformats.org/officeDocument/2006/relationships/diagramLayout" Target="../diagrams/layout6.xml"/><Relationship Id="rId9" Type="http://schemas.openxmlformats.org/officeDocument/2006/relationships/diagramQuickStyle" Target="../diagrams/quickStyle7.xml"/><Relationship Id="rId14" Type="http://schemas.openxmlformats.org/officeDocument/2006/relationships/diagramColors" Target="../diagrams/colors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5.pn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4.jpeg"/><Relationship Id="rId9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_____Microsoft_Office_Excel_97-20031.xls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QuickStyle" Target="../diagrams/quickStyle3.xml"/><Relationship Id="rId18" Type="http://schemas.openxmlformats.org/officeDocument/2006/relationships/diagramColors" Target="../diagrams/colors4.xml"/><Relationship Id="rId3" Type="http://schemas.openxmlformats.org/officeDocument/2006/relationships/diagramData" Target="../diagrams/data1.xml"/><Relationship Id="rId7" Type="http://schemas.openxmlformats.org/officeDocument/2006/relationships/diagramData" Target="../diagrams/data2.xml"/><Relationship Id="rId12" Type="http://schemas.openxmlformats.org/officeDocument/2006/relationships/diagramLayout" Target="../diagrams/layout3.xml"/><Relationship Id="rId17" Type="http://schemas.openxmlformats.org/officeDocument/2006/relationships/diagramQuickStyle" Target="../diagrams/quickStyle4.xml"/><Relationship Id="rId2" Type="http://schemas.openxmlformats.org/officeDocument/2006/relationships/image" Target="../media/image4.jpeg"/><Relationship Id="rId16" Type="http://schemas.openxmlformats.org/officeDocument/2006/relationships/diagramLayout" Target="../diagrams/layout4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11" Type="http://schemas.openxmlformats.org/officeDocument/2006/relationships/diagramData" Target="../diagrams/data3.xml"/><Relationship Id="rId5" Type="http://schemas.openxmlformats.org/officeDocument/2006/relationships/diagramQuickStyle" Target="../diagrams/quickStyle1.xml"/><Relationship Id="rId15" Type="http://schemas.openxmlformats.org/officeDocument/2006/relationships/diagramData" Target="../diagrams/data4.xml"/><Relationship Id="rId10" Type="http://schemas.openxmlformats.org/officeDocument/2006/relationships/diagramColors" Target="../diagrams/colors2.xml"/><Relationship Id="rId4" Type="http://schemas.openxmlformats.org/officeDocument/2006/relationships/diagramLayout" Target="../diagrams/layout1.xml"/><Relationship Id="rId9" Type="http://schemas.openxmlformats.org/officeDocument/2006/relationships/diagramQuickStyle" Target="../diagrams/quickStyle2.xml"/><Relationship Id="rId14" Type="http://schemas.openxmlformats.org/officeDocument/2006/relationships/diagramColors" Target="../diagrams/colors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diagramColors" Target="../diagrams/colors5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214282" y="706732"/>
            <a:ext cx="400052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6" name="Рисунок 5" descr="83356878_large_oillica.gi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286511" y="0"/>
            <a:ext cx="2388067" cy="214311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67544" y="414344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 smtClean="0">
                <a:solidFill>
                  <a:srgbClr val="CC00CC"/>
                </a:solidFill>
              </a:rPr>
              <a:t>Муниципальное бюджетное дошкольное образовательное учреждение центр развития ребенка детский сад № 16 города Белореченска муниципального образования </a:t>
            </a:r>
            <a:r>
              <a:rPr lang="ru-RU" b="1" i="1" dirty="0" err="1" smtClean="0">
                <a:solidFill>
                  <a:srgbClr val="CC00CC"/>
                </a:solidFill>
              </a:rPr>
              <a:t>Белореченский</a:t>
            </a:r>
            <a:r>
              <a:rPr lang="ru-RU" b="1" i="1" dirty="0" smtClean="0">
                <a:solidFill>
                  <a:srgbClr val="CC00CC"/>
                </a:solidFill>
              </a:rPr>
              <a:t> район</a:t>
            </a:r>
            <a:endParaRPr lang="ru-RU" b="1" i="1" dirty="0">
              <a:solidFill>
                <a:srgbClr val="CC00CC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21754" y="2276872"/>
            <a:ext cx="734481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Творческая презентация</a:t>
            </a:r>
          </a:p>
          <a:p>
            <a:r>
              <a:rPr lang="ru-RU" sz="2800" b="1" i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</a:t>
            </a:r>
            <a:r>
              <a:rPr lang="ru-RU" sz="2800" b="1" i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«Развитие творческих способностей  детей дошкольного возраста посредством нетрадиционных техник рисования»</a:t>
            </a:r>
            <a:r>
              <a:rPr lang="ru-RU" sz="2800" b="1" i="1" dirty="0">
                <a:solidFill>
                  <a:srgbClr val="6600CC"/>
                </a:solidFill>
              </a:rPr>
              <a:t/>
            </a:r>
            <a:br>
              <a:rPr lang="ru-RU" sz="2800" b="1" i="1" dirty="0">
                <a:solidFill>
                  <a:srgbClr val="6600CC"/>
                </a:solidFill>
              </a:rPr>
            </a:br>
            <a:endParaRPr lang="ru-RU" sz="2800" b="1" i="1" dirty="0">
              <a:solidFill>
                <a:srgbClr val="6600CC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8386" y="5424129"/>
            <a:ext cx="38164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800080"/>
                </a:solidFill>
              </a:rPr>
              <a:t>Воспитатель</a:t>
            </a:r>
            <a:r>
              <a:rPr lang="ru-RU" b="1" i="1" dirty="0" smtClean="0">
                <a:solidFill>
                  <a:srgbClr val="800080"/>
                </a:solidFill>
              </a:rPr>
              <a:t>: </a:t>
            </a:r>
            <a:r>
              <a:rPr lang="ru-RU" b="1" i="1" dirty="0" err="1" smtClean="0">
                <a:solidFill>
                  <a:srgbClr val="800080"/>
                </a:solidFill>
              </a:rPr>
              <a:t>Смолярова</a:t>
            </a:r>
            <a:r>
              <a:rPr lang="ru-RU" b="1" i="1" dirty="0" smtClean="0">
                <a:solidFill>
                  <a:srgbClr val="800080"/>
                </a:solidFill>
              </a:rPr>
              <a:t> А.В.</a:t>
            </a:r>
          </a:p>
          <a:p>
            <a:r>
              <a:rPr lang="ru-RU" b="1" i="1" dirty="0" smtClean="0">
                <a:solidFill>
                  <a:srgbClr val="800080"/>
                </a:solidFill>
              </a:rPr>
              <a:t>МБДОУ ЦРР </a:t>
            </a:r>
            <a:r>
              <a:rPr lang="ru-RU" b="1" i="1" dirty="0" err="1" smtClean="0">
                <a:solidFill>
                  <a:srgbClr val="800080"/>
                </a:solidFill>
              </a:rPr>
              <a:t>д</a:t>
            </a:r>
            <a:r>
              <a:rPr lang="ru-RU" b="1" i="1" dirty="0" smtClean="0">
                <a:solidFill>
                  <a:srgbClr val="800080"/>
                </a:solidFill>
              </a:rPr>
              <a:t>/с № 16</a:t>
            </a:r>
            <a:endParaRPr lang="ru-RU" b="1" i="1" dirty="0">
              <a:solidFill>
                <a:srgbClr val="80008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85000"/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4" descr="E:\фоны ИЗО\f69ef0c1957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78850" y="261809"/>
            <a:ext cx="864096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     </a:t>
            </a:r>
            <a:r>
              <a:rPr lang="en-US" sz="32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     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Рисование 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пальчиками и ладошкой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C:\Users\111\Desktop\нетрадиционные техники рисования\рисунки\06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488" y="857232"/>
            <a:ext cx="3155562" cy="3286148"/>
          </a:xfrm>
          <a:prstGeom prst="rect">
            <a:avLst/>
          </a:prstGeom>
          <a:noFill/>
        </p:spPr>
      </p:pic>
      <p:pic>
        <p:nvPicPr>
          <p:cNvPr id="2052" name="Picture 4" descr="C:\Users\111\Desktop\нетрадиционные техники рисования\рисунки\036 (4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857232"/>
            <a:ext cx="2286016" cy="3048021"/>
          </a:xfrm>
          <a:prstGeom prst="rect">
            <a:avLst/>
          </a:prstGeom>
          <a:noFill/>
        </p:spPr>
      </p:pic>
      <p:pic>
        <p:nvPicPr>
          <p:cNvPr id="2053" name="Picture 5" descr="C:\Users\111\Desktop\нетрадиционные техники рисования\рисунки\04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1438" y="857233"/>
            <a:ext cx="2250297" cy="3000396"/>
          </a:xfrm>
          <a:prstGeom prst="rect">
            <a:avLst/>
          </a:prstGeom>
          <a:noFill/>
        </p:spPr>
      </p:pic>
      <p:pic>
        <p:nvPicPr>
          <p:cNvPr id="2054" name="Picture 6" descr="C:\Users\111\Desktop\нетрадиционные техники рисования\рисунки\03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00100" y="4214818"/>
            <a:ext cx="1785968" cy="2381290"/>
          </a:xfrm>
          <a:prstGeom prst="rect">
            <a:avLst/>
          </a:prstGeom>
          <a:noFill/>
        </p:spPr>
      </p:pic>
      <p:pic>
        <p:nvPicPr>
          <p:cNvPr id="2055" name="Picture 7" descr="C:\Users\111\Pictures\2018-12-04\03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47116" y="4214819"/>
            <a:ext cx="1875247" cy="25003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85000"/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4" descr="E:\фоны ИЗО\f69ef0c1957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78850" y="261809"/>
            <a:ext cx="864096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     </a:t>
            </a:r>
            <a:r>
              <a:rPr lang="en-US" sz="32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     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Рисование 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пальчиками и ладошкой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111\Desktop\нетрадиционные техники рисования\рисунки\0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1589448"/>
            <a:ext cx="4286280" cy="3214710"/>
          </a:xfrm>
          <a:prstGeom prst="rect">
            <a:avLst/>
          </a:prstGeom>
          <a:noFill/>
        </p:spPr>
      </p:pic>
      <p:pic>
        <p:nvPicPr>
          <p:cNvPr id="5123" name="Picture 3" descr="C:\Users\111\Desktop\нетрадиционные техники рисования\рисунки\0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36329" y="1357298"/>
            <a:ext cx="3643338" cy="48577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85000"/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4" descr="E:\фоны ИЗО\f69ef0c1957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357554" y="642918"/>
            <a:ext cx="23118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err="1" smtClean="0">
                <a:solidFill>
                  <a:srgbClr val="FF0000"/>
                </a:solidFill>
              </a:rPr>
              <a:t>Пластилинография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4100" name="Picture 4" descr="C:\Users\111\Desktop\нетрадиционные техники рисования\рисунки\0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94" y="1714488"/>
            <a:ext cx="2946818" cy="3929090"/>
          </a:xfrm>
          <a:prstGeom prst="rect">
            <a:avLst/>
          </a:prstGeom>
          <a:noFill/>
        </p:spPr>
      </p:pic>
      <p:pic>
        <p:nvPicPr>
          <p:cNvPr id="4101" name="Picture 5" descr="C:\Users\111\Desktop\нетрадиционные техники рисования\рисунки\0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0100" y="1643050"/>
            <a:ext cx="3000396" cy="40005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138737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85000"/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4" descr="E:\фоны ИЗО\f69ef0c1957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357554" y="642918"/>
            <a:ext cx="23118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err="1" smtClean="0">
                <a:solidFill>
                  <a:srgbClr val="FF0000"/>
                </a:solidFill>
              </a:rPr>
              <a:t>Пластилинография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10243" name="Picture 3" descr="C:\Users\111\Pictures\2018-12-02\4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138737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4" descr="E:\фоны ИЗО\f69ef0c1957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1267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19872" y="364014"/>
            <a:ext cx="1456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Монотипия 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6" name="Picture 4" descr="C:\Users\111\Desktop\нетрадиционные техники рисования\рисунки\038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1000108"/>
            <a:ext cx="7564583" cy="57735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55407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4" descr="E:\фоны ИЗО\f69ef0c1957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https://apf.mail.ru/cgi-bin/readmsg?id=14552783720000000964;0;6&amp;af_preview=1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https://apf.attachmail.ru/cgi-bin/readmsg?id=14552783720000000964;0;6&amp;af_preview=1&amp;exif=1&amp;rid=18868851561647234828647080002590416262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https://apf.attachmail.ru/cgi-bin/readmsg?id=14552783720000000964;0;6&amp;af_preview=1&amp;exif=1&amp;rid=18868851561647234828647080002590416262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555776" y="280472"/>
            <a:ext cx="38141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Тычок жесткой полусухой кистью </a:t>
            </a:r>
            <a:endParaRPr lang="ru-RU" dirty="0"/>
          </a:p>
        </p:txBody>
      </p:sp>
      <p:pic>
        <p:nvPicPr>
          <p:cNvPr id="11266" name="Picture 2" descr="C:\Users\111\Pictures\2018-12-04\0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071546"/>
            <a:ext cx="3482585" cy="4643446"/>
          </a:xfrm>
          <a:prstGeom prst="rect">
            <a:avLst/>
          </a:prstGeom>
          <a:noFill/>
        </p:spPr>
      </p:pic>
      <p:pic>
        <p:nvPicPr>
          <p:cNvPr id="11268" name="Picture 4" descr="C:\Users\111\Pictures\2018-12-03\0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2071678"/>
            <a:ext cx="3589742" cy="47863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92353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4" descr="E:\фоны ИЗО\f69ef0c1957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https://apf.mail.ru/cgi-bin/readmsg?id=14552783720000000964;0;6&amp;af_preview=1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https://apf.attachmail.ru/cgi-bin/readmsg?id=14552783720000000964;0;6&amp;af_preview=1&amp;exif=1&amp;rid=18868851561647234828647080002590416262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https://apf.attachmail.ru/cgi-bin/readmsg?id=14552783720000000964;0;6&amp;af_preview=1&amp;exif=1&amp;rid=18868851561647234828647080002590416262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057557" y="4365104"/>
            <a:ext cx="2977908" cy="2106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555776" y="280472"/>
            <a:ext cx="38141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Тычок жесткой полусухой кистью </a:t>
            </a:r>
            <a:endParaRPr lang="ru-RU" dirty="0"/>
          </a:p>
        </p:txBody>
      </p:sp>
      <p:pic>
        <p:nvPicPr>
          <p:cNvPr id="6148" name="Picture 4" descr="C:\Users\111\Desktop\нетрадиционные техники рисования\рисунки\0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714356"/>
            <a:ext cx="2678925" cy="3571900"/>
          </a:xfrm>
          <a:prstGeom prst="rect">
            <a:avLst/>
          </a:prstGeom>
          <a:noFill/>
        </p:spPr>
      </p:pic>
      <p:pic>
        <p:nvPicPr>
          <p:cNvPr id="6149" name="Picture 5" descr="C:\Users\111\Desktop\нетрадиционные техники рисования\рисунки\03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00760" y="1071546"/>
            <a:ext cx="2411033" cy="32147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92353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4" descr="E:\фоны ИЗО\f69ef0c1957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https://apf.mail.ru/cgi-bin/readmsg?id=14552783720000000964;0;6&amp;af_preview=1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https://apf.attachmail.ru/cgi-bin/readmsg?id=14552783720000000964;0;6&amp;af_preview=1&amp;exif=1&amp;rid=18868851561647234828647080002590416262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https://apf.attachmail.ru/cgi-bin/readmsg?id=14552783720000000964;0;6&amp;af_preview=1&amp;exif=1&amp;rid=18868851561647234828647080002590416262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0" name="Picture 2" descr="C:\Users\111\Desktop\нетрадиционные техники рисования\рисунки\0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92353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4" descr="E:\фоны ИЗО\f69ef0c1957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10344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1\Desktop\detsad-226146-140801275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71472" y="1214422"/>
            <a:ext cx="3024336" cy="2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673912" y="332656"/>
            <a:ext cx="17754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Кляксография.</a:t>
            </a:r>
            <a:endParaRPr lang="ru-RU" dirty="0"/>
          </a:p>
        </p:txBody>
      </p:sp>
      <p:pic>
        <p:nvPicPr>
          <p:cNvPr id="8194" name="Picture 2" descr="C:\Users\111\Desktop\нетрадиционные техники рисования\рисунки\0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1142984"/>
            <a:ext cx="2643206" cy="27860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766564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4" descr="E:\фоны ИЗО\f69ef0c1957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60448" y="-23327"/>
            <a:ext cx="9299508" cy="6974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58697" y="260648"/>
            <a:ext cx="7488832" cy="163121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Рисование ватными 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палочками</a:t>
            </a:r>
            <a:r>
              <a:rPr lang="ru-RU" sz="3200" i="1" dirty="0"/>
              <a:t/>
            </a:r>
            <a:br>
              <a:rPr lang="ru-RU" sz="3200" i="1" dirty="0"/>
            </a:br>
            <a:endParaRPr lang="en-US" sz="3200" dirty="0"/>
          </a:p>
          <a:p>
            <a:r>
              <a:rPr lang="en-US" sz="32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   </a:t>
            </a:r>
            <a:r>
              <a:rPr lang="ru-RU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9218" name="Picture 2" descr="C:\Users\111\Desktop\нетрадиционные техники рисования\рисунки\0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5033" y="1262022"/>
            <a:ext cx="3875530" cy="5167373"/>
          </a:xfrm>
          <a:prstGeom prst="rect">
            <a:avLst/>
          </a:prstGeom>
          <a:noFill/>
        </p:spPr>
      </p:pic>
      <p:pic>
        <p:nvPicPr>
          <p:cNvPr id="9219" name="Picture 3" descr="C:\Users\111\Desktop\нетрадиционные техники рисования\рисунки\036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1214422"/>
            <a:ext cx="3786182" cy="52686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279183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85000"/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4" descr="E:\фоны ИЗО\f69ef0c1957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3505" y="622590"/>
            <a:ext cx="8856984" cy="5612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                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Дошкольное детство важный период в жизни детей. Именно в этом возрасте каждый ребенок представляет собой маленького исследователя. Чем разнообразнее детская деятельность, тем успешнее идет разностороннее развитие ребенка и появляются первые проявления творчества. 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          Формирование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творческой личности – одна из важных задач педагогической теории и практики на современном этапе. Эффективней начинается её развитие с дошкольного возраста. Вот почему одним из доступных видов работы с детьми в детском саду является изобразительная художественно-продуктивная деятельность, в процессе которой создается что-то красивое, необычное. </a:t>
            </a:r>
          </a:p>
          <a:p>
            <a:r>
              <a:rPr lang="ru-RU" sz="1600" dirty="0">
                <a:latin typeface="Arial" pitchFamily="34" charset="0"/>
                <a:cs typeface="Arial" pitchFamily="34" charset="0"/>
              </a:rPr>
              <a:t>            Актуальность и перспективность опыта заключается в том, что современное общество имеет потребность в творческой личности.  </a:t>
            </a:r>
          </a:p>
          <a:p>
            <a:r>
              <a:rPr lang="ru-RU" sz="1600" dirty="0">
                <a:latin typeface="Arial" pitchFamily="34" charset="0"/>
                <a:cs typeface="Arial" pitchFamily="34" charset="0"/>
              </a:rPr>
              <a:t> Поэтому  Федеральный  государственный образовательный  стандарт  дошкольного  образования направлен на реализацию качественно новой личностно-ориентированной развивающей модели ДО, и одна из его целей  является развитие личности дошкольника, его творческих способностей.</a:t>
            </a:r>
          </a:p>
          <a:p>
            <a:r>
              <a:rPr lang="ru-RU" sz="1600" dirty="0">
                <a:latin typeface="Arial" pitchFamily="34" charset="0"/>
                <a:cs typeface="Arial" pitchFamily="34" charset="0"/>
              </a:rPr>
              <a:t>         Новизна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моего педагогического опыта заключается в том, что проблему развития художественно-творческих способностей детей я решаю в процессе дополнения традиционных приемов обучения рисованию нетрадиционными техниками рисования.</a:t>
            </a:r>
          </a:p>
          <a:p>
            <a:r>
              <a:rPr lang="ru-RU" sz="1600" b="1" dirty="0">
                <a:latin typeface="Arial" pitchFamily="34" charset="0"/>
                <a:cs typeface="Arial" pitchFamily="34" charset="0"/>
              </a:rPr>
              <a:t>            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Предмет исследования:  приобщение детей к художественному творчеству посредством нетрадиционных техник рисования в образовательной области «Художественно – эстетическое развитие».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4" descr="E:\фоны ИЗО\f69ef0c1957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2449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9552" y="522258"/>
            <a:ext cx="83529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по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овладению детьми художественными техниками.  </a:t>
            </a:r>
            <a:endParaRPr lang="ru-RU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xmlns="" val="3128983568"/>
              </p:ext>
            </p:extLst>
          </p:nvPr>
        </p:nvGraphicFramePr>
        <p:xfrm>
          <a:off x="323528" y="2348880"/>
          <a:ext cx="2808312" cy="3112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xmlns="" val="4222371522"/>
              </p:ext>
            </p:extLst>
          </p:nvPr>
        </p:nvGraphicFramePr>
        <p:xfrm>
          <a:off x="3203848" y="2348880"/>
          <a:ext cx="2448272" cy="3096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xmlns="" val="4207703424"/>
              </p:ext>
            </p:extLst>
          </p:nvPr>
        </p:nvGraphicFramePr>
        <p:xfrm>
          <a:off x="5940152" y="2348880"/>
          <a:ext cx="2615952" cy="3112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  <p:extLst>
      <p:ext uri="{BB962C8B-B14F-4D97-AF65-F5344CB8AC3E}">
        <p14:creationId xmlns:p14="http://schemas.microsoft.com/office/powerpoint/2010/main" xmlns="" val="335927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4" descr="E:\фоны ИЗО\f69ef0c1957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491880" y="188640"/>
            <a:ext cx="3384376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</a:t>
            </a:r>
            <a:b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Подготовительный</a:t>
            </a:r>
            <a:endParaRPr lang="ru-RU" b="1" spc="50" dirty="0">
              <a:ln w="11430">
                <a:solidFill>
                  <a:sysClr val="windowText" lastClr="00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1052736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Беседа, прогулка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наблюдения, экспериментирование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материалами, рассматривание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иллюстраций в нетрадиционной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технике.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 descr="C:\Users\1\Desktop\getImage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572000" y="4429132"/>
            <a:ext cx="2592290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D:\Рабочий стол 2\Работа Смоляровой А.В\Фото Смолярова А.В\0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1785926"/>
            <a:ext cx="3107535" cy="4143380"/>
          </a:xfrm>
          <a:prstGeom prst="rect">
            <a:avLst/>
          </a:prstGeom>
          <a:noFill/>
        </p:spPr>
      </p:pic>
      <p:pic>
        <p:nvPicPr>
          <p:cNvPr id="20483" name="Picture 3" descr="C:\Users\111\Desktop\нетрадиционные техники рисования\рисунки\034 - копия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9124" y="2214554"/>
            <a:ext cx="2738457" cy="20538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067252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4" descr="E:\фоны ИЗО\f69ef0c1957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42844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630676" y="3583"/>
            <a:ext cx="1925960" cy="80021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spc="50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2-этап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</a:t>
            </a:r>
            <a:endParaRPr lang="ru-RU" b="1" spc="50" dirty="0">
              <a:ln w="11430"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5184" y="1124744"/>
            <a:ext cx="84969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Активная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работа с различными видами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рисования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-Занятие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по рисованию (предметное, сюжетное, по замыслу)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-Индивидуальная работа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-Совместная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деятельность педагога с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детьми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-Самостоятельная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художественная деятельность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детей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6" name="Picture 2" descr="C:\Users\111\Desktop\нетрадиционные техники рисования\рисунки\0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74" y="4714884"/>
            <a:ext cx="2500330" cy="1875247"/>
          </a:xfrm>
          <a:prstGeom prst="rect">
            <a:avLst/>
          </a:prstGeom>
          <a:noFill/>
        </p:spPr>
      </p:pic>
      <p:pic>
        <p:nvPicPr>
          <p:cNvPr id="21507" name="Picture 3" descr="C:\Users\111\Desktop\нетрадиционные техники рисования\рисунки\0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7861" y="2857496"/>
            <a:ext cx="2125299" cy="2833733"/>
          </a:xfrm>
          <a:prstGeom prst="rect">
            <a:avLst/>
          </a:prstGeom>
          <a:noFill/>
        </p:spPr>
      </p:pic>
      <p:pic>
        <p:nvPicPr>
          <p:cNvPr id="21508" name="Picture 4" descr="C:\Users\111\Pictures\2018-12-04\0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11396" y="2857496"/>
            <a:ext cx="2303894" cy="3071858"/>
          </a:xfrm>
          <a:prstGeom prst="rect">
            <a:avLst/>
          </a:prstGeom>
          <a:noFill/>
        </p:spPr>
      </p:pic>
      <p:pic>
        <p:nvPicPr>
          <p:cNvPr id="21509" name="Picture 5" descr="C:\Users\111\Desktop\нетрадиционные техники рисования\рисунки\04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86116" y="2643182"/>
            <a:ext cx="1500198" cy="20002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560883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4" descr="E:\фоны ИЗО\f69ef0c1957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3505" y="622590"/>
            <a:ext cx="885698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                 </a:t>
            </a:r>
            <a:r>
              <a:rPr lang="ru-RU" b="1" spc="50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3-этап   </a:t>
            </a:r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Заключительный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Анализ результатов</a:t>
            </a:r>
            <a:endParaRPr lang="ru-RU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Применение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нетрадиционных техник рисования создает атмосферу непринужденности, раскованности, способствуют развитию инициативы, самостоятельности детей, позволяет ребенку отойти от предметного изображения, выразить в рисунке свои чувства и эмоции, вселяет уверенность ребёнка в своих силах, создает эмоционально-положительное отношение к деятельности. Владея разными способами изображения предмета, ребенок получает возможность выбора, что развивает творческие способности дошкольника</a:t>
            </a:r>
            <a:r>
              <a:rPr lang="ru-RU" sz="1600" dirty="0" smtClean="0"/>
              <a:t>.</a:t>
            </a:r>
            <a:r>
              <a:rPr lang="ru-RU" sz="1600" dirty="0" smtClean="0"/>
              <a:t>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Организация образовательной деятельности по художественному творчеству с применением нетрадиционной техники рисования способствует развитию:</a:t>
            </a:r>
          </a:p>
          <a:p>
            <a:pPr lvl="0"/>
            <a:r>
              <a:rPr lang="ru-RU" sz="1600" b="1" i="1" dirty="0" smtClean="0">
                <a:latin typeface="Arial" pitchFamily="34" charset="0"/>
                <a:cs typeface="Arial" pitchFamily="34" charset="0"/>
              </a:rPr>
              <a:t>-Ориентировочно-исследовательской </a:t>
            </a:r>
            <a:r>
              <a:rPr lang="ru-RU" sz="1600" b="1" i="1" dirty="0" smtClean="0">
                <a:latin typeface="Arial" pitchFamily="34" charset="0"/>
                <a:cs typeface="Arial" pitchFamily="34" charset="0"/>
              </a:rPr>
              <a:t>деятельности, дошкольников. Ребёнку предоставляется возможность экспериментирования (смешивание краски);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lvl="0"/>
            <a:r>
              <a:rPr lang="ru-RU" sz="1600" b="1" i="1" dirty="0" smtClean="0">
                <a:latin typeface="Arial" pitchFamily="34" charset="0"/>
                <a:cs typeface="Arial" pitchFamily="34" charset="0"/>
              </a:rPr>
              <a:t>-Мелкой </a:t>
            </a:r>
            <a:r>
              <a:rPr lang="ru-RU" sz="1600" b="1" i="1" dirty="0" smtClean="0">
                <a:latin typeface="Arial" pitchFamily="34" charset="0"/>
                <a:cs typeface="Arial" pitchFamily="34" charset="0"/>
              </a:rPr>
              <a:t>моторики пальцев рук, что положительно влияет на развитие речевой зоны коры головного мозга;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lvl="0"/>
            <a:r>
              <a:rPr lang="ru-RU" sz="1600" b="1" i="1" dirty="0" smtClean="0">
                <a:latin typeface="Arial" pitchFamily="34" charset="0"/>
                <a:cs typeface="Arial" pitchFamily="34" charset="0"/>
              </a:rPr>
              <a:t>-Психических </a:t>
            </a:r>
            <a:r>
              <a:rPr lang="ru-RU" sz="1600" b="1" i="1" dirty="0" smtClean="0">
                <a:latin typeface="Arial" pitchFamily="34" charset="0"/>
                <a:cs typeface="Arial" pitchFamily="34" charset="0"/>
              </a:rPr>
              <a:t>процессов (воображения, восприятия, внимания, зрительной памяти, мышления);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lvl="0"/>
            <a:r>
              <a:rPr lang="ru-RU" sz="1600" b="1" i="1" dirty="0" smtClean="0">
                <a:latin typeface="Arial" pitchFamily="34" charset="0"/>
                <a:cs typeface="Arial" pitchFamily="34" charset="0"/>
              </a:rPr>
              <a:t>-Тактильной </a:t>
            </a:r>
            <a:r>
              <a:rPr lang="ru-RU" sz="1600" b="1" i="1" dirty="0" smtClean="0">
                <a:latin typeface="Arial" pitchFamily="34" charset="0"/>
                <a:cs typeface="Arial" pitchFamily="34" charset="0"/>
              </a:rPr>
              <a:t>чувствительности (при непосредственном контакте пальцев рук с краской дети познают ее свойства: густоту, твердость, вязкость);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lvl="0"/>
            <a:r>
              <a:rPr lang="ru-RU" sz="1600" b="1" i="1" dirty="0" smtClean="0">
                <a:latin typeface="Arial" pitchFamily="34" charset="0"/>
                <a:cs typeface="Arial" pitchFamily="34" charset="0"/>
              </a:rPr>
              <a:t>-Познавательно-коммуникативных </a:t>
            </a:r>
            <a:r>
              <a:rPr lang="ru-RU" sz="1600" b="1" i="1" dirty="0" smtClean="0">
                <a:latin typeface="Arial" pitchFamily="34" charset="0"/>
                <a:cs typeface="Arial" pitchFamily="34" charset="0"/>
              </a:rPr>
              <a:t>навыков. Все необычное привлекает внимание детей, заставляет удивляться. Дети начинают задавать вопросы педагогу, друг другу, происходит обогащение и активизация словаря.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endParaRPr lang="ru-RU" sz="1600" dirty="0" smtClean="0"/>
          </a:p>
          <a:p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4" descr="E:\фоны ИЗО\f69ef0c1957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06786" y="476672"/>
            <a:ext cx="2576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Выставка детских работ</a:t>
            </a:r>
            <a:endParaRPr lang="ru-RU" b="1" dirty="0"/>
          </a:p>
        </p:txBody>
      </p:sp>
      <p:pic>
        <p:nvPicPr>
          <p:cNvPr id="12291" name="Picture 3" descr="C:\Users\111\Desktop\нетрадиционные техники рисования\рисунки\1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928670"/>
            <a:ext cx="8072462" cy="60543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41942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4" descr="E:\фоны ИЗО\f69ef0c1957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06786" y="476672"/>
            <a:ext cx="2576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Выставка детских работ</a:t>
            </a:r>
            <a:endParaRPr lang="ru-RU" b="1" dirty="0"/>
          </a:p>
        </p:txBody>
      </p:sp>
      <p:pic>
        <p:nvPicPr>
          <p:cNvPr id="13314" name="Picture 2" descr="C:\Users\111\Desktop\нетрадиционные техники рисования\рисунки\0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357166"/>
            <a:ext cx="8310621" cy="62329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41942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4" descr="E:\фоны ИЗО\f69ef0c1957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06786" y="476672"/>
            <a:ext cx="2576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Выставка детских работ</a:t>
            </a:r>
            <a:endParaRPr lang="ru-RU" b="1" dirty="0"/>
          </a:p>
        </p:txBody>
      </p:sp>
      <p:pic>
        <p:nvPicPr>
          <p:cNvPr id="31745" name="Picture 1" descr="D:\Рабочий стол 2\Работа Смоляровой А.В\Фото Смолярова А.В\0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85860"/>
            <a:ext cx="9144000" cy="51322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41942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4" descr="E:\фоны ИЗО\f69ef0c1957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79712" y="332656"/>
            <a:ext cx="5236516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</a:rPr>
              <a:t>        </a:t>
            </a:r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</a:rPr>
              <a:t> 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Работа 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 родителями</a:t>
            </a:r>
            <a:endParaRPr lang="ru-RU" b="1" spc="50" dirty="0">
              <a:ln w="11430"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052736"/>
            <a:ext cx="79208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Провожу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для родителей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консультации, беседы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 занятия, развлечения, дни открытых дверей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Создали совместно с родителями выставку работ на тему: «Тебе, мой город, посвящаю»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 descr="C:\Users\111\Desktop\нетрадиционные техники рисования\рисунки\0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1604" y="1982356"/>
            <a:ext cx="6357982" cy="47684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989461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4" descr="E:\фоны ИЗО\f69ef0c1957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82102" y="332655"/>
            <a:ext cx="30180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Достижения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детей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1540" y="1052736"/>
            <a:ext cx="80648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Положительным результатом в своей работе считаю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участие детей и родителей группы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в конкурсах, выставках различного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уровня. Участие в муниципальном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конкурсе совместного творчества родителей и детей «Мы памяти этой верны»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 descr="C:\Users\111\Pictures\2018-12-04\0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64" y="2071678"/>
            <a:ext cx="3321848" cy="44291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583838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4" descr="E:\фоны ИЗО\f69ef0c1957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2" descr="C:\Users\111\Pictures\2018-12-02\3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571852"/>
            <a:ext cx="4381531" cy="3286148"/>
          </a:xfrm>
          <a:prstGeom prst="rect">
            <a:avLst/>
          </a:prstGeom>
          <a:noFill/>
        </p:spPr>
      </p:pic>
      <p:pic>
        <p:nvPicPr>
          <p:cNvPr id="17411" name="Picture 3" descr="C:\Users\111\Pictures\2018-12-02\37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0"/>
            <a:ext cx="5143503" cy="38576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906446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85000"/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_72127_503d8d19_XL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6715140" y="0"/>
            <a:ext cx="2124000" cy="2124000"/>
          </a:xfrm>
          <a:prstGeom prst="rect">
            <a:avLst/>
          </a:prstGeom>
        </p:spPr>
      </p:pic>
      <p:pic>
        <p:nvPicPr>
          <p:cNvPr id="4" name="Рисунок 4" descr="E:\фоны ИЗО\f69ef0c19570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4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15816" y="27150"/>
            <a:ext cx="2948051" cy="369332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Теоретическая база опыта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382013"/>
            <a:ext cx="858762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              Являясь </a:t>
            </a:r>
            <a:r>
              <a:rPr lang="ru-RU" dirty="0">
                <a:latin typeface="Arial" pitchFamily="34" charset="0"/>
                <a:cs typeface="Arial" pitchFamily="34" charset="0"/>
              </a:rPr>
              <a:t>одной из самых актуальных, проблема развития творческих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способностей привлекает внимание ученых разных областей, поскольку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связана с вопросами проектирования гибких моделей образовательного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пространства, разработки вариативных форм и методов обучения и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воспитания, отвечающих образовательным потребностям и возрастным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возможностям личности.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             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В своей деятельности я использовала </a:t>
            </a:r>
            <a:r>
              <a:rPr lang="ru-RU" dirty="0">
                <a:latin typeface="Arial" pitchFamily="34" charset="0"/>
                <a:cs typeface="Arial" pitchFamily="34" charset="0"/>
              </a:rPr>
              <a:t>Программу И. А. Лыковой "Цветные ладошки" по развитию художественно-творческих способностей детей.  Дополнением к программе И. А. Лыковой я использую пособие Р. Г. Казаковой «Рисование с детьми дошкольного возраста».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    Для успешной работы с детьми в области использования нетрадиционных техник рисования для развития творческих способностей дошкольников  изучила труды: «Художественное творчество и ребенок» под редакцией Н. А. Ветлугиной, «Воображение и творчество в детском возрасте» Л. С. Выготский,  «Развивайте у дошкольников творчество» Т. Г. Казакова, «Изобразительная деятельность и художественное развитие дошкольников» Т. Г. Казакова. </a:t>
            </a:r>
          </a:p>
        </p:txBody>
      </p:sp>
      <p:pic>
        <p:nvPicPr>
          <p:cNvPr id="6" name="Picture 2" descr="http://img.yakaboo.ua/media/catalog/product/cache/2/image/540x/3a3e96696375076ca41f93a639ac6332/2/8/283521_60960121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66717" y="4906328"/>
            <a:ext cx="1232511" cy="186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distinctlyapp.com/photo/5622fc1663ce1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787392" y="4906328"/>
            <a:ext cx="1173082" cy="186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img0.liveinternet.ru/images/attach/c/0/120/35/120035634_Zanyatiya_po_risovaniyu_s_doshkolnikami0001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054959" y="4906329"/>
            <a:ext cx="1192286" cy="1882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www.ukazka.ru/img/b/uk111661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440908" y="4888551"/>
            <a:ext cx="1211212" cy="1884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://samolit.com/images/BookImages/66075/cover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823012" y="4867245"/>
            <a:ext cx="1197259" cy="1863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http://s5.goods.ozstatic.by/1000/438/279/10/10279438_0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283822" y="4867245"/>
            <a:ext cx="1371184" cy="1901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111\Pictures\2018-12-02\3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4" descr="E:\фоны ИЗО\f69ef0c1957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635896" y="332656"/>
            <a:ext cx="15841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Мониторинг</a:t>
            </a:r>
          </a:p>
        </p:txBody>
      </p:sp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6625" name="Object 1"/>
          <p:cNvGraphicFramePr>
            <a:graphicFrameLocks/>
          </p:cNvGraphicFramePr>
          <p:nvPr/>
        </p:nvGraphicFramePr>
        <p:xfrm>
          <a:off x="1428728" y="1357298"/>
          <a:ext cx="6400800" cy="4267200"/>
        </p:xfrm>
        <a:graphic>
          <a:graphicData uri="http://schemas.openxmlformats.org/presentationml/2006/ole">
            <p:oleObj spid="_x0000_s26625" name="Worksheet" r:id="rId4" imgW="6143557" imgH="3800475" progId="Excel.Sheet.8">
              <p:embed/>
            </p:oleObj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428860" y="785794"/>
            <a:ext cx="4357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Проведена диагностика в начале года и в конце.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1788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4" descr="E:\фоны ИЗО\f69ef0c1957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087721" y="188640"/>
            <a:ext cx="49685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Результативность педагогической технологии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6979" y="739984"/>
            <a:ext cx="849694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/>
              <a:t> Дети стали творчески всматриваться в окружающий мир, находят разные оттенки, приобрели опыт эстетического восприятия, эмоциональной отзывчивости</a:t>
            </a:r>
          </a:p>
          <a:p>
            <a:pPr lvl="0"/>
            <a:r>
              <a:rPr lang="ru-RU" dirty="0"/>
              <a:t>Они создают новое, оригинальное, проявляют </a:t>
            </a:r>
            <a:r>
              <a:rPr lang="ru-RU" dirty="0" smtClean="0"/>
              <a:t> творчество</a:t>
            </a:r>
            <a:r>
              <a:rPr lang="ru-RU" dirty="0"/>
              <a:t>, фантазию, </a:t>
            </a:r>
            <a:r>
              <a:rPr lang="ru-RU" dirty="0" smtClean="0"/>
              <a:t>коммуникабельность.</a:t>
            </a:r>
            <a:endParaRPr lang="ru-RU" dirty="0"/>
          </a:p>
          <a:p>
            <a:pPr lvl="0"/>
            <a:r>
              <a:rPr lang="ru-RU" dirty="0"/>
              <a:t>Реализуют свой замысел, и самостоятельно находят средства для воплощения, что способствует развитию у ребенка: мелкой моторики рук и тактильного восприятия; пространственной ориентировки на листе бумаги, глазомера и зрительного восприятия; внимания и усидчивости</a:t>
            </a:r>
          </a:p>
          <a:p>
            <a:pPr lvl="0"/>
            <a:r>
              <a:rPr lang="ru-RU" dirty="0"/>
              <a:t>Формируются навыки контроля и самоконтроля.</a:t>
            </a:r>
          </a:p>
        </p:txBody>
      </p:sp>
      <p:pic>
        <p:nvPicPr>
          <p:cNvPr id="6" name="Picture 6" descr="C:\Users\USER\Desktop\Новая папка\Рисунок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3500438"/>
            <a:ext cx="2163285" cy="26781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48922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4" descr="E:\фоны ИЗО\f69ef0c1957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286000" y="2274838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latin typeface="Constantia" pitchFamily="18" charset="0"/>
              </a:rPr>
              <a:t>«Истоки способностей и дарования детей – на кончиках пальцев. От пальцев, образно говоря, идут тончайшие нити – ручейки, которые питают источник творческой мысли. Другими словами, чем больше мастерства в детской руке, тем умнее ребенок».</a:t>
            </a:r>
            <a:br>
              <a:rPr lang="ru-RU" dirty="0" smtClean="0">
                <a:latin typeface="Constantia" pitchFamily="18" charset="0"/>
              </a:rPr>
            </a:br>
            <a:r>
              <a:rPr lang="ru-RU" dirty="0" smtClean="0">
                <a:latin typeface="Constantia" pitchFamily="18" charset="0"/>
              </a:rPr>
              <a:t>В.А. Сухомлинский</a:t>
            </a:r>
            <a:endParaRPr lang="ru-RU" dirty="0"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2591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4" descr="E:\фоны ИЗО\f69ef0c1957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45750" y="1772816"/>
            <a:ext cx="7879016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СПАСИБО ЗА ВНИМАНИЕ!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" name="Picture 7" descr="radug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330339" y="3048000"/>
            <a:ext cx="2509838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22591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85000"/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_72127_503d8d19_XL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6715140" y="0"/>
            <a:ext cx="2124000" cy="2124000"/>
          </a:xfrm>
          <a:prstGeom prst="rect">
            <a:avLst/>
          </a:prstGeom>
        </p:spPr>
      </p:pic>
      <p:pic>
        <p:nvPicPr>
          <p:cNvPr id="4" name="Рисунок 4" descr="E:\фоны ИЗО\f69ef0c19570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14282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15816" y="27150"/>
            <a:ext cx="184731" cy="369332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382013"/>
            <a:ext cx="85876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.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 descr="C:\Users\111\Desktop\нетрадиционные техники рисования\рисунки\05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1232281"/>
            <a:ext cx="7500958" cy="562571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714348" y="571480"/>
            <a:ext cx="82153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 так же пособия Г.Н. Давыдовой «Нетрадиционные техники рисования»,  «</a:t>
            </a:r>
            <a:r>
              <a:rPr lang="ru-RU" dirty="0" err="1" smtClean="0"/>
              <a:t>Пластилинография</a:t>
            </a:r>
            <a:r>
              <a:rPr lang="ru-RU" dirty="0" smtClean="0"/>
              <a:t>», пособие О.В.Орловой, К.К.Утробиной, </a:t>
            </a:r>
            <a:r>
              <a:rPr lang="ru-RU" dirty="0" err="1" smtClean="0"/>
              <a:t>Д.Н.Колдиной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4" descr="E:\фоны ИЗО\f69ef0c1957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6004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3568" y="188640"/>
            <a:ext cx="8208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Развивающая среда по обучению нетрадиционной техники рисования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6704" y="476672"/>
            <a:ext cx="88569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группе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был дополнен 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уголок изобразительного творчества.  В   уголке   собраны  образцы народно – прикладного   искусства, картины русских и зарубежных художников,  музыкальный центр, атрибуты к играм, дидактические игры, книги и методические пособия. </a:t>
            </a:r>
            <a:endPara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E:\ДЕН фото\IMG_152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066350" y="4434529"/>
            <a:ext cx="2970146" cy="222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6045411" y="1853089"/>
            <a:ext cx="2970146" cy="2447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6072198" y="1857364"/>
            <a:ext cx="2970146" cy="2447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111\Pictures\2018-12-04\0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1785926"/>
            <a:ext cx="5715008" cy="42862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90109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4" descr="E:\фоны ИЗО\f69ef0c1957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3568" y="188640"/>
            <a:ext cx="8208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Развивающая среда по обучению нетрадиционной техники рисования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485406"/>
            <a:ext cx="885698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Необходимые изобразительные материалы:</a:t>
            </a:r>
          </a:p>
          <a:p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Акварельные краски, гуашь, карандаши, фломастеры, мелки, пластилин, свечи восковые, ватные палочки, кисточки разных размеров, клеевые щетки, кусочки поролона, детские ножницы с тупыми концами, ткани, природный материал,  остатки шерстяных или полушерстяных ниток, сюжетные открытки, клей, бумага цветная, картон, красивой формы гладкие камушки, ракушки, трубочки от коктейля, колпачки, растительный материал, поролон. 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E:\ДЕН фото\IMG_5877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228182" y="2296209"/>
            <a:ext cx="2808314" cy="1872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E:\ДЕН фото\IMG_5878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483824" y="2296209"/>
            <a:ext cx="2151225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363274" y="4559035"/>
            <a:ext cx="2392326" cy="189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5" descr="E:\ДЕН фото\IMG_5882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6099209" y="4577556"/>
            <a:ext cx="2835693" cy="1890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E:\ДЕН фото\IMG_5876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999525" y="4577556"/>
            <a:ext cx="2807798" cy="1871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E:\ДЕН фото\IMG_5883.JPG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2987824" y="2292814"/>
            <a:ext cx="3096344" cy="1872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67719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Рисунок 4" descr="E:\фоны ИЗО\f69ef0c1957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1756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211045" y="116632"/>
            <a:ext cx="896448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Тема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:  </a:t>
            </a:r>
            <a:r>
              <a:rPr lang="ru-RU" b="1" dirty="0" smtClean="0">
                <a:latin typeface="+mj-lt"/>
                <a:cs typeface="Arial" pitchFamily="34" charset="0"/>
              </a:rPr>
              <a:t>«</a:t>
            </a:r>
            <a:r>
              <a:rPr lang="ru-RU" b="1" dirty="0">
                <a:latin typeface="+mj-lt"/>
                <a:cs typeface="Times New Roman" panose="02020603050405020304" pitchFamily="18" charset="0"/>
              </a:rPr>
              <a:t>Развитие творческих способностей  детей дошкольного возраста посредством нетрадиционных техник рисования»</a:t>
            </a:r>
            <a:r>
              <a:rPr lang="ru-RU" b="1" dirty="0">
                <a:latin typeface="+mj-lt"/>
              </a:rPr>
              <a:t/>
            </a:r>
            <a:br>
              <a:rPr lang="ru-RU" b="1" dirty="0">
                <a:latin typeface="+mj-lt"/>
              </a:rPr>
            </a:br>
            <a:endParaRPr lang="ru-RU" sz="1600" b="1" dirty="0">
              <a:latin typeface="+mj-lt"/>
              <a:cs typeface="Arial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16472" y="795700"/>
            <a:ext cx="86409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Arial" pitchFamily="34" charset="0"/>
                <a:cs typeface="Arial" pitchFamily="34" charset="0"/>
              </a:rPr>
              <a:t>Цель: развитие творческих способностей у детей дошкольного возраста через использование нетрадиционных техник рисования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graphicFrame>
        <p:nvGraphicFramePr>
          <p:cNvPr id="23" name="Схема 22"/>
          <p:cNvGraphicFramePr/>
          <p:nvPr>
            <p:extLst>
              <p:ext uri="{D42A27DB-BD31-4B8C-83A1-F6EECF244321}">
                <p14:modId xmlns:p14="http://schemas.microsoft.com/office/powerpoint/2010/main" xmlns="" val="3501470374"/>
              </p:ext>
            </p:extLst>
          </p:nvPr>
        </p:nvGraphicFramePr>
        <p:xfrm>
          <a:off x="129885" y="795700"/>
          <a:ext cx="8880715" cy="290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8" name="Схема 37"/>
          <p:cNvGraphicFramePr/>
          <p:nvPr>
            <p:extLst>
              <p:ext uri="{D42A27DB-BD31-4B8C-83A1-F6EECF244321}">
                <p14:modId xmlns:p14="http://schemas.microsoft.com/office/powerpoint/2010/main" xmlns="" val="2513645750"/>
              </p:ext>
            </p:extLst>
          </p:nvPr>
        </p:nvGraphicFramePr>
        <p:xfrm>
          <a:off x="504357" y="4293096"/>
          <a:ext cx="1728192" cy="19599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39" name="Схема 38"/>
          <p:cNvGraphicFramePr/>
          <p:nvPr>
            <p:extLst>
              <p:ext uri="{D42A27DB-BD31-4B8C-83A1-F6EECF244321}">
                <p14:modId xmlns:p14="http://schemas.microsoft.com/office/powerpoint/2010/main" xmlns="" val="2664279651"/>
              </p:ext>
            </p:extLst>
          </p:nvPr>
        </p:nvGraphicFramePr>
        <p:xfrm>
          <a:off x="3600701" y="4293096"/>
          <a:ext cx="1656184" cy="20069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40" name="Схема 39"/>
          <p:cNvGraphicFramePr/>
          <p:nvPr>
            <p:extLst>
              <p:ext uri="{D42A27DB-BD31-4B8C-83A1-F6EECF244321}">
                <p14:modId xmlns:p14="http://schemas.microsoft.com/office/powerpoint/2010/main" xmlns="" val="2834548976"/>
              </p:ext>
            </p:extLst>
          </p:nvPr>
        </p:nvGraphicFramePr>
        <p:xfrm>
          <a:off x="6660232" y="4149080"/>
          <a:ext cx="1512168" cy="203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sp>
        <p:nvSpPr>
          <p:cNvPr id="42" name="Прямоугольник 41"/>
          <p:cNvSpPr/>
          <p:nvPr/>
        </p:nvSpPr>
        <p:spPr>
          <a:xfrm>
            <a:off x="504357" y="3717032"/>
            <a:ext cx="7848872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работы по овладению детьми художественными техниками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663393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85000"/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4" descr="E:\фоны ИЗО\f69ef0c1957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5" y="366623"/>
            <a:ext cx="8136905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Ведущая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педагогическая идея моего опыта- формирование у дошкольников способности выражать восприятие окружающего их мира, совершенствовать их интеллектуальные и творческие способности с помощью техник рисования. 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Для развития творчества и систематизации знаний детей, я поставила перед собой следующие задачи:</a:t>
            </a:r>
          </a:p>
          <a:p>
            <a:endParaRPr lang="ru-RU" sz="16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Задачи</a:t>
            </a:r>
            <a:r>
              <a:rPr lang="ru-RU" sz="1600" b="1" dirty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Образовательные</a:t>
            </a: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Познакомить детей с различными нетрадиционными техниками рисования;</a:t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Учить детей использовать в рисовании разнообразные материалы и технику, разные способы создания изображения, соединяя в одном рисунке материалы с целью получения выразительного образа;</a:t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Формировать у детей творческие способности посредством использования нетрадиционных техник рисования.</a:t>
            </a:r>
          </a:p>
          <a:p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Развивающие: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Развивать эстетические чувства формы, цвет, ритм, композицию;</a:t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Развивать творческую активность, желание рисовать.</a:t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Воспитательные</a:t>
            </a: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Воспитывать дружеские взаимоотношения</a:t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Воспитывать умение доводить начатое до конца, работать в коллективе, индивидуально. </a:t>
            </a:r>
          </a:p>
          <a:p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Оздоровительные:</a:t>
            </a:r>
            <a:endParaRPr lang="ru-RU" sz="1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Укреплять здоровье детей, используя, комплексы здоровье-сберегающих технологий;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Благотворно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влиять с помощью нетрадиционной техники рисования на эмоциональное состояние и психическое развитие детей.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75000"/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4" descr="E:\фоны ИЗО\f69ef0c1957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xmlns="" val="2045326817"/>
              </p:ext>
            </p:extLst>
          </p:nvPr>
        </p:nvGraphicFramePr>
        <p:xfrm>
          <a:off x="1097614" y="692696"/>
          <a:ext cx="6948772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1887</TotalTime>
  <Words>1199</Words>
  <Application>Microsoft Office PowerPoint</Application>
  <PresentationFormat>Экран (4:3)</PresentationFormat>
  <Paragraphs>111</Paragraphs>
  <Slides>34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6" baseType="lpstr">
      <vt:lpstr>Тема Office</vt:lpstr>
      <vt:lpstr>Worksheet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users</dc:creator>
  <cp:lastModifiedBy>111</cp:lastModifiedBy>
  <cp:revision>221</cp:revision>
  <dcterms:created xsi:type="dcterms:W3CDTF">2012-05-03T15:26:55Z</dcterms:created>
  <dcterms:modified xsi:type="dcterms:W3CDTF">2018-12-05T08:16:44Z</dcterms:modified>
</cp:coreProperties>
</file>