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9" r:id="rId5"/>
    <p:sldId id="261" r:id="rId6"/>
    <p:sldId id="263" r:id="rId7"/>
    <p:sldId id="260" r:id="rId8"/>
    <p:sldId id="270" r:id="rId9"/>
    <p:sldId id="264" r:id="rId10"/>
    <p:sldId id="272" r:id="rId11"/>
    <p:sldId id="271" r:id="rId12"/>
    <p:sldId id="265" r:id="rId13"/>
    <p:sldId id="266" r:id="rId14"/>
    <p:sldId id="268" r:id="rId15"/>
    <p:sldId id="274" r:id="rId16"/>
    <p:sldId id="26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9283" autoAdjust="0"/>
  </p:normalViewPr>
  <p:slideViewPr>
    <p:cSldViewPr>
      <p:cViewPr>
        <p:scale>
          <a:sx n="66" d="100"/>
          <a:sy n="66" d="100"/>
        </p:scale>
        <p:origin x="-209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484F0-B421-4175-8737-4EE2BEC574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F99B5-AC0C-4EA6-BDCF-BF33C71615DE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блок</a:t>
          </a:r>
          <a:endParaRPr lang="ru-RU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D245D-729D-4047-A71D-4EB2F9F09E84}" type="parTrans" cxnId="{6D4EE567-B4A1-41FB-86BA-29AA03597BEA}">
      <dgm:prSet/>
      <dgm:spPr/>
      <dgm:t>
        <a:bodyPr/>
        <a:lstStyle/>
        <a:p>
          <a:endParaRPr lang="ru-RU"/>
        </a:p>
      </dgm:t>
    </dgm:pt>
    <dgm:pt modelId="{B0580C8F-6E8F-4DA7-B04F-C61D08894B18}" type="sibTrans" cxnId="{6D4EE567-B4A1-41FB-86BA-29AA03597BEA}">
      <dgm:prSet/>
      <dgm:spPr/>
      <dgm:t>
        <a:bodyPr/>
        <a:lstStyle/>
        <a:p>
          <a:endParaRPr lang="ru-RU"/>
        </a:p>
      </dgm:t>
    </dgm:pt>
    <dgm:pt modelId="{FB6FC26B-9A4C-41A8-8100-8A93D78CC3EF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блок</a:t>
          </a:r>
        </a:p>
      </dgm:t>
    </dgm:pt>
    <dgm:pt modelId="{47383843-71C1-405A-BB49-B278A6D9E46A}" type="parTrans" cxnId="{60A60FA5-BFC3-4A6E-B4F5-EBC66B0CD04D}">
      <dgm:prSet/>
      <dgm:spPr/>
      <dgm:t>
        <a:bodyPr/>
        <a:lstStyle/>
        <a:p>
          <a:endParaRPr lang="ru-RU"/>
        </a:p>
      </dgm:t>
    </dgm:pt>
    <dgm:pt modelId="{F8706526-0EC5-446B-BBB4-7400ECC3CB24}" type="sibTrans" cxnId="{60A60FA5-BFC3-4A6E-B4F5-EBC66B0CD04D}">
      <dgm:prSet/>
      <dgm:spPr/>
      <dgm:t>
        <a:bodyPr/>
        <a:lstStyle/>
        <a:p>
          <a:endParaRPr lang="ru-RU"/>
        </a:p>
      </dgm:t>
    </dgm:pt>
    <dgm:pt modelId="{46AC2AF1-1292-47F4-9D93-6B06DB0EA3E5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блок</a:t>
          </a:r>
        </a:p>
      </dgm:t>
    </dgm:pt>
    <dgm:pt modelId="{B4730AC7-B28D-4134-AF89-F38CEC8F8DC5}" type="parTrans" cxnId="{34470820-1DDC-4920-8A22-F78677EBA6CC}">
      <dgm:prSet/>
      <dgm:spPr/>
      <dgm:t>
        <a:bodyPr/>
        <a:lstStyle/>
        <a:p>
          <a:endParaRPr lang="ru-RU"/>
        </a:p>
      </dgm:t>
    </dgm:pt>
    <dgm:pt modelId="{B7F4C51D-2670-406D-B6A6-D33DF3ADA03A}" type="sibTrans" cxnId="{34470820-1DDC-4920-8A22-F78677EBA6CC}">
      <dgm:prSet/>
      <dgm:spPr/>
      <dgm:t>
        <a:bodyPr/>
        <a:lstStyle/>
        <a:p>
          <a:endParaRPr lang="ru-RU"/>
        </a:p>
      </dgm:t>
    </dgm:pt>
    <dgm:pt modelId="{81BD57B6-5ECF-4C86-97BF-AF8D0EE3246F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совместная деятельность педагога и детей:</a:t>
          </a: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проблемные и игровые ситуации, логические задачи, кроссворды, чтение художественной литературы, беседы, игровые инсценировки, разные виды игр, все виды трудовой деятельности.</a:t>
          </a:r>
        </a:p>
      </dgm:t>
    </dgm:pt>
    <dgm:pt modelId="{65E19B5D-5FA9-4D22-AB2F-18F3CF1C22FF}" type="parTrans" cxnId="{1A490C91-14B6-4E52-AB1A-EC84A209A2A6}">
      <dgm:prSet/>
      <dgm:spPr/>
      <dgm:t>
        <a:bodyPr/>
        <a:lstStyle/>
        <a:p>
          <a:endParaRPr lang="ru-RU"/>
        </a:p>
      </dgm:t>
    </dgm:pt>
    <dgm:pt modelId="{3FCD6592-5EA6-46EA-AAA7-0B7C2D8C46B3}" type="sibTrans" cxnId="{1A490C91-14B6-4E52-AB1A-EC84A209A2A6}">
      <dgm:prSet/>
      <dgm:spPr/>
      <dgm:t>
        <a:bodyPr/>
        <a:lstStyle/>
        <a:p>
          <a:endParaRPr lang="ru-RU"/>
        </a:p>
      </dgm:t>
    </dgm:pt>
    <dgm:pt modelId="{ED40CDBD-BFA4-494A-AD42-41B012F69677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самостоятельная деятельность детей</a:t>
          </a: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разные виды игр, ИЗО и конструирование, строительная, театрализованная, музыкально-театрализованная, трудовая деятельность, сбор различных коллекций для обмена между детьми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635F4-83C4-4F4F-8F0B-82429D7F66E8}" type="parTrans" cxnId="{F93A6CFA-9F08-44B5-B7C4-03CD5C278855}">
      <dgm:prSet/>
      <dgm:spPr/>
      <dgm:t>
        <a:bodyPr/>
        <a:lstStyle/>
        <a:p>
          <a:endParaRPr lang="ru-RU"/>
        </a:p>
      </dgm:t>
    </dgm:pt>
    <dgm:pt modelId="{3ED36A75-E623-4B41-87CD-5B69A252988F}" type="sibTrans" cxnId="{F93A6CFA-9F08-44B5-B7C4-03CD5C278855}">
      <dgm:prSet/>
      <dgm:spPr/>
      <dgm:t>
        <a:bodyPr/>
        <a:lstStyle/>
        <a:p>
          <a:endParaRPr lang="ru-RU"/>
        </a:p>
      </dgm:t>
    </dgm:pt>
    <dgm:pt modelId="{DDFEC6F4-248D-4536-B5B9-2A2DB60A90AE}">
      <dgm:prSet custT="1"/>
      <dgm:spPr/>
      <dgm:t>
        <a:bodyPr anchor="t"/>
        <a:lstStyle/>
        <a:p>
          <a:pPr algn="l"/>
          <a:endParaRPr lang="ru-RU" sz="1600" b="1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специально организованное обучение:</a:t>
          </a: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комплексно-тематические занятия, беседы, наблюдения, экономические развлечения и вечера досуга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b="0" i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B6812-D8B5-4259-BBE3-2D3E4009D369}" type="sibTrans" cxnId="{095066FB-7277-4EDB-963C-413D56859AC1}">
      <dgm:prSet/>
      <dgm:spPr/>
      <dgm:t>
        <a:bodyPr/>
        <a:lstStyle/>
        <a:p>
          <a:endParaRPr lang="ru-RU"/>
        </a:p>
      </dgm:t>
    </dgm:pt>
    <dgm:pt modelId="{2D481873-59DA-4CDD-AD10-956827988681}" type="parTrans" cxnId="{095066FB-7277-4EDB-963C-413D56859AC1}">
      <dgm:prSet/>
      <dgm:spPr/>
      <dgm:t>
        <a:bodyPr/>
        <a:lstStyle/>
        <a:p>
          <a:endParaRPr lang="ru-RU"/>
        </a:p>
      </dgm:t>
    </dgm:pt>
    <dgm:pt modelId="{6FA23D40-6531-42C0-A20F-12C3E60027F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9CE0D46-AB40-44D5-8176-33A6E2AC7A76}" type="sibTrans" cxnId="{FBB59102-904A-44FB-9C19-C1D01BA8D273}">
      <dgm:prSet/>
      <dgm:spPr/>
      <dgm:t>
        <a:bodyPr/>
        <a:lstStyle/>
        <a:p>
          <a:endParaRPr lang="ru-RU"/>
        </a:p>
      </dgm:t>
    </dgm:pt>
    <dgm:pt modelId="{1A327411-C216-43E6-9999-D153AF1AFA75}" type="parTrans" cxnId="{FBB59102-904A-44FB-9C19-C1D01BA8D273}">
      <dgm:prSet/>
      <dgm:spPr/>
      <dgm:t>
        <a:bodyPr/>
        <a:lstStyle/>
        <a:p>
          <a:endParaRPr lang="ru-RU"/>
        </a:p>
      </dgm:t>
    </dgm:pt>
    <dgm:pt modelId="{A9C03552-374F-4E99-8F33-D248E3B48B6A}" type="pres">
      <dgm:prSet presAssocID="{0FE484F0-B421-4175-8737-4EE2BEC574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2D3521-D8DD-441C-AE8C-AD7B43BC1108}" type="pres">
      <dgm:prSet presAssocID="{6FA23D40-6531-42C0-A20F-12C3E60027F4}" presName="hierRoot1" presStyleCnt="0"/>
      <dgm:spPr/>
    </dgm:pt>
    <dgm:pt modelId="{89313A35-8564-44C0-B8D3-CC026A3EBD82}" type="pres">
      <dgm:prSet presAssocID="{6FA23D40-6531-42C0-A20F-12C3E60027F4}" presName="composite" presStyleCnt="0"/>
      <dgm:spPr/>
    </dgm:pt>
    <dgm:pt modelId="{EEDB0BDF-D03A-4FE3-83A7-6161B28F0B8F}" type="pres">
      <dgm:prSet presAssocID="{6FA23D40-6531-42C0-A20F-12C3E60027F4}" presName="background" presStyleLbl="node0" presStyleIdx="0" presStyleCnt="1"/>
      <dgm:spPr/>
    </dgm:pt>
    <dgm:pt modelId="{3F86DA4F-A353-4DF3-AD2B-7582FF8AD632}" type="pres">
      <dgm:prSet presAssocID="{6FA23D40-6531-42C0-A20F-12C3E60027F4}" presName="text" presStyleLbl="fgAcc0" presStyleIdx="0" presStyleCnt="1" custScaleX="345479" custScaleY="54917" custLinFactNeighborX="18831" custLinFactNeighborY="-12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614F8E-1D5F-401F-A950-356234109AC3}" type="pres">
      <dgm:prSet presAssocID="{6FA23D40-6531-42C0-A20F-12C3E60027F4}" presName="hierChild2" presStyleCnt="0"/>
      <dgm:spPr/>
    </dgm:pt>
    <dgm:pt modelId="{4A2CB888-C20D-49A8-A8AA-BEC11479D590}" type="pres">
      <dgm:prSet presAssocID="{D7BD245D-729D-4047-A71D-4EB2F9F09E8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5D1D01E-D7F8-4E01-B41A-A6CE31A6CFF9}" type="pres">
      <dgm:prSet presAssocID="{515F99B5-AC0C-4EA6-BDCF-BF33C71615DE}" presName="hierRoot2" presStyleCnt="0"/>
      <dgm:spPr/>
    </dgm:pt>
    <dgm:pt modelId="{75407C58-889E-4ED1-A2A3-C480AB071030}" type="pres">
      <dgm:prSet presAssocID="{515F99B5-AC0C-4EA6-BDCF-BF33C71615DE}" presName="composite2" presStyleCnt="0"/>
      <dgm:spPr/>
    </dgm:pt>
    <dgm:pt modelId="{EF1F1E1A-5ECB-4E90-AF28-4C0F4838F2B0}" type="pres">
      <dgm:prSet presAssocID="{515F99B5-AC0C-4EA6-BDCF-BF33C71615DE}" presName="background2" presStyleLbl="node2" presStyleIdx="0" presStyleCnt="3"/>
      <dgm:spPr/>
    </dgm:pt>
    <dgm:pt modelId="{DD39E30E-7804-4A29-A032-D5B7522EF2AD}" type="pres">
      <dgm:prSet presAssocID="{515F99B5-AC0C-4EA6-BDCF-BF33C71615DE}" presName="text2" presStyleLbl="fgAcc2" presStyleIdx="0" presStyleCnt="3" custScaleX="71707" custScaleY="46470" custLinFactNeighborX="-12195" custLinFactNeighborY="-48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95210E-D408-40F2-B52F-F3F8AA113D66}" type="pres">
      <dgm:prSet presAssocID="{515F99B5-AC0C-4EA6-BDCF-BF33C71615DE}" presName="hierChild3" presStyleCnt="0"/>
      <dgm:spPr/>
    </dgm:pt>
    <dgm:pt modelId="{4125A229-032F-436E-8506-971B6D0BF255}" type="pres">
      <dgm:prSet presAssocID="{2D481873-59DA-4CDD-AD10-95682798868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4EE7BFB-A210-4F63-864C-AD30FC0A8C10}" type="pres">
      <dgm:prSet presAssocID="{DDFEC6F4-248D-4536-B5B9-2A2DB60A90AE}" presName="hierRoot3" presStyleCnt="0"/>
      <dgm:spPr/>
    </dgm:pt>
    <dgm:pt modelId="{396B51FE-A741-4243-9804-01F9DE92C5FD}" type="pres">
      <dgm:prSet presAssocID="{DDFEC6F4-248D-4536-B5B9-2A2DB60A90AE}" presName="composite3" presStyleCnt="0"/>
      <dgm:spPr/>
    </dgm:pt>
    <dgm:pt modelId="{8E332ACF-F5F6-4317-97CA-6326B53D30A6}" type="pres">
      <dgm:prSet presAssocID="{DDFEC6F4-248D-4536-B5B9-2A2DB60A90AE}" presName="background3" presStyleLbl="node3" presStyleIdx="0" presStyleCnt="3"/>
      <dgm:spPr/>
    </dgm:pt>
    <dgm:pt modelId="{A53E136E-0E3E-4D5D-871F-AAB5A9F0CF5E}" type="pres">
      <dgm:prSet presAssocID="{DDFEC6F4-248D-4536-B5B9-2A2DB60A90AE}" presName="text3" presStyleLbl="fgAcc3" presStyleIdx="0" presStyleCnt="3" custScaleY="266869" custLinFactNeighborX="-11111" custLinFactNeighborY="-35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1DB66-12EF-4157-9DDF-2A0E5795C507}" type="pres">
      <dgm:prSet presAssocID="{DDFEC6F4-248D-4536-B5B9-2A2DB60A90AE}" presName="hierChild4" presStyleCnt="0"/>
      <dgm:spPr/>
    </dgm:pt>
    <dgm:pt modelId="{C44F06DD-F807-4AC4-B204-95CA2F866F38}" type="pres">
      <dgm:prSet presAssocID="{47383843-71C1-405A-BB49-B278A6D9E46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77D41EA-E79B-4E70-9E32-018D0209812B}" type="pres">
      <dgm:prSet presAssocID="{FB6FC26B-9A4C-41A8-8100-8A93D78CC3EF}" presName="hierRoot2" presStyleCnt="0"/>
      <dgm:spPr/>
    </dgm:pt>
    <dgm:pt modelId="{BE646AD1-1056-4894-96B2-A04F79FD8413}" type="pres">
      <dgm:prSet presAssocID="{FB6FC26B-9A4C-41A8-8100-8A93D78CC3EF}" presName="composite2" presStyleCnt="0"/>
      <dgm:spPr/>
    </dgm:pt>
    <dgm:pt modelId="{9D2BB920-724B-4CF1-AD04-7A4B6AFD405A}" type="pres">
      <dgm:prSet presAssocID="{FB6FC26B-9A4C-41A8-8100-8A93D78CC3EF}" presName="background2" presStyleLbl="node2" presStyleIdx="1" presStyleCnt="3"/>
      <dgm:spPr/>
    </dgm:pt>
    <dgm:pt modelId="{CA1BF19C-30FB-4927-BD98-1E06251095A7}" type="pres">
      <dgm:prSet presAssocID="{FB6FC26B-9A4C-41A8-8100-8A93D78CC3EF}" presName="text2" presStyleLbl="fgAcc2" presStyleIdx="1" presStyleCnt="3" custScaleX="52512" custScaleY="38683" custLinFactNeighborX="-5637" custLinFactNeighborY="-42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C1C3C-88A9-4B97-AD6A-CE26E02B5495}" type="pres">
      <dgm:prSet presAssocID="{FB6FC26B-9A4C-41A8-8100-8A93D78CC3EF}" presName="hierChild3" presStyleCnt="0"/>
      <dgm:spPr/>
    </dgm:pt>
    <dgm:pt modelId="{44BB9DEA-A8AA-463D-8B59-3C22F4FBA675}" type="pres">
      <dgm:prSet presAssocID="{65E19B5D-5FA9-4D22-AB2F-18F3CF1C22F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535A92E-A6D0-47D0-8BF4-552696CB470E}" type="pres">
      <dgm:prSet presAssocID="{81BD57B6-5ECF-4C86-97BF-AF8D0EE3246F}" presName="hierRoot3" presStyleCnt="0"/>
      <dgm:spPr/>
    </dgm:pt>
    <dgm:pt modelId="{496E1D11-6D09-455E-8445-337AC94A0059}" type="pres">
      <dgm:prSet presAssocID="{81BD57B6-5ECF-4C86-97BF-AF8D0EE3246F}" presName="composite3" presStyleCnt="0"/>
      <dgm:spPr/>
    </dgm:pt>
    <dgm:pt modelId="{D12279C6-A290-4A4F-B5B6-7157BBE61C5D}" type="pres">
      <dgm:prSet presAssocID="{81BD57B6-5ECF-4C86-97BF-AF8D0EE3246F}" presName="background3" presStyleLbl="node3" presStyleIdx="1" presStyleCnt="3"/>
      <dgm:spPr/>
    </dgm:pt>
    <dgm:pt modelId="{DB1322BA-CC23-4605-AB57-A1F92A364F5F}" type="pres">
      <dgm:prSet presAssocID="{81BD57B6-5ECF-4C86-97BF-AF8D0EE3246F}" presName="text3" presStyleLbl="fgAcc3" presStyleIdx="1" presStyleCnt="3" custScaleX="116278" custScaleY="293934" custLinFactNeighborX="-5637" custLinFactNeighborY="-36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B82D85-1BD9-4A5C-A0D1-D9CE06E1AC11}" type="pres">
      <dgm:prSet presAssocID="{81BD57B6-5ECF-4C86-97BF-AF8D0EE3246F}" presName="hierChild4" presStyleCnt="0"/>
      <dgm:spPr/>
    </dgm:pt>
    <dgm:pt modelId="{AECA90D4-A967-4FB3-AF6E-096DA51C9DBE}" type="pres">
      <dgm:prSet presAssocID="{B4730AC7-B28D-4134-AF89-F38CEC8F8DC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6873309-35BB-42A5-A236-772798BF9639}" type="pres">
      <dgm:prSet presAssocID="{46AC2AF1-1292-47F4-9D93-6B06DB0EA3E5}" presName="hierRoot2" presStyleCnt="0"/>
      <dgm:spPr/>
    </dgm:pt>
    <dgm:pt modelId="{B911549E-3D20-43BF-9608-E66F902080BD}" type="pres">
      <dgm:prSet presAssocID="{46AC2AF1-1292-47F4-9D93-6B06DB0EA3E5}" presName="composite2" presStyleCnt="0"/>
      <dgm:spPr/>
    </dgm:pt>
    <dgm:pt modelId="{4630DBE5-52B6-4EF2-8E08-17FAF269508E}" type="pres">
      <dgm:prSet presAssocID="{46AC2AF1-1292-47F4-9D93-6B06DB0EA3E5}" presName="background2" presStyleLbl="node2" presStyleIdx="2" presStyleCnt="3"/>
      <dgm:spPr/>
    </dgm:pt>
    <dgm:pt modelId="{0C2500BB-5E58-4CA6-BF93-D993F627BEF6}" type="pres">
      <dgm:prSet presAssocID="{46AC2AF1-1292-47F4-9D93-6B06DB0EA3E5}" presName="text2" presStyleLbl="fgAcc2" presStyleIdx="2" presStyleCnt="3" custScaleX="54004" custScaleY="46356" custLinFactNeighborX="4499" custLinFactNeighborY="-42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E8A28-5512-403E-B983-B3F31E6DF020}" type="pres">
      <dgm:prSet presAssocID="{46AC2AF1-1292-47F4-9D93-6B06DB0EA3E5}" presName="hierChild3" presStyleCnt="0"/>
      <dgm:spPr/>
    </dgm:pt>
    <dgm:pt modelId="{25568127-A834-4E07-B631-BFB522EEA15A}" type="pres">
      <dgm:prSet presAssocID="{D9F635F4-83C4-4F4F-8F0B-82429D7F66E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D48CB0D-3F3E-44B3-A3C2-E16B7AAB35B8}" type="pres">
      <dgm:prSet presAssocID="{ED40CDBD-BFA4-494A-AD42-41B012F69677}" presName="hierRoot3" presStyleCnt="0"/>
      <dgm:spPr/>
    </dgm:pt>
    <dgm:pt modelId="{E31488D9-662E-4D0E-B654-0AF7663E6C31}" type="pres">
      <dgm:prSet presAssocID="{ED40CDBD-BFA4-494A-AD42-41B012F69677}" presName="composite3" presStyleCnt="0"/>
      <dgm:spPr/>
    </dgm:pt>
    <dgm:pt modelId="{B5F6E42A-B038-4A19-9650-9603B7687E80}" type="pres">
      <dgm:prSet presAssocID="{ED40CDBD-BFA4-494A-AD42-41B012F69677}" presName="background3" presStyleLbl="node3" presStyleIdx="2" presStyleCnt="3"/>
      <dgm:spPr/>
    </dgm:pt>
    <dgm:pt modelId="{F03B8CB3-9D22-408C-A082-79E58254E612}" type="pres">
      <dgm:prSet presAssocID="{ED40CDBD-BFA4-494A-AD42-41B012F69677}" presName="text3" presStyleLbl="fgAcc3" presStyleIdx="2" presStyleCnt="3" custScaleX="108697" custScaleY="303647" custLinFactNeighborX="4499" custLinFactNeighborY="-42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E487E-C5AE-4190-8C28-D290CAE3632E}" type="pres">
      <dgm:prSet presAssocID="{ED40CDBD-BFA4-494A-AD42-41B012F69677}" presName="hierChild4" presStyleCnt="0"/>
      <dgm:spPr/>
    </dgm:pt>
  </dgm:ptLst>
  <dgm:cxnLst>
    <dgm:cxn modelId="{CADC49E7-08EB-421F-9C27-2CEA1D93F090}" type="presOf" srcId="{B4730AC7-B28D-4134-AF89-F38CEC8F8DC5}" destId="{AECA90D4-A967-4FB3-AF6E-096DA51C9DBE}" srcOrd="0" destOrd="0" presId="urn:microsoft.com/office/officeart/2005/8/layout/hierarchy1"/>
    <dgm:cxn modelId="{17312D00-7D72-4A3A-BEF2-0DBDD43BEC7E}" type="presOf" srcId="{0FE484F0-B421-4175-8737-4EE2BEC57463}" destId="{A9C03552-374F-4E99-8F33-D248E3B48B6A}" srcOrd="0" destOrd="0" presId="urn:microsoft.com/office/officeart/2005/8/layout/hierarchy1"/>
    <dgm:cxn modelId="{84A39213-A3FA-4F5A-9433-AF7639A470C8}" type="presOf" srcId="{D9F635F4-83C4-4F4F-8F0B-82429D7F66E8}" destId="{25568127-A834-4E07-B631-BFB522EEA15A}" srcOrd="0" destOrd="0" presId="urn:microsoft.com/office/officeart/2005/8/layout/hierarchy1"/>
    <dgm:cxn modelId="{FBB59102-904A-44FB-9C19-C1D01BA8D273}" srcId="{0FE484F0-B421-4175-8737-4EE2BEC57463}" destId="{6FA23D40-6531-42C0-A20F-12C3E60027F4}" srcOrd="0" destOrd="0" parTransId="{1A327411-C216-43E6-9999-D153AF1AFA75}" sibTransId="{E9CE0D46-AB40-44D5-8176-33A6E2AC7A76}"/>
    <dgm:cxn modelId="{60A60FA5-BFC3-4A6E-B4F5-EBC66B0CD04D}" srcId="{6FA23D40-6531-42C0-A20F-12C3E60027F4}" destId="{FB6FC26B-9A4C-41A8-8100-8A93D78CC3EF}" srcOrd="1" destOrd="0" parTransId="{47383843-71C1-405A-BB49-B278A6D9E46A}" sibTransId="{F8706526-0EC5-446B-BBB4-7400ECC3CB24}"/>
    <dgm:cxn modelId="{5DD3B3EA-40D2-4F53-8CEC-469A684573D2}" type="presOf" srcId="{2D481873-59DA-4CDD-AD10-956827988681}" destId="{4125A229-032F-436E-8506-971B6D0BF255}" srcOrd="0" destOrd="0" presId="urn:microsoft.com/office/officeart/2005/8/layout/hierarchy1"/>
    <dgm:cxn modelId="{6D6D28B8-6E04-456F-B576-185133B9845A}" type="presOf" srcId="{D7BD245D-729D-4047-A71D-4EB2F9F09E84}" destId="{4A2CB888-C20D-49A8-A8AA-BEC11479D590}" srcOrd="0" destOrd="0" presId="urn:microsoft.com/office/officeart/2005/8/layout/hierarchy1"/>
    <dgm:cxn modelId="{74B0F373-FF72-4120-989B-5B3042F8B73F}" type="presOf" srcId="{ED40CDBD-BFA4-494A-AD42-41B012F69677}" destId="{F03B8CB3-9D22-408C-A082-79E58254E612}" srcOrd="0" destOrd="0" presId="urn:microsoft.com/office/officeart/2005/8/layout/hierarchy1"/>
    <dgm:cxn modelId="{8FF4794C-24E2-4313-B656-540C74227C9D}" type="presOf" srcId="{6FA23D40-6531-42C0-A20F-12C3E60027F4}" destId="{3F86DA4F-A353-4DF3-AD2B-7582FF8AD632}" srcOrd="0" destOrd="0" presId="urn:microsoft.com/office/officeart/2005/8/layout/hierarchy1"/>
    <dgm:cxn modelId="{C6376FCA-8B65-455D-8DF8-B032C98848A9}" type="presOf" srcId="{47383843-71C1-405A-BB49-B278A6D9E46A}" destId="{C44F06DD-F807-4AC4-B204-95CA2F866F38}" srcOrd="0" destOrd="0" presId="urn:microsoft.com/office/officeart/2005/8/layout/hierarchy1"/>
    <dgm:cxn modelId="{C5783F26-BC07-4B22-99DF-5A02FB51C97E}" type="presOf" srcId="{515F99B5-AC0C-4EA6-BDCF-BF33C71615DE}" destId="{DD39E30E-7804-4A29-A032-D5B7522EF2AD}" srcOrd="0" destOrd="0" presId="urn:microsoft.com/office/officeart/2005/8/layout/hierarchy1"/>
    <dgm:cxn modelId="{3600B32B-A47D-4110-BA49-AB34A9D0017B}" type="presOf" srcId="{46AC2AF1-1292-47F4-9D93-6B06DB0EA3E5}" destId="{0C2500BB-5E58-4CA6-BF93-D993F627BEF6}" srcOrd="0" destOrd="0" presId="urn:microsoft.com/office/officeart/2005/8/layout/hierarchy1"/>
    <dgm:cxn modelId="{34470820-1DDC-4920-8A22-F78677EBA6CC}" srcId="{6FA23D40-6531-42C0-A20F-12C3E60027F4}" destId="{46AC2AF1-1292-47F4-9D93-6B06DB0EA3E5}" srcOrd="2" destOrd="0" parTransId="{B4730AC7-B28D-4134-AF89-F38CEC8F8DC5}" sibTransId="{B7F4C51D-2670-406D-B6A6-D33DF3ADA03A}"/>
    <dgm:cxn modelId="{B2AD11FB-DE1A-4C16-970B-5B27FDE969C3}" type="presOf" srcId="{81BD57B6-5ECF-4C86-97BF-AF8D0EE3246F}" destId="{DB1322BA-CC23-4605-AB57-A1F92A364F5F}" srcOrd="0" destOrd="0" presId="urn:microsoft.com/office/officeart/2005/8/layout/hierarchy1"/>
    <dgm:cxn modelId="{095066FB-7277-4EDB-963C-413D56859AC1}" srcId="{515F99B5-AC0C-4EA6-BDCF-BF33C71615DE}" destId="{DDFEC6F4-248D-4536-B5B9-2A2DB60A90AE}" srcOrd="0" destOrd="0" parTransId="{2D481873-59DA-4CDD-AD10-956827988681}" sibTransId="{1FCB6812-D8B5-4259-BBE3-2D3E4009D369}"/>
    <dgm:cxn modelId="{4862FE94-74BA-42DB-906D-AEC48804DF5D}" type="presOf" srcId="{65E19B5D-5FA9-4D22-AB2F-18F3CF1C22FF}" destId="{44BB9DEA-A8AA-463D-8B59-3C22F4FBA675}" srcOrd="0" destOrd="0" presId="urn:microsoft.com/office/officeart/2005/8/layout/hierarchy1"/>
    <dgm:cxn modelId="{F93A6CFA-9F08-44B5-B7C4-03CD5C278855}" srcId="{46AC2AF1-1292-47F4-9D93-6B06DB0EA3E5}" destId="{ED40CDBD-BFA4-494A-AD42-41B012F69677}" srcOrd="0" destOrd="0" parTransId="{D9F635F4-83C4-4F4F-8F0B-82429D7F66E8}" sibTransId="{3ED36A75-E623-4B41-87CD-5B69A252988F}"/>
    <dgm:cxn modelId="{3B85C9EC-F542-43EA-8B7D-ECFFB2D4D708}" type="presOf" srcId="{DDFEC6F4-248D-4536-B5B9-2A2DB60A90AE}" destId="{A53E136E-0E3E-4D5D-871F-AAB5A9F0CF5E}" srcOrd="0" destOrd="0" presId="urn:microsoft.com/office/officeart/2005/8/layout/hierarchy1"/>
    <dgm:cxn modelId="{6D4EE567-B4A1-41FB-86BA-29AA03597BEA}" srcId="{6FA23D40-6531-42C0-A20F-12C3E60027F4}" destId="{515F99B5-AC0C-4EA6-BDCF-BF33C71615DE}" srcOrd="0" destOrd="0" parTransId="{D7BD245D-729D-4047-A71D-4EB2F9F09E84}" sibTransId="{B0580C8F-6E8F-4DA7-B04F-C61D08894B18}"/>
    <dgm:cxn modelId="{1A490C91-14B6-4E52-AB1A-EC84A209A2A6}" srcId="{FB6FC26B-9A4C-41A8-8100-8A93D78CC3EF}" destId="{81BD57B6-5ECF-4C86-97BF-AF8D0EE3246F}" srcOrd="0" destOrd="0" parTransId="{65E19B5D-5FA9-4D22-AB2F-18F3CF1C22FF}" sibTransId="{3FCD6592-5EA6-46EA-AAA7-0B7C2D8C46B3}"/>
    <dgm:cxn modelId="{C5A7F05A-D683-4F16-BD55-262CC959EA44}" type="presOf" srcId="{FB6FC26B-9A4C-41A8-8100-8A93D78CC3EF}" destId="{CA1BF19C-30FB-4927-BD98-1E06251095A7}" srcOrd="0" destOrd="0" presId="urn:microsoft.com/office/officeart/2005/8/layout/hierarchy1"/>
    <dgm:cxn modelId="{40583BF4-5039-478E-AB58-A8F75A6C2B1B}" type="presParOf" srcId="{A9C03552-374F-4E99-8F33-D248E3B48B6A}" destId="{9E2D3521-D8DD-441C-AE8C-AD7B43BC1108}" srcOrd="0" destOrd="0" presId="urn:microsoft.com/office/officeart/2005/8/layout/hierarchy1"/>
    <dgm:cxn modelId="{42C44ED5-6D2B-407E-A9A6-8D0D4C6BB356}" type="presParOf" srcId="{9E2D3521-D8DD-441C-AE8C-AD7B43BC1108}" destId="{89313A35-8564-44C0-B8D3-CC026A3EBD82}" srcOrd="0" destOrd="0" presId="urn:microsoft.com/office/officeart/2005/8/layout/hierarchy1"/>
    <dgm:cxn modelId="{0378246A-2212-4236-AE7E-D1E44D7BFCE3}" type="presParOf" srcId="{89313A35-8564-44C0-B8D3-CC026A3EBD82}" destId="{EEDB0BDF-D03A-4FE3-83A7-6161B28F0B8F}" srcOrd="0" destOrd="0" presId="urn:microsoft.com/office/officeart/2005/8/layout/hierarchy1"/>
    <dgm:cxn modelId="{A5EB84B4-A0DE-486A-ABAB-92443A1CBAFA}" type="presParOf" srcId="{89313A35-8564-44C0-B8D3-CC026A3EBD82}" destId="{3F86DA4F-A353-4DF3-AD2B-7582FF8AD632}" srcOrd="1" destOrd="0" presId="urn:microsoft.com/office/officeart/2005/8/layout/hierarchy1"/>
    <dgm:cxn modelId="{8F65C3EC-4D00-404E-AB8F-4024E0EEFE70}" type="presParOf" srcId="{9E2D3521-D8DD-441C-AE8C-AD7B43BC1108}" destId="{58614F8E-1D5F-401F-A950-356234109AC3}" srcOrd="1" destOrd="0" presId="urn:microsoft.com/office/officeart/2005/8/layout/hierarchy1"/>
    <dgm:cxn modelId="{BE33FDBC-8634-4A37-A949-63E891754FBF}" type="presParOf" srcId="{58614F8E-1D5F-401F-A950-356234109AC3}" destId="{4A2CB888-C20D-49A8-A8AA-BEC11479D590}" srcOrd="0" destOrd="0" presId="urn:microsoft.com/office/officeart/2005/8/layout/hierarchy1"/>
    <dgm:cxn modelId="{CA684B04-306E-4F3B-AD26-6B69859A0A69}" type="presParOf" srcId="{58614F8E-1D5F-401F-A950-356234109AC3}" destId="{D5D1D01E-D7F8-4E01-B41A-A6CE31A6CFF9}" srcOrd="1" destOrd="0" presId="urn:microsoft.com/office/officeart/2005/8/layout/hierarchy1"/>
    <dgm:cxn modelId="{35B5313A-6953-4A93-8809-7FCFA76067FD}" type="presParOf" srcId="{D5D1D01E-D7F8-4E01-B41A-A6CE31A6CFF9}" destId="{75407C58-889E-4ED1-A2A3-C480AB071030}" srcOrd="0" destOrd="0" presId="urn:microsoft.com/office/officeart/2005/8/layout/hierarchy1"/>
    <dgm:cxn modelId="{464CF084-4681-48D0-BF53-3994D7CDE93F}" type="presParOf" srcId="{75407C58-889E-4ED1-A2A3-C480AB071030}" destId="{EF1F1E1A-5ECB-4E90-AF28-4C0F4838F2B0}" srcOrd="0" destOrd="0" presId="urn:microsoft.com/office/officeart/2005/8/layout/hierarchy1"/>
    <dgm:cxn modelId="{3C316DCA-844E-45B1-971B-8F3F0CFEF4B6}" type="presParOf" srcId="{75407C58-889E-4ED1-A2A3-C480AB071030}" destId="{DD39E30E-7804-4A29-A032-D5B7522EF2AD}" srcOrd="1" destOrd="0" presId="urn:microsoft.com/office/officeart/2005/8/layout/hierarchy1"/>
    <dgm:cxn modelId="{C42AF232-A383-4AD4-8252-7A635101554E}" type="presParOf" srcId="{D5D1D01E-D7F8-4E01-B41A-A6CE31A6CFF9}" destId="{BE95210E-D408-40F2-B52F-F3F8AA113D66}" srcOrd="1" destOrd="0" presId="urn:microsoft.com/office/officeart/2005/8/layout/hierarchy1"/>
    <dgm:cxn modelId="{E31A4D8D-35EE-44E5-B71D-C07B941095DF}" type="presParOf" srcId="{BE95210E-D408-40F2-B52F-F3F8AA113D66}" destId="{4125A229-032F-436E-8506-971B6D0BF255}" srcOrd="0" destOrd="0" presId="urn:microsoft.com/office/officeart/2005/8/layout/hierarchy1"/>
    <dgm:cxn modelId="{1E6FAB2C-0BCD-40E9-A846-ED094A2E2592}" type="presParOf" srcId="{BE95210E-D408-40F2-B52F-F3F8AA113D66}" destId="{14EE7BFB-A210-4F63-864C-AD30FC0A8C10}" srcOrd="1" destOrd="0" presId="urn:microsoft.com/office/officeart/2005/8/layout/hierarchy1"/>
    <dgm:cxn modelId="{7E2933FE-DD35-4FC3-BCF6-EF4BE862BEBB}" type="presParOf" srcId="{14EE7BFB-A210-4F63-864C-AD30FC0A8C10}" destId="{396B51FE-A741-4243-9804-01F9DE92C5FD}" srcOrd="0" destOrd="0" presId="urn:microsoft.com/office/officeart/2005/8/layout/hierarchy1"/>
    <dgm:cxn modelId="{3CC63E33-89E6-4C84-92EC-7CFBDAEE768D}" type="presParOf" srcId="{396B51FE-A741-4243-9804-01F9DE92C5FD}" destId="{8E332ACF-F5F6-4317-97CA-6326B53D30A6}" srcOrd="0" destOrd="0" presId="urn:microsoft.com/office/officeart/2005/8/layout/hierarchy1"/>
    <dgm:cxn modelId="{87B02DAC-7F43-4A9F-B7D9-7537D8D07F52}" type="presParOf" srcId="{396B51FE-A741-4243-9804-01F9DE92C5FD}" destId="{A53E136E-0E3E-4D5D-871F-AAB5A9F0CF5E}" srcOrd="1" destOrd="0" presId="urn:microsoft.com/office/officeart/2005/8/layout/hierarchy1"/>
    <dgm:cxn modelId="{F81608B2-FD9E-45F6-A785-AB2D455D3519}" type="presParOf" srcId="{14EE7BFB-A210-4F63-864C-AD30FC0A8C10}" destId="{8FD1DB66-12EF-4157-9DDF-2A0E5795C507}" srcOrd="1" destOrd="0" presId="urn:microsoft.com/office/officeart/2005/8/layout/hierarchy1"/>
    <dgm:cxn modelId="{E29FBAA9-5401-4F84-AEF0-5142A8EF560F}" type="presParOf" srcId="{58614F8E-1D5F-401F-A950-356234109AC3}" destId="{C44F06DD-F807-4AC4-B204-95CA2F866F38}" srcOrd="2" destOrd="0" presId="urn:microsoft.com/office/officeart/2005/8/layout/hierarchy1"/>
    <dgm:cxn modelId="{0705B3AD-08D8-4FFA-9EB1-6B02C13103D3}" type="presParOf" srcId="{58614F8E-1D5F-401F-A950-356234109AC3}" destId="{377D41EA-E79B-4E70-9E32-018D0209812B}" srcOrd="3" destOrd="0" presId="urn:microsoft.com/office/officeart/2005/8/layout/hierarchy1"/>
    <dgm:cxn modelId="{56A43958-D2FB-4DED-8F4C-783EE12CF76A}" type="presParOf" srcId="{377D41EA-E79B-4E70-9E32-018D0209812B}" destId="{BE646AD1-1056-4894-96B2-A04F79FD8413}" srcOrd="0" destOrd="0" presId="urn:microsoft.com/office/officeart/2005/8/layout/hierarchy1"/>
    <dgm:cxn modelId="{F2C76F12-BF0C-4A7A-8A23-9C5283D5EC1B}" type="presParOf" srcId="{BE646AD1-1056-4894-96B2-A04F79FD8413}" destId="{9D2BB920-724B-4CF1-AD04-7A4B6AFD405A}" srcOrd="0" destOrd="0" presId="urn:microsoft.com/office/officeart/2005/8/layout/hierarchy1"/>
    <dgm:cxn modelId="{C956D7D6-9E54-46EF-AD1A-658113DF0640}" type="presParOf" srcId="{BE646AD1-1056-4894-96B2-A04F79FD8413}" destId="{CA1BF19C-30FB-4927-BD98-1E06251095A7}" srcOrd="1" destOrd="0" presId="urn:microsoft.com/office/officeart/2005/8/layout/hierarchy1"/>
    <dgm:cxn modelId="{2217339D-2305-46D9-A71A-368DEDC7DDC5}" type="presParOf" srcId="{377D41EA-E79B-4E70-9E32-018D0209812B}" destId="{EB8C1C3C-88A9-4B97-AD6A-CE26E02B5495}" srcOrd="1" destOrd="0" presId="urn:microsoft.com/office/officeart/2005/8/layout/hierarchy1"/>
    <dgm:cxn modelId="{D94CDAD2-A637-4469-93FB-691221AD1D9D}" type="presParOf" srcId="{EB8C1C3C-88A9-4B97-AD6A-CE26E02B5495}" destId="{44BB9DEA-A8AA-463D-8B59-3C22F4FBA675}" srcOrd="0" destOrd="0" presId="urn:microsoft.com/office/officeart/2005/8/layout/hierarchy1"/>
    <dgm:cxn modelId="{8CE8786A-D5FA-4172-A1F3-77AA6CDC0C76}" type="presParOf" srcId="{EB8C1C3C-88A9-4B97-AD6A-CE26E02B5495}" destId="{7535A92E-A6D0-47D0-8BF4-552696CB470E}" srcOrd="1" destOrd="0" presId="urn:microsoft.com/office/officeart/2005/8/layout/hierarchy1"/>
    <dgm:cxn modelId="{032E7029-85BE-49FD-8840-BDA434800EE5}" type="presParOf" srcId="{7535A92E-A6D0-47D0-8BF4-552696CB470E}" destId="{496E1D11-6D09-455E-8445-337AC94A0059}" srcOrd="0" destOrd="0" presId="urn:microsoft.com/office/officeart/2005/8/layout/hierarchy1"/>
    <dgm:cxn modelId="{66A8A0C3-FA01-46B7-9AFB-54B60526BA43}" type="presParOf" srcId="{496E1D11-6D09-455E-8445-337AC94A0059}" destId="{D12279C6-A290-4A4F-B5B6-7157BBE61C5D}" srcOrd="0" destOrd="0" presId="urn:microsoft.com/office/officeart/2005/8/layout/hierarchy1"/>
    <dgm:cxn modelId="{27944943-7FCB-4AEC-9EC9-A8894724C58F}" type="presParOf" srcId="{496E1D11-6D09-455E-8445-337AC94A0059}" destId="{DB1322BA-CC23-4605-AB57-A1F92A364F5F}" srcOrd="1" destOrd="0" presId="urn:microsoft.com/office/officeart/2005/8/layout/hierarchy1"/>
    <dgm:cxn modelId="{A087EFB5-F4DC-44F2-834A-A837A4775447}" type="presParOf" srcId="{7535A92E-A6D0-47D0-8BF4-552696CB470E}" destId="{49B82D85-1BD9-4A5C-A0D1-D9CE06E1AC11}" srcOrd="1" destOrd="0" presId="urn:microsoft.com/office/officeart/2005/8/layout/hierarchy1"/>
    <dgm:cxn modelId="{E52A02B4-3026-489A-9ED3-F833F579AEA0}" type="presParOf" srcId="{58614F8E-1D5F-401F-A950-356234109AC3}" destId="{AECA90D4-A967-4FB3-AF6E-096DA51C9DBE}" srcOrd="4" destOrd="0" presId="urn:microsoft.com/office/officeart/2005/8/layout/hierarchy1"/>
    <dgm:cxn modelId="{F3DB970F-E244-4C88-A15F-E6FCD39BDC4F}" type="presParOf" srcId="{58614F8E-1D5F-401F-A950-356234109AC3}" destId="{66873309-35BB-42A5-A236-772798BF9639}" srcOrd="5" destOrd="0" presId="urn:microsoft.com/office/officeart/2005/8/layout/hierarchy1"/>
    <dgm:cxn modelId="{2ED704B8-8308-46C5-BD0D-F72C72A2D737}" type="presParOf" srcId="{66873309-35BB-42A5-A236-772798BF9639}" destId="{B911549E-3D20-43BF-9608-E66F902080BD}" srcOrd="0" destOrd="0" presId="urn:microsoft.com/office/officeart/2005/8/layout/hierarchy1"/>
    <dgm:cxn modelId="{BCD5DC48-4BF1-4B5D-88B0-8C9F5FBBC1A3}" type="presParOf" srcId="{B911549E-3D20-43BF-9608-E66F902080BD}" destId="{4630DBE5-52B6-4EF2-8E08-17FAF269508E}" srcOrd="0" destOrd="0" presId="urn:microsoft.com/office/officeart/2005/8/layout/hierarchy1"/>
    <dgm:cxn modelId="{9B80E3FB-22B8-4977-82FB-945599DF7A9E}" type="presParOf" srcId="{B911549E-3D20-43BF-9608-E66F902080BD}" destId="{0C2500BB-5E58-4CA6-BF93-D993F627BEF6}" srcOrd="1" destOrd="0" presId="urn:microsoft.com/office/officeart/2005/8/layout/hierarchy1"/>
    <dgm:cxn modelId="{03E22481-0FB0-4D47-8A9B-8D49127B860A}" type="presParOf" srcId="{66873309-35BB-42A5-A236-772798BF9639}" destId="{879E8A28-5512-403E-B983-B3F31E6DF020}" srcOrd="1" destOrd="0" presId="urn:microsoft.com/office/officeart/2005/8/layout/hierarchy1"/>
    <dgm:cxn modelId="{8A0676BF-F2BE-408A-AA44-D13ED5C158BC}" type="presParOf" srcId="{879E8A28-5512-403E-B983-B3F31E6DF020}" destId="{25568127-A834-4E07-B631-BFB522EEA15A}" srcOrd="0" destOrd="0" presId="urn:microsoft.com/office/officeart/2005/8/layout/hierarchy1"/>
    <dgm:cxn modelId="{AAEF8733-9366-4712-94A8-314FBED33273}" type="presParOf" srcId="{879E8A28-5512-403E-B983-B3F31E6DF020}" destId="{4D48CB0D-3F3E-44B3-A3C2-E16B7AAB35B8}" srcOrd="1" destOrd="0" presId="urn:microsoft.com/office/officeart/2005/8/layout/hierarchy1"/>
    <dgm:cxn modelId="{63644D68-42CB-4A06-A030-19928BB61CCE}" type="presParOf" srcId="{4D48CB0D-3F3E-44B3-A3C2-E16B7AAB35B8}" destId="{E31488D9-662E-4D0E-B654-0AF7663E6C31}" srcOrd="0" destOrd="0" presId="urn:microsoft.com/office/officeart/2005/8/layout/hierarchy1"/>
    <dgm:cxn modelId="{18A91DD0-9BBC-4256-B0B8-5B68129BAC8B}" type="presParOf" srcId="{E31488D9-662E-4D0E-B654-0AF7663E6C31}" destId="{B5F6E42A-B038-4A19-9650-9603B7687E80}" srcOrd="0" destOrd="0" presId="urn:microsoft.com/office/officeart/2005/8/layout/hierarchy1"/>
    <dgm:cxn modelId="{38AE14EA-5B90-4012-A635-9DC7A6083DD6}" type="presParOf" srcId="{E31488D9-662E-4D0E-B654-0AF7663E6C31}" destId="{F03B8CB3-9D22-408C-A082-79E58254E612}" srcOrd="1" destOrd="0" presId="urn:microsoft.com/office/officeart/2005/8/layout/hierarchy1"/>
    <dgm:cxn modelId="{111B3542-0897-4D8B-A7B2-745F953E5B75}" type="presParOf" srcId="{4D48CB0D-3F3E-44B3-A3C2-E16B7AAB35B8}" destId="{C7EE487E-C5AE-4190-8C28-D290CAE3632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5A368-756E-4CDE-9213-3E1E8BAE79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5654E-0CFB-4D79-BD1E-470D0B46D7AE}" type="pres">
      <dgm:prSet presAssocID="{2A35A368-756E-4CDE-9213-3E1E8BAE79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1BCD900-BCEF-417E-9B48-2A31A073CC17}" type="presOf" srcId="{2A35A368-756E-4CDE-9213-3E1E8BAE79D2}" destId="{1FA5654E-0CFB-4D79-BD1E-470D0B46D7AE}" srcOrd="0" destOrd="0" presId="urn:microsoft.com/office/officeart/2005/8/layout/hierarchy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B48A6-325C-42CE-907E-4A74F6B4774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C907C-EDA1-4C0B-9490-89640595309C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информирование родителей о задачах и содержании экономического воспитания детей в детском саду и в семье;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7991059D-67A3-4F98-96FD-F21DBD51B9B6}" type="parTrans" cxnId="{202E7170-CDD4-4C02-9251-17B4685C364C}">
      <dgm:prSet/>
      <dgm:spPr/>
      <dgm:t>
        <a:bodyPr/>
        <a:lstStyle/>
        <a:p>
          <a:endParaRPr lang="ru-RU"/>
        </a:p>
      </dgm:t>
    </dgm:pt>
    <dgm:pt modelId="{9EB38405-4AF0-4156-AD95-B46C4890CA3A}" type="sibTrans" cxnId="{202E7170-CDD4-4C02-9251-17B4685C364C}">
      <dgm:prSet/>
      <dgm:spPr/>
      <dgm:t>
        <a:bodyPr/>
        <a:lstStyle/>
        <a:p>
          <a:endParaRPr lang="ru-RU"/>
        </a:p>
      </dgm:t>
    </dgm:pt>
    <dgm:pt modelId="{AC9AA1D7-2BDF-4874-982E-C37AD56C414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участие родителей в работе по экономическому вос­питанию детей в дошкольном учреждении (экономические ярмарки, праздники, конкурсы);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E0A7D96-EED7-4F32-82C4-3C6FC5AD5FBE}" type="parTrans" cxnId="{EDD3E758-07CC-47D8-A3BB-58E56F807FD1}">
      <dgm:prSet/>
      <dgm:spPr/>
      <dgm:t>
        <a:bodyPr/>
        <a:lstStyle/>
        <a:p>
          <a:endParaRPr lang="ru-RU"/>
        </a:p>
      </dgm:t>
    </dgm:pt>
    <dgm:pt modelId="{9F89C60F-F808-485C-96B0-DA3B7F070044}" type="sibTrans" cxnId="{EDD3E758-07CC-47D8-A3BB-58E56F807FD1}">
      <dgm:prSet/>
      <dgm:spPr/>
      <dgm:t>
        <a:bodyPr/>
        <a:lstStyle/>
        <a:p>
          <a:endParaRPr lang="ru-RU"/>
        </a:p>
      </dgm:t>
    </dgm:pt>
    <dgm:pt modelId="{575AE8D4-B166-4C26-909D-272142C29214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создание обогащенной развивающей среды в домаш­них условиях.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660D3E0D-F3DA-4D0E-A20A-E889CD022E62}" type="parTrans" cxnId="{3D0E3DA5-EE6E-4C9E-A446-8F6A67F8AB58}">
      <dgm:prSet/>
      <dgm:spPr/>
      <dgm:t>
        <a:bodyPr/>
        <a:lstStyle/>
        <a:p>
          <a:endParaRPr lang="ru-RU"/>
        </a:p>
      </dgm:t>
    </dgm:pt>
    <dgm:pt modelId="{F20BBFF7-2B9A-46E2-A278-031266564FC2}" type="sibTrans" cxnId="{3D0E3DA5-EE6E-4C9E-A446-8F6A67F8AB58}">
      <dgm:prSet/>
      <dgm:spPr/>
      <dgm:t>
        <a:bodyPr/>
        <a:lstStyle/>
        <a:p>
          <a:endParaRPr lang="ru-RU"/>
        </a:p>
      </dgm:t>
    </dgm:pt>
    <dgm:pt modelId="{0D997AA5-E903-4001-9D21-6FD95D1CB876}" type="pres">
      <dgm:prSet presAssocID="{41AB48A6-325C-42CE-907E-4A74F6B477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AA3BE-9C72-4F71-8794-B45BB9A3A585}" type="pres">
      <dgm:prSet presAssocID="{0E2C907C-EDA1-4C0B-9490-89640595309C}" presName="composite" presStyleCnt="0"/>
      <dgm:spPr/>
    </dgm:pt>
    <dgm:pt modelId="{BF82D239-CD05-47DF-BA8C-8F9B4BEF9E51}" type="pres">
      <dgm:prSet presAssocID="{0E2C907C-EDA1-4C0B-9490-89640595309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CAB8F-3E90-4E80-B94D-B7A1B7891C2A}" type="pres">
      <dgm:prSet presAssocID="{0E2C907C-EDA1-4C0B-9490-89640595309C}" presName="rect2" presStyleLbl="fgImgPlace1" presStyleIdx="0" presStyleCnt="3" custScaleX="107416" custScaleY="81348" custLinFactNeighborX="1558" custLinFactNeighborY="139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1E8151-C9A2-4111-953E-C2D7888C3EF7}" type="pres">
      <dgm:prSet presAssocID="{9EB38405-4AF0-4156-AD95-B46C4890CA3A}" presName="sibTrans" presStyleCnt="0"/>
      <dgm:spPr/>
    </dgm:pt>
    <dgm:pt modelId="{225051AF-55F0-44E2-A227-44409B9C553E}" type="pres">
      <dgm:prSet presAssocID="{AC9AA1D7-2BDF-4874-982E-C37AD56C414B}" presName="composite" presStyleCnt="0"/>
      <dgm:spPr/>
    </dgm:pt>
    <dgm:pt modelId="{3BAC698B-C496-4E67-9A3D-BEF5967C9B02}" type="pres">
      <dgm:prSet presAssocID="{AC9AA1D7-2BDF-4874-982E-C37AD56C414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1AFE-89D3-472A-BF64-065B7BD4925E}" type="pres">
      <dgm:prSet presAssocID="{AC9AA1D7-2BDF-4874-982E-C37AD56C414B}" presName="rect2" presStyleLbl="fgImgPlace1" presStyleIdx="1" presStyleCnt="3" custScaleX="95726" custScaleY="78156" custLinFactNeighborX="10005" custLinFactNeighborY="157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0126E7-9754-45FB-A115-547CB23DB430}" type="pres">
      <dgm:prSet presAssocID="{9F89C60F-F808-485C-96B0-DA3B7F070044}" presName="sibTrans" presStyleCnt="0"/>
      <dgm:spPr/>
    </dgm:pt>
    <dgm:pt modelId="{FAEBB2A3-7341-4583-B14C-A796D4AD10B2}" type="pres">
      <dgm:prSet presAssocID="{575AE8D4-B166-4C26-909D-272142C29214}" presName="composite" presStyleCnt="0"/>
      <dgm:spPr/>
    </dgm:pt>
    <dgm:pt modelId="{E0118382-90E8-46F8-9965-73BC18AD9BB1}" type="pres">
      <dgm:prSet presAssocID="{575AE8D4-B166-4C26-909D-272142C2921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D0150-8ECD-4406-A344-747BC2002994}" type="pres">
      <dgm:prSet presAssocID="{575AE8D4-B166-4C26-909D-272142C29214}" presName="rect2" presStyleLbl="fgImgPlace1" presStyleIdx="2" presStyleCnt="3" custScaleX="108471" custScaleY="79284" custLinFactNeighborX="867" custLinFactNeighborY="160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24CA345-818A-4D11-89CC-3431AF4D953A}" type="presOf" srcId="{575AE8D4-B166-4C26-909D-272142C29214}" destId="{E0118382-90E8-46F8-9965-73BC18AD9BB1}" srcOrd="0" destOrd="0" presId="urn:microsoft.com/office/officeart/2008/layout/PictureStrips"/>
    <dgm:cxn modelId="{202E7170-CDD4-4C02-9251-17B4685C364C}" srcId="{41AB48A6-325C-42CE-907E-4A74F6B47742}" destId="{0E2C907C-EDA1-4C0B-9490-89640595309C}" srcOrd="0" destOrd="0" parTransId="{7991059D-67A3-4F98-96FD-F21DBD51B9B6}" sibTransId="{9EB38405-4AF0-4156-AD95-B46C4890CA3A}"/>
    <dgm:cxn modelId="{3D0E3DA5-EE6E-4C9E-A446-8F6A67F8AB58}" srcId="{41AB48A6-325C-42CE-907E-4A74F6B47742}" destId="{575AE8D4-B166-4C26-909D-272142C29214}" srcOrd="2" destOrd="0" parTransId="{660D3E0D-F3DA-4D0E-A20A-E889CD022E62}" sibTransId="{F20BBFF7-2B9A-46E2-A278-031266564FC2}"/>
    <dgm:cxn modelId="{2D15D761-B616-4E54-AE94-9F05062E6553}" type="presOf" srcId="{AC9AA1D7-2BDF-4874-982E-C37AD56C414B}" destId="{3BAC698B-C496-4E67-9A3D-BEF5967C9B02}" srcOrd="0" destOrd="0" presId="urn:microsoft.com/office/officeart/2008/layout/PictureStrips"/>
    <dgm:cxn modelId="{3D4E05DF-EEDE-4E0B-A2F0-1818B1189E37}" type="presOf" srcId="{0E2C907C-EDA1-4C0B-9490-89640595309C}" destId="{BF82D239-CD05-47DF-BA8C-8F9B4BEF9E51}" srcOrd="0" destOrd="0" presId="urn:microsoft.com/office/officeart/2008/layout/PictureStrips"/>
    <dgm:cxn modelId="{80A7EB35-EF6A-4E00-9CC8-924873BEC84A}" type="presOf" srcId="{41AB48A6-325C-42CE-907E-4A74F6B47742}" destId="{0D997AA5-E903-4001-9D21-6FD95D1CB876}" srcOrd="0" destOrd="0" presId="urn:microsoft.com/office/officeart/2008/layout/PictureStrips"/>
    <dgm:cxn modelId="{EDD3E758-07CC-47D8-A3BB-58E56F807FD1}" srcId="{41AB48A6-325C-42CE-907E-4A74F6B47742}" destId="{AC9AA1D7-2BDF-4874-982E-C37AD56C414B}" srcOrd="1" destOrd="0" parTransId="{8E0A7D96-EED7-4F32-82C4-3C6FC5AD5FBE}" sibTransId="{9F89C60F-F808-485C-96B0-DA3B7F070044}"/>
    <dgm:cxn modelId="{A8F93D88-4C26-4026-B82E-2DF25DB6E714}" type="presParOf" srcId="{0D997AA5-E903-4001-9D21-6FD95D1CB876}" destId="{9E4AA3BE-9C72-4F71-8794-B45BB9A3A585}" srcOrd="0" destOrd="0" presId="urn:microsoft.com/office/officeart/2008/layout/PictureStrips"/>
    <dgm:cxn modelId="{B83FAFFA-95D5-457F-AA6D-32E9AAC2F29D}" type="presParOf" srcId="{9E4AA3BE-9C72-4F71-8794-B45BB9A3A585}" destId="{BF82D239-CD05-47DF-BA8C-8F9B4BEF9E51}" srcOrd="0" destOrd="0" presId="urn:microsoft.com/office/officeart/2008/layout/PictureStrips"/>
    <dgm:cxn modelId="{C092A291-305D-4256-8081-8FE644B3E805}" type="presParOf" srcId="{9E4AA3BE-9C72-4F71-8794-B45BB9A3A585}" destId="{3A1CAB8F-3E90-4E80-B94D-B7A1B7891C2A}" srcOrd="1" destOrd="0" presId="urn:microsoft.com/office/officeart/2008/layout/PictureStrips"/>
    <dgm:cxn modelId="{D4C62A1B-59E7-4673-BD22-FF3A82BECEE4}" type="presParOf" srcId="{0D997AA5-E903-4001-9D21-6FD95D1CB876}" destId="{871E8151-C9A2-4111-953E-C2D7888C3EF7}" srcOrd="1" destOrd="0" presId="urn:microsoft.com/office/officeart/2008/layout/PictureStrips"/>
    <dgm:cxn modelId="{50BC1CCF-A368-4408-BB01-65A2265F3086}" type="presParOf" srcId="{0D997AA5-E903-4001-9D21-6FD95D1CB876}" destId="{225051AF-55F0-44E2-A227-44409B9C553E}" srcOrd="2" destOrd="0" presId="urn:microsoft.com/office/officeart/2008/layout/PictureStrips"/>
    <dgm:cxn modelId="{A0971D1C-E1A2-4DC5-8790-FF189625850F}" type="presParOf" srcId="{225051AF-55F0-44E2-A227-44409B9C553E}" destId="{3BAC698B-C496-4E67-9A3D-BEF5967C9B02}" srcOrd="0" destOrd="0" presId="urn:microsoft.com/office/officeart/2008/layout/PictureStrips"/>
    <dgm:cxn modelId="{B3035E4A-5CFB-4EEE-9785-3C52C8F64081}" type="presParOf" srcId="{225051AF-55F0-44E2-A227-44409B9C553E}" destId="{33111AFE-89D3-472A-BF64-065B7BD4925E}" srcOrd="1" destOrd="0" presId="urn:microsoft.com/office/officeart/2008/layout/PictureStrips"/>
    <dgm:cxn modelId="{2A794C71-0A74-4C20-8B63-70683DCB015C}" type="presParOf" srcId="{0D997AA5-E903-4001-9D21-6FD95D1CB876}" destId="{0C0126E7-9754-45FB-A115-547CB23DB430}" srcOrd="3" destOrd="0" presId="urn:microsoft.com/office/officeart/2008/layout/PictureStrips"/>
    <dgm:cxn modelId="{79352956-1B22-4B69-8B93-5A99E40DB344}" type="presParOf" srcId="{0D997AA5-E903-4001-9D21-6FD95D1CB876}" destId="{FAEBB2A3-7341-4583-B14C-A796D4AD10B2}" srcOrd="4" destOrd="0" presId="urn:microsoft.com/office/officeart/2008/layout/PictureStrips"/>
    <dgm:cxn modelId="{9FFC6525-B2C8-4C0E-8D05-DA91A85301FF}" type="presParOf" srcId="{FAEBB2A3-7341-4583-B14C-A796D4AD10B2}" destId="{E0118382-90E8-46F8-9965-73BC18AD9BB1}" srcOrd="0" destOrd="0" presId="urn:microsoft.com/office/officeart/2008/layout/PictureStrips"/>
    <dgm:cxn modelId="{44CC9081-8743-47EB-B89C-6974D6356512}" type="presParOf" srcId="{FAEBB2A3-7341-4583-B14C-A796D4AD10B2}" destId="{75AD0150-8ECD-4406-A344-747BC2002994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8127-A834-4E07-B631-BFB522EEA15A}">
      <dsp:nvSpPr>
        <dsp:cNvPr id="0" name=""/>
        <dsp:cNvSpPr/>
      </dsp:nvSpPr>
      <dsp:spPr>
        <a:xfrm>
          <a:off x="6636387" y="1318196"/>
          <a:ext cx="91440" cy="585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A90D4-A967-4FB3-AF6E-096DA51C9DBE}">
      <dsp:nvSpPr>
        <dsp:cNvPr id="0" name=""/>
        <dsp:cNvSpPr/>
      </dsp:nvSpPr>
      <dsp:spPr>
        <a:xfrm>
          <a:off x="4247339" y="544111"/>
          <a:ext cx="2434768" cy="18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7"/>
              </a:lnTo>
              <a:lnTo>
                <a:pt x="2434768" y="5707"/>
              </a:lnTo>
              <a:lnTo>
                <a:pt x="2434768" y="18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9DEA-A8AA-463D-8B59-3C22F4FBA675}">
      <dsp:nvSpPr>
        <dsp:cNvPr id="0" name=""/>
        <dsp:cNvSpPr/>
      </dsp:nvSpPr>
      <dsp:spPr>
        <a:xfrm>
          <a:off x="3760516" y="1221457"/>
          <a:ext cx="91440" cy="656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06DD-F807-4AC4-B204-95CA2F866F38}">
      <dsp:nvSpPr>
        <dsp:cNvPr id="0" name=""/>
        <dsp:cNvSpPr/>
      </dsp:nvSpPr>
      <dsp:spPr>
        <a:xfrm>
          <a:off x="3806236" y="544111"/>
          <a:ext cx="441102" cy="189639"/>
        </a:xfrm>
        <a:custGeom>
          <a:avLst/>
          <a:gdLst/>
          <a:ahLst/>
          <a:cxnLst/>
          <a:rect l="0" t="0" r="0" b="0"/>
          <a:pathLst>
            <a:path>
              <a:moveTo>
                <a:pt x="441102" y="0"/>
              </a:moveTo>
              <a:lnTo>
                <a:pt x="441102" y="5707"/>
              </a:lnTo>
              <a:lnTo>
                <a:pt x="0" y="5707"/>
              </a:lnTo>
              <a:lnTo>
                <a:pt x="0" y="18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5A229-032F-436E-8506-971B6D0BF255}">
      <dsp:nvSpPr>
        <dsp:cNvPr id="0" name=""/>
        <dsp:cNvSpPr/>
      </dsp:nvSpPr>
      <dsp:spPr>
        <a:xfrm>
          <a:off x="1042024" y="1248601"/>
          <a:ext cx="91440" cy="73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219"/>
              </a:lnTo>
              <a:lnTo>
                <a:pt x="67242" y="551219"/>
              </a:lnTo>
              <a:lnTo>
                <a:pt x="67242" y="735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CB888-C20D-49A8-A8AA-BEC11479D590}">
      <dsp:nvSpPr>
        <dsp:cNvPr id="0" name=""/>
        <dsp:cNvSpPr/>
      </dsp:nvSpPr>
      <dsp:spPr>
        <a:xfrm>
          <a:off x="1087744" y="544111"/>
          <a:ext cx="3159594" cy="118607"/>
        </a:xfrm>
        <a:custGeom>
          <a:avLst/>
          <a:gdLst/>
          <a:ahLst/>
          <a:cxnLst/>
          <a:rect l="0" t="0" r="0" b="0"/>
          <a:pathLst>
            <a:path>
              <a:moveTo>
                <a:pt x="3159594" y="0"/>
              </a:moveTo>
              <a:lnTo>
                <a:pt x="0" y="0"/>
              </a:lnTo>
              <a:lnTo>
                <a:pt x="0" y="11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B0BDF-D03A-4FE3-83A7-6161B28F0B8F}">
      <dsp:nvSpPr>
        <dsp:cNvPr id="0" name=""/>
        <dsp:cNvSpPr/>
      </dsp:nvSpPr>
      <dsp:spPr>
        <a:xfrm>
          <a:off x="817645" y="-148267"/>
          <a:ext cx="6859386" cy="692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6DA4F-A353-4DF3-AD2B-7582FF8AD632}">
      <dsp:nvSpPr>
        <dsp:cNvPr id="0" name=""/>
        <dsp:cNvSpPr/>
      </dsp:nvSpPr>
      <dsp:spPr>
        <a:xfrm>
          <a:off x="1038253" y="61310"/>
          <a:ext cx="6859386" cy="692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058532" y="81589"/>
        <a:ext cx="6818828" cy="651821"/>
      </dsp:txXfrm>
    </dsp:sp>
    <dsp:sp modelId="{EF1F1E1A-5ECB-4E90-AF28-4C0F4838F2B0}">
      <dsp:nvSpPr>
        <dsp:cNvPr id="0" name=""/>
        <dsp:cNvSpPr/>
      </dsp:nvSpPr>
      <dsp:spPr>
        <a:xfrm>
          <a:off x="375883" y="662719"/>
          <a:ext cx="1423721" cy="58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9E30E-7804-4A29-A032-D5B7522EF2AD}">
      <dsp:nvSpPr>
        <dsp:cNvPr id="0" name=""/>
        <dsp:cNvSpPr/>
      </dsp:nvSpPr>
      <dsp:spPr>
        <a:xfrm>
          <a:off x="596491" y="872297"/>
          <a:ext cx="1423721" cy="585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блок</a:t>
          </a:r>
          <a:endParaRPr lang="ru-RU" sz="21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651" y="889457"/>
        <a:ext cx="1389401" cy="551561"/>
      </dsp:txXfrm>
    </dsp:sp>
    <dsp:sp modelId="{8E332ACF-F5F6-4317-97CA-6326B53D30A6}">
      <dsp:nvSpPr>
        <dsp:cNvPr id="0" name=""/>
        <dsp:cNvSpPr/>
      </dsp:nvSpPr>
      <dsp:spPr>
        <a:xfrm>
          <a:off x="116531" y="1983752"/>
          <a:ext cx="1985471" cy="3364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E136E-0E3E-4D5D-871F-AAB5A9F0CF5E}">
      <dsp:nvSpPr>
        <dsp:cNvPr id="0" name=""/>
        <dsp:cNvSpPr/>
      </dsp:nvSpPr>
      <dsp:spPr>
        <a:xfrm>
          <a:off x="337139" y="2193330"/>
          <a:ext cx="1985471" cy="3364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специально организованное обучение:</a:t>
          </a: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комплексно-тематические занятия, беседы, наблюдения, экономические развлечения и вечера досуга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b="0" i="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291" y="2251482"/>
        <a:ext cx="1869167" cy="3248311"/>
      </dsp:txXfrm>
    </dsp:sp>
    <dsp:sp modelId="{9D2BB920-724B-4CF1-AD04-7A4B6AFD405A}">
      <dsp:nvSpPr>
        <dsp:cNvPr id="0" name=""/>
        <dsp:cNvSpPr/>
      </dsp:nvSpPr>
      <dsp:spPr>
        <a:xfrm>
          <a:off x="3284931" y="733751"/>
          <a:ext cx="1042610" cy="487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BF19C-30FB-4927-BD98-1E06251095A7}">
      <dsp:nvSpPr>
        <dsp:cNvPr id="0" name=""/>
        <dsp:cNvSpPr/>
      </dsp:nvSpPr>
      <dsp:spPr>
        <a:xfrm>
          <a:off x="3505539" y="943329"/>
          <a:ext cx="1042610" cy="487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блок</a:t>
          </a:r>
        </a:p>
      </dsp:txBody>
      <dsp:txXfrm>
        <a:off x="3519823" y="957613"/>
        <a:ext cx="1014042" cy="459137"/>
      </dsp:txXfrm>
    </dsp:sp>
    <dsp:sp modelId="{D12279C6-A290-4A4F-B5B6-7157BBE61C5D}">
      <dsp:nvSpPr>
        <dsp:cNvPr id="0" name=""/>
        <dsp:cNvSpPr/>
      </dsp:nvSpPr>
      <dsp:spPr>
        <a:xfrm>
          <a:off x="2651903" y="1878352"/>
          <a:ext cx="2308666" cy="370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22BA-CC23-4605-AB57-A1F92A364F5F}">
      <dsp:nvSpPr>
        <dsp:cNvPr id="0" name=""/>
        <dsp:cNvSpPr/>
      </dsp:nvSpPr>
      <dsp:spPr>
        <a:xfrm>
          <a:off x="2872511" y="2087929"/>
          <a:ext cx="2308666" cy="370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совместная деятельность педагога и детей:</a:t>
          </a: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проблемные и игровые ситуации, логические задачи, кроссворды, чтение художественной литературы, беседы, игровые инсценировки, разные виды игр, все виды трудовой деятельности.</a:t>
          </a:r>
        </a:p>
      </dsp:txBody>
      <dsp:txXfrm>
        <a:off x="2940130" y="2155548"/>
        <a:ext cx="2173428" cy="3570606"/>
      </dsp:txXfrm>
    </dsp:sp>
    <dsp:sp modelId="{4630DBE5-52B6-4EF2-8E08-17FAF269508E}">
      <dsp:nvSpPr>
        <dsp:cNvPr id="0" name=""/>
        <dsp:cNvSpPr/>
      </dsp:nvSpPr>
      <dsp:spPr>
        <a:xfrm>
          <a:off x="6145990" y="733751"/>
          <a:ext cx="1072233" cy="584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500BB-5E58-4CA6-BF93-D993F627BEF6}">
      <dsp:nvSpPr>
        <dsp:cNvPr id="0" name=""/>
        <dsp:cNvSpPr/>
      </dsp:nvSpPr>
      <dsp:spPr>
        <a:xfrm>
          <a:off x="6366598" y="943329"/>
          <a:ext cx="1072233" cy="584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 блок</a:t>
          </a:r>
        </a:p>
      </dsp:txBody>
      <dsp:txXfrm>
        <a:off x="6383716" y="960447"/>
        <a:ext cx="1037997" cy="550208"/>
      </dsp:txXfrm>
    </dsp:sp>
    <dsp:sp modelId="{B5F6E42A-B038-4A19-9650-9603B7687E80}">
      <dsp:nvSpPr>
        <dsp:cNvPr id="0" name=""/>
        <dsp:cNvSpPr/>
      </dsp:nvSpPr>
      <dsp:spPr>
        <a:xfrm>
          <a:off x="5603033" y="1904072"/>
          <a:ext cx="2158147" cy="3828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B8CB3-9D22-408C-A082-79E58254E612}">
      <dsp:nvSpPr>
        <dsp:cNvPr id="0" name=""/>
        <dsp:cNvSpPr/>
      </dsp:nvSpPr>
      <dsp:spPr>
        <a:xfrm>
          <a:off x="5823641" y="2113649"/>
          <a:ext cx="2158147" cy="3828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самостоятельная деятельность детей</a:t>
          </a: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разные виды игр, ИЗО и конструирование, строительная, театрализованная, музыкально-театрализованная, трудовая деятельность, сбор различных коллекций для обмена между детьми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6851" y="2176859"/>
        <a:ext cx="2031727" cy="3701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2D239-CD05-47DF-BA8C-8F9B4BEF9E51}">
      <dsp:nvSpPr>
        <dsp:cNvPr id="0" name=""/>
        <dsp:cNvSpPr/>
      </dsp:nvSpPr>
      <dsp:spPr>
        <a:xfrm>
          <a:off x="196474" y="604361"/>
          <a:ext cx="3889450" cy="1215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26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информирование родителей о задачах и содержании экономического воспитания детей в детском саду и в семье;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6474" y="604361"/>
        <a:ext cx="3889450" cy="1215453"/>
      </dsp:txXfrm>
    </dsp:sp>
    <dsp:sp modelId="{3A1CAB8F-3E90-4E80-B94D-B7A1B7891C2A}">
      <dsp:nvSpPr>
        <dsp:cNvPr id="0" name=""/>
        <dsp:cNvSpPr/>
      </dsp:nvSpPr>
      <dsp:spPr>
        <a:xfrm>
          <a:off x="16121" y="726194"/>
          <a:ext cx="913913" cy="10381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C698B-C496-4E67-9A3D-BEF5967C9B02}">
      <dsp:nvSpPr>
        <dsp:cNvPr id="0" name=""/>
        <dsp:cNvSpPr/>
      </dsp:nvSpPr>
      <dsp:spPr>
        <a:xfrm>
          <a:off x="4413484" y="594176"/>
          <a:ext cx="3889450" cy="1215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26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участие родителей в работе по экономическому вос­питанию детей в дошкольном учреждении (экономические ярмарки, праздники, конкурсы);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13484" y="594176"/>
        <a:ext cx="3889450" cy="1215453"/>
      </dsp:txXfrm>
    </dsp:sp>
    <dsp:sp modelId="{33111AFE-89D3-472A-BF64-065B7BD4925E}">
      <dsp:nvSpPr>
        <dsp:cNvPr id="0" name=""/>
        <dsp:cNvSpPr/>
      </dsp:nvSpPr>
      <dsp:spPr>
        <a:xfrm>
          <a:off x="4354730" y="759159"/>
          <a:ext cx="814453" cy="99744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18382-90E8-46F8-9965-73BC18AD9BB1}">
      <dsp:nvSpPr>
        <dsp:cNvPr id="0" name=""/>
        <dsp:cNvSpPr/>
      </dsp:nvSpPr>
      <dsp:spPr>
        <a:xfrm>
          <a:off x="2307223" y="2002290"/>
          <a:ext cx="3889450" cy="1215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267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создание обогащенной развивающей среды в домаш­них условиях.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07223" y="2002290"/>
        <a:ext cx="3889450" cy="1215453"/>
      </dsp:txXfrm>
    </dsp:sp>
    <dsp:sp modelId="{75AD0150-8ECD-4406-A344-747BC2002994}">
      <dsp:nvSpPr>
        <dsp:cNvPr id="0" name=""/>
        <dsp:cNvSpPr/>
      </dsp:nvSpPr>
      <dsp:spPr>
        <a:xfrm>
          <a:off x="2116502" y="2164056"/>
          <a:ext cx="922890" cy="10118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1"/>
            <a:ext cx="8458200" cy="1295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«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экономической культуры у детей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старшего дошкольного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 бюджетное дошкольное образовательное учреждение </a:t>
            </a:r>
            <a:b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комбинированного вида» №10 «Золотой ключик» города Невинномысска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743" y="3284984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хочешь быть богатым, научитесь не только зарабатывать, но и быть экономным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 Франклин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019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воспитатель Савельева Ольга Анатольевна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Экскурсии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DSCF3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142984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4994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89381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etsad-60440-13971633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3" y="3908059"/>
            <a:ext cx="3643338" cy="2730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etsad-191785-13945374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929066"/>
            <a:ext cx="3357586" cy="251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144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– как средство экономического воспитания дошкольников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5494169"/>
              </p:ext>
            </p:extLst>
          </p:nvPr>
        </p:nvGraphicFramePr>
        <p:xfrm>
          <a:off x="357158" y="1714489"/>
          <a:ext cx="8572560" cy="47739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28958"/>
                <a:gridCol w="5643602"/>
              </a:tblGrid>
              <a:tr h="994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и обсуждение сказок о потребностях и возможностях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Народных: «Жадная старуха», « Иван-царевич и серый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волк», «Как коза избушку построила».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Авторских: А.С. Пушкин «Сказка о рыбаке и рыбке», К.И. Чуковский «Телефон»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460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и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обсуждение сказок о труде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Народных: «Терем-теремок», «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Хаврошечка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«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Морозко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«Мужик и медведь» и др.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Авторских: А.С. Пушкин «Сказка о попе и о работнике его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Балде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К.Д.Ушинский «Петушок и бобовое зернышко», К.И. Чуковский «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Федорино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горе».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</a:tr>
              <a:tr h="57460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и обсуждение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сказок о бартере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Народных: «Лисичка со скалочкой», «Мена», «Выгодное дело».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Авторских: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В.Катаев «Дудочка и кувшинчик».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460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и обсуждение сказок о деньгах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Авторских: К.И. Чуковский «Муха-Цокотуха», Г.-Х.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Андерсен «Огниво».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</a:tr>
              <a:tr h="57460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и обсуждение сказок о рекламе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Народных: «Лиса и козел»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Авторских: Г.-Х. Андерсен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«Новое платье короля», Ш. Перро «Кот в сапогах», С. Михалков «Как старик корову продавал»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460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и обсуждение сказок о купле-продаже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Народных: «Мальчик с пальчик», «Чудесная рубашка».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Авторских: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С.Т. Аксаков «Аленький цветочек»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5888"/>
            <a:ext cx="8686800" cy="1371600"/>
          </a:xfrm>
        </p:spPr>
        <p:txBody>
          <a:bodyPr>
            <a:noAutofit/>
          </a:bodyPr>
          <a:lstStyle/>
          <a:p>
            <a:pPr marL="4445" marR="13970"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Семья — это «реальная экономика», и в ней «... дети не учатся жить, а живут...»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(Е. А. Аркин.)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191000" cy="5243276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 копилок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age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929066"/>
            <a:ext cx="3140510" cy="2340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456" y="3724583"/>
            <a:ext cx="23431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178592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Викторина: «Что? Где? Когда?»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image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857364"/>
            <a:ext cx="2395707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-Валя-\экономика\картинка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2924827" cy="1951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направления совместной деятельности с  родителями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35469835"/>
              </p:ext>
            </p:extLst>
          </p:nvPr>
        </p:nvGraphicFramePr>
        <p:xfrm>
          <a:off x="381000" y="1720840"/>
          <a:ext cx="8305800" cy="376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839200" cy="35814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родителям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4820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скрывайте от ребенка, каким способом зарабатываются семейные деньги и на что расходуются.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 ребенку, какой вид деятельности какой доход приносит.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Просите ребенка купить к беду продукты на определенную сумму в Вашем присутствии и сделайте это сами. Сравните, у кого и почему это получилось лучше.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решили давать ребенку деньги на карманные расходы, то старайтесь, чтобы на игрушки он копил сам, откладывая желанную покупку на какое-то время.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превращайте деньги в способ наказания или поощрения.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Внушайте ребенку, что ничто не дается даром: надо потрудиться, чтобы заработать деньги.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 детей понимать разницу между желаниями и нуждами. Они должны уметь соизмерять желания с возможностями семьи и научиться получать желаемое ценой собственных усилий.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Читайте и обсуждайте с детьми детскую литературу экономической направленности.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azbuka-finans-gramotnosti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24" y="1378528"/>
            <a:ext cx="3927860" cy="462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3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214422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зображение 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473762"/>
            <a:ext cx="3857652" cy="216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F3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000504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714480" y="28572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Наши достижения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 descr="image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142984"/>
            <a:ext cx="2464593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428736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остепенное усложнение работы по формированию экономических представлений у дошкольников способствовало: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экономического сознания дошкольника;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приближению к реальной жизни;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пробуждению экономического мышления;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получению знаний об основных профессиях и умению рассказывать о них;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обогащению детского словаря;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выработке таких качеств как чувство собственного достоинства, умение честно соревноваться и не бояться проигрыша, стремление доводить начатое дело до конца;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возникновению интереса к деньгам, осознанию правил их честного зарабатывания.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27" y="119675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D:\-Валя-\экономика\картин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570215" cy="3700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1554162"/>
            <a:ext cx="6324600" cy="4525963"/>
          </a:xfrm>
        </p:spPr>
        <p:txBody>
          <a:bodyPr>
            <a:normAutofit fontScale="77500" lnSpcReduction="20000"/>
          </a:bodyPr>
          <a:lstStyle/>
          <a:p>
            <a:pPr algn="r" fontAlgn="base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Финансовая грамотность становится навыком, необходимым для каждого человека в двадцать первом веке.</a:t>
            </a:r>
          </a:p>
          <a:p>
            <a:pPr algn="r" fontAlgn="base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Поэтому разработка и внедрение стратегий финансового образования населения является важным направлением государственной политики во многих странах «Группы двадцати», включая Россию.</a:t>
            </a:r>
          </a:p>
          <a:p>
            <a:pPr algn="r" fontAlgn="base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r" fontAlgn="base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Антон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Силуанов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министр финансов Российской Федерации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1981200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 такое экономика?</a:t>
            </a:r>
            <a: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деятельность людей, связанная с производством жизненных благ, хозяйственная деятельность;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наука, изучающая законы развития хозяйственной деятельности. Термин «экономика» означает в буквальном переводе с греческого «домоводство, законы ведения домашнего хозяйства» («</a:t>
            </a:r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ойкос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– домохозяйство, «</a:t>
            </a:r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номос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– закон).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2113814"/>
            <a:ext cx="4343400" cy="467750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freqneatgn1693298-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23340"/>
            <a:ext cx="1508911" cy="2286000"/>
          </a:xfrm>
          <a:prstGeom prst="rect">
            <a:avLst/>
          </a:prstGeom>
        </p:spPr>
      </p:pic>
      <p:pic>
        <p:nvPicPr>
          <p:cNvPr id="1026" name="Picture 2" descr="C:\Users\Valeriy\Desktop\3249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28" y="2094765"/>
            <a:ext cx="1654969" cy="2240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eriy\Desktop\doshkolnik-v-mire-ekonom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86" y="4191000"/>
            <a:ext cx="2414586" cy="2600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iy\Desktop\3007413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10" y="2113815"/>
            <a:ext cx="1650206" cy="220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iy\Desktop\6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97" y="4409340"/>
            <a:ext cx="1786488" cy="238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Экономическое воспитание дошкольников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: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интереса к экономическим явлени­ям, а также расширение экономических понятий и представлений,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ко­торые будут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 основой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дошкольников.</a:t>
            </a:r>
          </a:p>
          <a:p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изучить и систематизировать методическую литературу по экономическому воспитанию дошкольников;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расширить кругозор детей, обогатить словарный запас новыми понятиями, ввести их в активную речь;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развивать логичность, нестандартность, самостоятельность мышления;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развивать экономическое мышление, интерес к экономическим процессам;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развить деловые качества личность ребёнка и этические представления;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воспитывать бережное отношение к материально – техническому окружению и к результатам человеческого труда;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формировать навыки и умения рационального использования доступных материальных ценностей; - выработать основные направления взаимодействия с родителями.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5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753310184"/>
              </p:ext>
            </p:extLst>
          </p:nvPr>
        </p:nvGraphicFramePr>
        <p:xfrm>
          <a:off x="357158" y="381000"/>
          <a:ext cx="822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686800" cy="914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AC66BB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Основная форма обучения — игра</a:t>
            </a:r>
            <a:endParaRPr lang="ru-RU" dirty="0"/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2000250" cy="2353816"/>
          </a:xfr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599" y="1219200"/>
            <a:ext cx="1914525" cy="2281808"/>
          </a:xfrm>
        </p:spPr>
      </p:pic>
      <p:pic>
        <p:nvPicPr>
          <p:cNvPr id="7" name="Рисунок 6" descr="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34271"/>
            <a:ext cx="1966215" cy="2175048"/>
          </a:xfrm>
          <a:prstGeom prst="rect">
            <a:avLst/>
          </a:prstGeom>
        </p:spPr>
      </p:pic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500" y="1219200"/>
            <a:ext cx="2019300" cy="2209800"/>
          </a:xfrm>
          <a:prstGeom prst="rect">
            <a:avLst/>
          </a:prstGeom>
        </p:spPr>
      </p:pic>
      <p:pic>
        <p:nvPicPr>
          <p:cNvPr id="10" name="Рисунок 9" descr="image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149080"/>
            <a:ext cx="2880320" cy="2160240"/>
          </a:xfrm>
          <a:prstGeom prst="rect">
            <a:avLst/>
          </a:prstGeom>
        </p:spPr>
      </p:pic>
      <p:pic>
        <p:nvPicPr>
          <p:cNvPr id="3074" name="Picture 2" descr="C:\Users\Valeriy\Desktop\magaz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95" y="4134271"/>
            <a:ext cx="2981670" cy="2095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4475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Проблемно-игровые, проблемно-практические, проблемно-познавательные  ситуации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age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3556590" cy="2000264"/>
          </a:xfrm>
          <a:prstGeom prst="rect">
            <a:avLst/>
          </a:prstGeom>
        </p:spPr>
      </p:pic>
      <p:pic>
        <p:nvPicPr>
          <p:cNvPr id="6" name="Рисунок 5" descr="image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3619493" cy="2714620"/>
          </a:xfrm>
          <a:prstGeom prst="rect">
            <a:avLst/>
          </a:prstGeom>
        </p:spPr>
      </p:pic>
      <p:pic>
        <p:nvPicPr>
          <p:cNvPr id="7" name="Рисунок 6" descr="DSC01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4"/>
            <a:ext cx="3936996" cy="2214560"/>
          </a:xfrm>
          <a:prstGeom prst="rect">
            <a:avLst/>
          </a:prstGeom>
        </p:spPr>
      </p:pic>
      <p:pic>
        <p:nvPicPr>
          <p:cNvPr id="8" name="Рисунок 7" descr="Изображение 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929066"/>
            <a:ext cx="3425231" cy="256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2181764" cy="292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85728"/>
            <a:ext cx="212953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2324269" cy="311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age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500438"/>
            <a:ext cx="2357454" cy="316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786050" y="128586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Сюжетно-дидактические игры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DSCF32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357430"/>
            <a:ext cx="333374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371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857862049"/>
              </p:ext>
            </p:extLst>
          </p:nvPr>
        </p:nvGraphicFramePr>
        <p:xfrm>
          <a:off x="4572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2976" y="42860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воспитание на занятиях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image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142984"/>
            <a:ext cx="2410436" cy="323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age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1000109"/>
            <a:ext cx="2495470" cy="334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зображение 5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429132"/>
            <a:ext cx="3936996" cy="221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F32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1785926"/>
            <a:ext cx="3238490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918</TotalTime>
  <Words>783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Тема: «формирование основ экономической культуры у детей старшего дошкольного возраста» </vt:lpstr>
      <vt:lpstr>Слайд 2</vt:lpstr>
      <vt:lpstr>    Что же такое экономика?   1) деятельность людей, связанная с производством жизненных благ, хозяйственная деятельность;  2) наука, изучающая законы развития хозяйственной деятельности. Термин «экономика» означает в буквальном переводе с греческого «домоводство, законы ведения домашнего хозяйства» («ойкос» – домохозяйство, «номос» – закон).  </vt:lpstr>
      <vt:lpstr>Экономическое воспитание дошкольников</vt:lpstr>
      <vt:lpstr>Слайд 5</vt:lpstr>
      <vt:lpstr>Основная форма обучения — игра</vt:lpstr>
      <vt:lpstr>Слайд 7</vt:lpstr>
      <vt:lpstr>Слайд 8</vt:lpstr>
      <vt:lpstr>Слайд 9</vt:lpstr>
      <vt:lpstr>Слайд 10</vt:lpstr>
      <vt:lpstr>Слайд 11</vt:lpstr>
      <vt:lpstr>Семья — это «реальная экономика», и в ней «... дети не учатся жить, а живут...» (Е. А. Аркин.)</vt:lpstr>
      <vt:lpstr>направления совместной деятельности с  родителями</vt:lpstr>
      <vt:lpstr> </vt:lpstr>
      <vt:lpstr>Слайд 15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 Путешествие в страну Экономику»  </dc:title>
  <dc:creator>Славян</dc:creator>
  <cp:lastModifiedBy>Admin</cp:lastModifiedBy>
  <cp:revision>94</cp:revision>
  <dcterms:created xsi:type="dcterms:W3CDTF">2017-03-17T19:11:03Z</dcterms:created>
  <dcterms:modified xsi:type="dcterms:W3CDTF">2018-01-01T11:40:45Z</dcterms:modified>
</cp:coreProperties>
</file>