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78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0C0A5-E1AA-4842-A9F6-F98E5801C5D6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65C17-F6AF-4069-94F4-A49F882A8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37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C0561-3C9A-4721-A0AA-85045E4858F2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8E026-CCE1-42EF-84C7-4F48F1F2C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645203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5DBE3-811D-4827-BF5D-18C498873414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45FEF-F814-4559-B4ED-FB2B8ADB3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48841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9AA11-6F6E-4DB1-9B7A-E1DB68D6E053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D03AB-5D59-4148-A35D-18A129D5B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575663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644AA-1522-4B23-BEED-AFEA0B672C46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4C084-8AB2-46C6-9DF0-3956768AE1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2236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B463F-AC8C-461D-9C18-981F467A6507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AF7B-738C-4F0E-B14B-4A25B0E29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25030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9A228-F6A0-48E1-907D-4BDC2A22D969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81100-0361-47B1-A574-6AFFBCAA2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775273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48AF3-6E6E-487B-8B07-C560A922EBB6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6F39C-3679-4057-AA07-4ACF1168B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423642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C7E5B-6584-46F1-A040-217F85E2AD47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BAEAC-F671-4F86-B324-CFE924E70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518314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E28F8-6993-4372-B774-2E420789917D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4D4D4-1C1A-4B6F-B6DF-A012A96F1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809579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16222-AD67-422F-A7F2-05151AE9A8DD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84E9A-92EA-4C04-B733-E8C70693A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548178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B00ED1-B1AD-4D7A-9591-217AC8A44C21}" type="datetimeFigureOut">
              <a:rPr lang="ru-RU"/>
              <a:pPr>
                <a:defRPr/>
              </a:pPr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C4821A-5248-4BD6-844A-DF93ABF59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388" y="2420938"/>
            <a:ext cx="8640762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/>
              <a:t> </a:t>
            </a:r>
            <a:r>
              <a:rPr lang="ru-RU" sz="4000" b="1" dirty="0"/>
              <a:t>" Обложки для книг </a:t>
            </a:r>
            <a:r>
              <a:rPr lang="ru-RU" sz="4000" b="1" dirty="0" smtClean="0"/>
              <a:t>в </a:t>
            </a:r>
            <a:r>
              <a:rPr lang="ru-RU" sz="4000" b="1" dirty="0"/>
              <a:t>технике - коллаж "</a:t>
            </a: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smtClean="0">
                <a:solidFill>
                  <a:schemeClr val="tx1"/>
                </a:solidFill>
              </a:rPr>
              <a:t>Учитель: </a:t>
            </a:r>
          </a:p>
          <a:p>
            <a:r>
              <a:rPr lang="ru-RU" b="1" i="1" smtClean="0">
                <a:solidFill>
                  <a:schemeClr val="tx1"/>
                </a:solidFill>
              </a:rPr>
              <a:t>Осипова Татьяна Николаевна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8229600" cy="635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/>
              <a:t>алгоритм выполнения работы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1196975"/>
            <a:ext cx="7489825" cy="5327650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1</a:t>
            </a:r>
            <a:r>
              <a:rPr lang="ru-RU" b="1" dirty="0"/>
              <a:t>. распределить роли: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мастер - руководитель группы, который впоследствии презентует свою обложку,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</a:t>
            </a:r>
            <a:r>
              <a:rPr lang="ru-RU" dirty="0"/>
              <a:t>подмастерья, которые вырезают буквы, рисунки,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2 подмастерья, которые клеят,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дизайнер, который размещает рисунки на обложке согласно выбранному макету;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2</a:t>
            </a:r>
            <a:r>
              <a:rPr lang="ru-RU" b="1" dirty="0"/>
              <a:t>. выбрать: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макет </a:t>
            </a:r>
            <a:r>
              <a:rPr lang="ru-RU" dirty="0"/>
              <a:t>обложки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материал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3</a:t>
            </a:r>
            <a:r>
              <a:rPr lang="ru-RU" b="1" dirty="0"/>
              <a:t>. начать работу.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http://bigslide.ru/images/6/5947/960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обложки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81075"/>
            <a:ext cx="6840537" cy="34559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каких элементов состоит эскиз обложки?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соответствует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 моё оформление содержанию книги?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удалось…..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не удалось…..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booqs.ru/products_pictures/82129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03250"/>
            <a:ext cx="2220912" cy="2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4" descr="https://azbukivedia.ru/wa-data/public/shop/products/66/00/66/images/623/623.97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65113"/>
            <a:ext cx="233997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595313"/>
            <a:ext cx="2046287" cy="290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35388"/>
            <a:ext cx="1657350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9" descr="http://static.ozone.ru/multimedia/books_ill/10111755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706813"/>
            <a:ext cx="170656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8" y="3706813"/>
            <a:ext cx="1917700" cy="253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706813"/>
            <a:ext cx="1938338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7950" y="2420938"/>
            <a:ext cx="3527425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FF0000"/>
                </a:solidFill>
              </a:rPr>
              <a:t>«Зов джунглей», </a:t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rgbClr val="FF0000"/>
                </a:solidFill>
              </a:rPr>
              <a:t>«Тайны  джунглей»,  </a:t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rgbClr val="FF0000"/>
                </a:solidFill>
              </a:rPr>
              <a:t>«Книга джунглей»</a:t>
            </a:r>
          </a:p>
        </p:txBody>
      </p:sp>
      <p:pic>
        <p:nvPicPr>
          <p:cNvPr id="4099" name="Picture 2" descr="http://poster-posters.nl/images/rb_1456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3" y="1341438"/>
            <a:ext cx="53752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Обложка содержит важную информацию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609975" cy="452596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Название  книги</a:t>
            </a:r>
          </a:p>
          <a:p>
            <a:r>
              <a:rPr lang="ru-RU" b="1" smtClean="0">
                <a:solidFill>
                  <a:srgbClr val="FF0000"/>
                </a:solidFill>
              </a:rPr>
              <a:t>Автор книги</a:t>
            </a:r>
          </a:p>
          <a:p>
            <a:r>
              <a:rPr lang="ru-RU" b="1" smtClean="0">
                <a:solidFill>
                  <a:srgbClr val="FF0000"/>
                </a:solidFill>
              </a:rPr>
              <a:t>Издательство </a:t>
            </a:r>
          </a:p>
        </p:txBody>
      </p:sp>
      <p:pic>
        <p:nvPicPr>
          <p:cNvPr id="5124" name="Picture 2" descr="http://static1.ozone.ru/multimedia/books_covers/10042141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484313"/>
            <a:ext cx="3897312" cy="51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lamgrid.com/wp-content/uploads/2013/11/6-Things-You-Didn%E2%80%99t-Know-About-Facebook-and-Mark-Zuckerberg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3050"/>
            <a:ext cx="3960813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88913"/>
            <a:ext cx="298608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7" descr="http://vintagehomemaking.com/wp-content/uploads/2014/03/tamaki_s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005263"/>
            <a:ext cx="5827713" cy="277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84213" y="765175"/>
            <a:ext cx="7704137" cy="1143000"/>
          </a:xfrm>
        </p:spPr>
        <p:txBody>
          <a:bodyPr/>
          <a:lstStyle/>
          <a:p>
            <a:r>
              <a:rPr lang="ru-RU" sz="3200" b="1" i="1" smtClean="0">
                <a:solidFill>
                  <a:srgbClr val="FF0000"/>
                </a:solidFill>
              </a:rPr>
              <a:t>Коллаж</a:t>
            </a:r>
            <a:r>
              <a:rPr lang="ru-RU" sz="2400" b="1" i="1" smtClean="0">
                <a:solidFill>
                  <a:srgbClr val="FF0000"/>
                </a:solidFill>
              </a:rPr>
              <a:t> </a:t>
            </a:r>
            <a:r>
              <a:rPr lang="ru-RU" sz="2400" b="1" i="1" smtClean="0"/>
              <a:t>— </a:t>
            </a:r>
            <a:br>
              <a:rPr lang="ru-RU" sz="2400" b="1" i="1" smtClean="0"/>
            </a:br>
            <a:r>
              <a:rPr lang="ru-RU" sz="2400" b="1" i="1" smtClean="0"/>
              <a:t>технический приём, и материалов, отличающихся от основы по цвету и фактуре путём наклеивания на какую-либо основу предметов </a:t>
            </a:r>
            <a:endParaRPr lang="ru-RU" sz="2400" smtClean="0"/>
          </a:p>
        </p:txBody>
      </p:sp>
      <p:pic>
        <p:nvPicPr>
          <p:cNvPr id="5122" name="Picture 2" descr="https://kerrymillerblog.files.wordpress.com/2013/07/brehm-djurens-liv-vol-12-by-alfred-breh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52" y="2196984"/>
            <a:ext cx="4760744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xyya.net/uploads/posts/2012-05/1336211580_skulptura-00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5" r="13862"/>
          <a:stretch/>
        </p:blipFill>
        <p:spPr bwMode="auto">
          <a:xfrm>
            <a:off x="5813083" y="2173171"/>
            <a:ext cx="2630350" cy="36962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6463" y="333375"/>
            <a:ext cx="2636837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200" dirty="0">
                <a:ea typeface="Calibri"/>
                <a:cs typeface="Times New Roman"/>
              </a:rPr>
              <a:t>Автор книги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906463" y="1465263"/>
            <a:ext cx="2492375" cy="1368425"/>
          </a:xfrm>
          <a:prstGeom prst="blockArc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 rot="10800000">
            <a:off x="906463" y="3846513"/>
            <a:ext cx="2492375" cy="1368425"/>
          </a:xfrm>
          <a:prstGeom prst="blockArc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1500" y="333375"/>
            <a:ext cx="2636838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200">
                <a:ea typeface="Calibri"/>
                <a:cs typeface="Times New Roman"/>
              </a:rPr>
              <a:t>Автор книги</a:t>
            </a:r>
            <a:endParaRPr lang="ru-RU" sz="1100">
              <a:ea typeface="Calibri"/>
              <a:cs typeface="Times New Roman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83300" y="2205038"/>
            <a:ext cx="1774825" cy="172878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Название книги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3111500" y="3240088"/>
            <a:ext cx="4473575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dirty="0">
                <a:ea typeface="Calibri"/>
                <a:cs typeface="Times New Roman"/>
              </a:rPr>
              <a:t>картинки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6370638" y="3208338"/>
            <a:ext cx="4473575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dirty="0">
                <a:ea typeface="Calibri"/>
                <a:cs typeface="Times New Roman"/>
              </a:rPr>
              <a:t>картинки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63650" y="2349500"/>
            <a:ext cx="1776413" cy="17272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Название книги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088" y="5445125"/>
            <a:ext cx="2636837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2200" dirty="0">
                <a:ea typeface="Calibri"/>
                <a:cs typeface="Times New Roman"/>
              </a:rPr>
              <a:t>Автор книги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7088" y="549275"/>
            <a:ext cx="2716212" cy="1366838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Название книги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52488" y="2420938"/>
            <a:ext cx="2714625" cy="172878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картинки</a:t>
            </a:r>
            <a:endParaRPr lang="ru-RU" dirty="0"/>
          </a:p>
        </p:txBody>
      </p:sp>
      <p:sp>
        <p:nvSpPr>
          <p:cNvPr id="7" name="Арка 6"/>
          <p:cNvSpPr/>
          <p:nvPr/>
        </p:nvSpPr>
        <p:spPr>
          <a:xfrm rot="10800000">
            <a:off x="938213" y="3573463"/>
            <a:ext cx="2493962" cy="1368425"/>
          </a:xfrm>
          <a:prstGeom prst="blockArc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2755900" y="3028950"/>
            <a:ext cx="5184775" cy="6572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dirty="0">
                <a:ea typeface="Calibri"/>
                <a:cs typeface="Times New Roman"/>
              </a:rPr>
              <a:t>Автор книги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867400" y="560388"/>
            <a:ext cx="2716213" cy="136842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Название книги</a:t>
            </a:r>
            <a:endParaRPr lang="ru-RU" dirty="0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5472113" y="2673350"/>
            <a:ext cx="3744912" cy="2808288"/>
          </a:xfrm>
          <a:prstGeom prst="rt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картинки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3394075" cy="561975"/>
          </a:xfrm>
        </p:spPr>
        <p:txBody>
          <a:bodyPr/>
          <a:lstStyle/>
          <a:p>
            <a:r>
              <a:rPr lang="ru-RU" b="1" smtClean="0">
                <a:solidFill>
                  <a:schemeClr val="bg1"/>
                </a:solidFill>
              </a:rPr>
              <a:t>памятка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8400" y="404813"/>
            <a:ext cx="5184775" cy="4525962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никакой критики,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выслушать все идеи и соображения,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обсудить все "за" и "против" каждой идеи, выбрать одну,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планирование работы,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ролей,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выбор формы и способа презентации предполагаемых результатов.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неурочка осипо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внеурочка осипова</Template>
  <TotalTime>1</TotalTime>
  <Words>169</Words>
  <Application>Microsoft Office PowerPoint</Application>
  <PresentationFormat>Экран (4:3)</PresentationFormat>
  <Paragraphs>45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Arial</vt:lpstr>
      <vt:lpstr>Times New Roman</vt:lpstr>
      <vt:lpstr>внеурочка осипова</vt:lpstr>
      <vt:lpstr> " Обложки для книг в технике - коллаж " </vt:lpstr>
      <vt:lpstr>Презентация PowerPoint</vt:lpstr>
      <vt:lpstr>«Зов джунглей»,  «Тайны  джунглей»,   «Книга джунглей»</vt:lpstr>
      <vt:lpstr>Обложка содержит важную информацию</vt:lpstr>
      <vt:lpstr>Презентация PowerPoint</vt:lpstr>
      <vt:lpstr>Коллаж —  технический приём, и материалов, отличающихся от основы по цвету и фактуре путём наклеивания на какую-либо основу предметов </vt:lpstr>
      <vt:lpstr>Презентация PowerPoint</vt:lpstr>
      <vt:lpstr>Презентация PowerPoint</vt:lpstr>
      <vt:lpstr>памятка</vt:lpstr>
      <vt:lpstr>алгоритм выполнения работы  </vt:lpstr>
      <vt:lpstr>Презентация PowerPoint</vt:lpstr>
      <vt:lpstr>Презентация обложки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" Обложки для книг в технике - коллаж " </dc:title>
  <dc:creator>Дмитрий</dc:creator>
  <cp:lastModifiedBy>Дмитрий</cp:lastModifiedBy>
  <cp:revision>2</cp:revision>
  <cp:lastPrinted>2015-12-14T18:12:29Z</cp:lastPrinted>
  <dcterms:created xsi:type="dcterms:W3CDTF">2015-12-14T19:21:16Z</dcterms:created>
  <dcterms:modified xsi:type="dcterms:W3CDTF">2015-12-14T19:23:07Z</dcterms:modified>
</cp:coreProperties>
</file>