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9" r:id="rId4"/>
    <p:sldId id="260" r:id="rId5"/>
    <p:sldId id="257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97" autoAdjust="0"/>
  </p:normalViewPr>
  <p:slideViewPr>
    <p:cSldViewPr>
      <p:cViewPr>
        <p:scale>
          <a:sx n="48" d="100"/>
          <a:sy n="48" d="100"/>
        </p:scale>
        <p:origin x="-114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Урок математики </a:t>
            </a:r>
          </a:p>
          <a:p>
            <a:pPr algn="ctr">
              <a:buNone/>
            </a:pPr>
            <a:r>
              <a:rPr lang="ru-RU" sz="4400" u="sng" dirty="0" smtClean="0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: «Деление круглых чисел» Путешествие по континентам 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" name="Picture 1" descr="C:\Users\PacBell\Desktop\i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996952"/>
            <a:ext cx="5539385" cy="34722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Задача №7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Бак - 70л</a:t>
            </a:r>
            <a:r>
              <a:rPr lang="ru-RU" sz="54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                  во ? раз</a:t>
            </a:r>
          </a:p>
          <a:p>
            <a:pPr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В 3 канистрах-42л 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авая круглая скобка 5"/>
          <p:cNvSpPr/>
          <p:nvPr/>
        </p:nvSpPr>
        <p:spPr>
          <a:xfrm>
            <a:off x="5868144" y="1916832"/>
            <a:ext cx="432048" cy="1368152"/>
          </a:xfrm>
          <a:prstGeom prst="rightBracket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4818" name="Picture 2" descr="C:\Users\PacBell\Desktop\0017-017-E-v-r-a-z-i-j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340768"/>
            <a:ext cx="6034617" cy="45259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31840" y="260648"/>
            <a:ext cx="33843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ЕВРАЗИЯ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 descr="C:\Users\PacBell\Desktop\476055_adelie-penguin_antarctica_sea_ice_1999x1333_(www.GdeFon.ru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988840"/>
            <a:ext cx="6328816" cy="422052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699792" y="404664"/>
            <a:ext cx="4192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АНТАРКТИДА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Антарктиде множество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подлёдных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озер. Самое известное из них – озеро Восток. Его длина – 250 километров, а  ширина – в 5 раз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меньше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Поставь вопрос и реши задачу.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476672"/>
            <a:ext cx="8229600" cy="576064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 algn="ctr">
              <a:buNone/>
            </a:pPr>
            <a:r>
              <a:rPr lang="ru-RU" sz="6300" dirty="0" smtClean="0"/>
              <a:t>На уроке я :</a:t>
            </a:r>
          </a:p>
          <a:p>
            <a:pPr>
              <a:buNone/>
            </a:pPr>
            <a:endParaRPr lang="ru-RU" sz="6300" dirty="0" smtClean="0"/>
          </a:p>
          <a:p>
            <a:pPr>
              <a:buNone/>
            </a:pPr>
            <a:r>
              <a:rPr lang="ru-RU" sz="6300" dirty="0" smtClean="0"/>
              <a:t>Повторил…</a:t>
            </a:r>
          </a:p>
          <a:p>
            <a:pPr>
              <a:buNone/>
            </a:pPr>
            <a:r>
              <a:rPr lang="ru-RU" sz="6300" dirty="0" smtClean="0"/>
              <a:t>Узнал…</a:t>
            </a:r>
          </a:p>
          <a:p>
            <a:pPr>
              <a:buNone/>
            </a:pPr>
            <a:r>
              <a:rPr lang="ru-RU" sz="6300" dirty="0" smtClean="0"/>
              <a:t>Научился…</a:t>
            </a:r>
          </a:p>
          <a:p>
            <a:pPr>
              <a:buNone/>
            </a:pPr>
            <a:r>
              <a:rPr lang="ru-RU" sz="6300" dirty="0" smtClean="0"/>
              <a:t>Удивился…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PacBell\Desktop\im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Математический диктант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100:5-14                       </a:t>
            </a:r>
          </a:p>
          <a:p>
            <a:pPr algn="ctr">
              <a:buNone/>
            </a:pPr>
            <a:r>
              <a:rPr lang="ru-RU" dirty="0" smtClean="0"/>
              <a:t>902-900 </a:t>
            </a:r>
            <a:endParaRPr lang="ru-RU" dirty="0"/>
          </a:p>
          <a:p>
            <a:pPr algn="ctr">
              <a:buNone/>
            </a:pPr>
            <a:r>
              <a:rPr lang="ru-RU" dirty="0" smtClean="0"/>
              <a:t>  1000:2 </a:t>
            </a:r>
          </a:p>
          <a:p>
            <a:pPr algn="ctr">
              <a:buNone/>
            </a:pPr>
            <a:r>
              <a:rPr lang="ru-RU" dirty="0" smtClean="0"/>
              <a:t>200*5</a:t>
            </a:r>
          </a:p>
          <a:p>
            <a:pPr algn="ctr">
              <a:buNone/>
            </a:pPr>
            <a:r>
              <a:rPr lang="ru-RU" dirty="0" smtClean="0"/>
              <a:t>100*3+9</a:t>
            </a:r>
            <a:endParaRPr lang="ru-RU" dirty="0"/>
          </a:p>
          <a:p>
            <a:pPr algn="ctr">
              <a:buNone/>
            </a:pPr>
            <a:r>
              <a:rPr lang="ru-RU" dirty="0" smtClean="0"/>
              <a:t>36:2</a:t>
            </a:r>
            <a:endParaRPr lang="ru-RU" dirty="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800" dirty="0" smtClean="0"/>
          </a:p>
          <a:p>
            <a:pPr algn="ctr">
              <a:buNone/>
            </a:pPr>
            <a:endParaRPr lang="ru-RU" sz="4800" dirty="0"/>
          </a:p>
          <a:p>
            <a:pPr algn="ctr">
              <a:buNone/>
            </a:pPr>
            <a:r>
              <a:rPr lang="ru-RU" sz="4800" dirty="0" smtClean="0"/>
              <a:t>Проверка</a:t>
            </a:r>
          </a:p>
          <a:p>
            <a:pPr algn="ctr">
              <a:buNone/>
            </a:pPr>
            <a:r>
              <a:rPr lang="ru-RU" sz="4800" dirty="0" smtClean="0"/>
              <a:t>6    3    500    1000   309    18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PacBell\Desktop\i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052736"/>
            <a:ext cx="4320480" cy="4137639"/>
          </a:xfrm>
          <a:prstGeom prst="rect">
            <a:avLst/>
          </a:prstGeom>
          <a:noFill/>
        </p:spPr>
      </p:pic>
      <p:pic>
        <p:nvPicPr>
          <p:cNvPr id="1028" name="Picture 4" descr="https://im0-tub-ru.yandex.net/i?id=d526049bd2abadd7b215ffaa2c5010ea&amp;n=33&amp;h=215&amp;w=35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725144"/>
            <a:ext cx="3168352" cy="1918862"/>
          </a:xfrm>
          <a:prstGeom prst="rect">
            <a:avLst/>
          </a:prstGeom>
          <a:noFill/>
        </p:spPr>
      </p:pic>
      <p:pic>
        <p:nvPicPr>
          <p:cNvPr id="1030" name="Picture 6" descr="http://www.photoforum.ru/f/photo/000/245/245322_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2177464" cy="2906266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699792" y="116632"/>
            <a:ext cx="3736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АВСТРАЛИЯ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С.99 №1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4800" u="sng" dirty="0"/>
              <a:t>Ключ к разгадке</a:t>
            </a:r>
            <a:r>
              <a:rPr lang="ru-RU" sz="4800" dirty="0"/>
              <a:t>: </a:t>
            </a:r>
            <a:endParaRPr lang="ru-RU" sz="4800" dirty="0" smtClean="0"/>
          </a:p>
          <a:p>
            <a:pPr>
              <a:buNone/>
            </a:pPr>
            <a:r>
              <a:rPr lang="ru-RU" sz="4800" dirty="0" smtClean="0"/>
              <a:t>900     </a:t>
            </a:r>
            <a:r>
              <a:rPr lang="ru-RU" sz="4800" dirty="0"/>
              <a:t>700     0        100     600</a:t>
            </a:r>
          </a:p>
          <a:p>
            <a:pPr>
              <a:buNone/>
            </a:pPr>
            <a:r>
              <a:rPr lang="ru-RU" sz="4800" dirty="0"/>
              <a:t>А        </a:t>
            </a:r>
            <a:r>
              <a:rPr lang="ru-RU" sz="4800" dirty="0" smtClean="0"/>
              <a:t>  </a:t>
            </a:r>
            <a:r>
              <a:rPr lang="ru-RU" sz="4800" dirty="0" err="1" smtClean="0"/>
              <a:t>ф</a:t>
            </a:r>
            <a:r>
              <a:rPr lang="ru-RU" sz="4800" dirty="0" smtClean="0"/>
              <a:t>        к          </a:t>
            </a:r>
            <a:r>
              <a:rPr lang="ru-RU" sz="4800" dirty="0" err="1"/>
              <a:t>р</a:t>
            </a:r>
            <a:r>
              <a:rPr lang="ru-RU" sz="4800" dirty="0"/>
              <a:t>	  </a:t>
            </a:r>
            <a:r>
              <a:rPr lang="ru-RU" sz="4800" dirty="0" smtClean="0"/>
              <a:t>     </a:t>
            </a:r>
            <a:r>
              <a:rPr lang="ru-RU" sz="4800" dirty="0"/>
              <a:t>и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acBell\Desktop\i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052736"/>
            <a:ext cx="4896544" cy="534394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131840" y="116632"/>
            <a:ext cx="32403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АФРИКА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/>
        </p:nvGraphicFramePr>
        <p:xfrm>
          <a:off x="2128838" y="3103563"/>
          <a:ext cx="4886325" cy="649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699" name="Объект упаковщика для оболочки" showAsIcon="1" r:id="rId3" imgW="4885560" imgH="648720" progId="Package">
                  <p:embed/>
                </p:oleObj>
              </mc:Choice>
              <mc:Fallback>
                <p:oleObj name="Объект упаковщика для оболочки" showAsIcon="1" r:id="rId3" imgW="4885560" imgH="648720" progId="Package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8838" y="3103563"/>
                        <a:ext cx="4886325" cy="649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 descr="C:\Users\PacBell\Desktop\america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484784"/>
            <a:ext cx="4525963" cy="4525963"/>
          </a:xfrm>
          <a:prstGeom prst="rect">
            <a:avLst/>
          </a:prstGeom>
          <a:noFill/>
        </p:spPr>
      </p:pic>
      <p:pic>
        <p:nvPicPr>
          <p:cNvPr id="30724" name="Picture 4" descr="http://img-fotki.yandex.ru/get/6104/86441892.278/0_97764_24a004f1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005064"/>
            <a:ext cx="3347864" cy="265409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987824" y="404664"/>
            <a:ext cx="31790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АМЕРИКА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</TotalTime>
  <Words>102</Words>
  <Application>Microsoft Office PowerPoint</Application>
  <PresentationFormat>Экран (4:3)</PresentationFormat>
  <Paragraphs>39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Объект упаковщика для оболочки</vt:lpstr>
      <vt:lpstr>Презентация PowerPoint</vt:lpstr>
      <vt:lpstr>Презентация PowerPoint</vt:lpstr>
      <vt:lpstr>Математический диктант</vt:lpstr>
      <vt:lpstr>Презентация PowerPoint</vt:lpstr>
      <vt:lpstr>Презентация PowerPoint</vt:lpstr>
      <vt:lpstr>С.99 №1</vt:lpstr>
      <vt:lpstr>Презентация PowerPoint</vt:lpstr>
      <vt:lpstr>Презентация PowerPoint</vt:lpstr>
      <vt:lpstr>Презентация PowerPoint</vt:lpstr>
      <vt:lpstr>Задача №7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PacBell</dc:creator>
  <cp:lastModifiedBy>user</cp:lastModifiedBy>
  <cp:revision>31</cp:revision>
  <dcterms:created xsi:type="dcterms:W3CDTF">2016-02-28T10:36:40Z</dcterms:created>
  <dcterms:modified xsi:type="dcterms:W3CDTF">2019-06-17T07:59:42Z</dcterms:modified>
</cp:coreProperties>
</file>