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29576E-B858-47E9-849A-DA240D8B5782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89310E-3983-4043-BDBC-6CDEC7CFEE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929066"/>
            <a:ext cx="3958972" cy="239554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Педагог дополнительного образования  </a:t>
            </a:r>
            <a:endParaRPr lang="ru-RU" dirty="0" smtClean="0"/>
          </a:p>
          <a:p>
            <a:r>
              <a:rPr lang="ru-RU" dirty="0" smtClean="0"/>
              <a:t>Малышева Елена Юрьевна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42918"/>
            <a:ext cx="8133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на тему:</a:t>
            </a:r>
          </a:p>
          <a:p>
            <a:pPr algn="ctr"/>
            <a:r>
              <a:rPr lang="ru-RU" sz="4000" i="1" dirty="0" smtClean="0"/>
              <a:t>«Моя специальность – </a:t>
            </a:r>
            <a:r>
              <a:rPr lang="ru-RU" sz="4000" i="1" dirty="0" err="1" smtClean="0"/>
              <a:t>специальность</a:t>
            </a:r>
            <a:r>
              <a:rPr lang="ru-RU" sz="4000" i="1" dirty="0" smtClean="0"/>
              <a:t> будущего»</a:t>
            </a:r>
            <a:endParaRPr lang="ru-RU" sz="4000" i="1" dirty="0"/>
          </a:p>
        </p:txBody>
      </p:sp>
      <p:pic>
        <p:nvPicPr>
          <p:cNvPr id="5" name="Рисунок 4" descr="depositphotos_8865247-Colorful-musical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143248"/>
            <a:ext cx="3250831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85794"/>
            <a:ext cx="7772400" cy="3295662"/>
          </a:xfrm>
        </p:spPr>
        <p:txBody>
          <a:bodyPr/>
          <a:lstStyle/>
          <a:p>
            <a:pPr algn="ctr"/>
            <a:r>
              <a:rPr lang="ru-RU" dirty="0" smtClean="0"/>
              <a:t>Используемый материал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«Популярная история музыки» Е. Горбачева, М.: Вече – 2002</a:t>
            </a:r>
          </a:p>
          <a:p>
            <a:r>
              <a:rPr lang="ru-RU" dirty="0" smtClean="0"/>
              <a:t>Сайт </a:t>
            </a:r>
            <a:r>
              <a:rPr lang="en-US" dirty="0" smtClean="0"/>
              <a:t>http</a:t>
            </a:r>
            <a:r>
              <a:rPr lang="ru-RU" dirty="0" smtClean="0"/>
              <a:t>:/</a:t>
            </a:r>
            <a:r>
              <a:rPr lang="en-US" dirty="0" smtClean="0"/>
              <a:t>maam.ru</a:t>
            </a:r>
          </a:p>
          <a:p>
            <a:r>
              <a:rPr lang="ru-RU" dirty="0" smtClean="0"/>
              <a:t>Стихотворение «Дитя»  Е. Винокуров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7772400" cy="4714908"/>
          </a:xfrm>
        </p:spPr>
        <p:txBody>
          <a:bodyPr/>
          <a:lstStyle/>
          <a:p>
            <a:pPr algn="ctr"/>
            <a:r>
              <a:rPr lang="ru-RU" dirty="0" smtClean="0"/>
              <a:t>Содержание 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А когда возникла музыка?</a:t>
            </a:r>
          </a:p>
          <a:p>
            <a:r>
              <a:rPr lang="ru-RU" dirty="0" smtClean="0"/>
              <a:t>Педагог – это …</a:t>
            </a:r>
          </a:p>
          <a:p>
            <a:r>
              <a:rPr lang="ru-RU" dirty="0" smtClean="0"/>
              <a:t>Заключение</a:t>
            </a:r>
          </a:p>
          <a:p>
            <a:r>
              <a:rPr lang="ru-RU" dirty="0" smtClean="0"/>
              <a:t>Используемый материал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just">
              <a:lnSpc>
                <a:spcPct val="150000"/>
              </a:lnSpc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Приходилось ли вам гулять по лесу и набрести на маленький ручеек, весело журчащий вдоль тропы? Он звучит как музыка, не правда ли? Когда дождь барабанит по крыше, нежно поет птица это ли не музыка? </a:t>
            </a:r>
            <a:endParaRPr lang="ru-RU" sz="2400" dirty="0"/>
          </a:p>
        </p:txBody>
      </p:sp>
      <p:pic>
        <p:nvPicPr>
          <p:cNvPr id="6" name="Рисунок 5" descr="ручее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2143140" cy="2643206"/>
          </a:xfrm>
          <a:prstGeom prst="rect">
            <a:avLst/>
          </a:prstGeom>
        </p:spPr>
      </p:pic>
      <p:pic>
        <p:nvPicPr>
          <p:cNvPr id="8" name="Рисунок 7" descr="25415_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500570"/>
            <a:ext cx="2319555" cy="2214602"/>
          </a:xfrm>
          <a:prstGeom prst="rect">
            <a:avLst/>
          </a:prstGeom>
        </p:spPr>
      </p:pic>
      <p:pic>
        <p:nvPicPr>
          <p:cNvPr id="9" name="Рисунок 8" descr="dozhd-po-krys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000504"/>
            <a:ext cx="335758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35955"/>
            <a:ext cx="8358246" cy="449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КОГДА ВОЗНИКЛА МУЗЫКА ?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где бессильна была речь, на помощь приходила музыка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сведения о музыкальных опытах относят к эпохе палеолита. Человек научился изготовлять инструменты из камня, кости и дерева и с их помощью их производить различные звуки. Позже звуки извлекали с помощью граненого ребра из кости, изготовляли погремушки из черепов, которые заполнялись семенами или сушеными ягодами. Этот звук нередко сопровождал погребальную процессию.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ДРЕВНИМИ ИНСТРУМЕНТАМИ БЫЛИ УДАРНЫЕ.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786322"/>
            <a:ext cx="1888004" cy="1428760"/>
          </a:xfrm>
          <a:prstGeom prst="rect">
            <a:avLst/>
          </a:prstGeom>
        </p:spPr>
      </p:pic>
      <p:pic>
        <p:nvPicPr>
          <p:cNvPr id="7" name="Рисунок 6" descr="inlineshot.php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786322"/>
            <a:ext cx="1857388" cy="1631271"/>
          </a:xfrm>
          <a:prstGeom prst="rect">
            <a:avLst/>
          </a:prstGeom>
        </p:spPr>
      </p:pic>
      <p:pic>
        <p:nvPicPr>
          <p:cNvPr id="8" name="Рисунок 7" descr="rattle-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3214710" cy="1796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0"/>
            <a:ext cx="7772400" cy="4429132"/>
          </a:xfrm>
        </p:spPr>
        <p:txBody>
          <a:bodyPr>
            <a:normAutofit/>
          </a:bodyPr>
          <a:lstStyle/>
          <a:p>
            <a:endParaRPr lang="ru-RU" sz="2400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ПРОФЕССИЙ МНОГО, НО ….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 выбрала специальность «Педагог дополнительного образования» (Музыкальная деятельность)!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ПОЧЕМУ ? 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ПОТОМУ, ЧТО МИР СТАНОВИТСЯ ЯРЧЕ И ДОБРЕЕ, КОГДА ЗВУЧИТ МУЗЫКА…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ygrajjte-melodiyu-zhiz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071942"/>
            <a:ext cx="357190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71480"/>
            <a:ext cx="7772400" cy="335758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 – ЭТО ….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ПЕДАГОГ – это …. человек, который имеет определенную подготовку и профессионально занимается вопросами воспитания, образования и обучения.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 ПЕДАГОГ ДОПОЛНИТЕЛЬНОГО ОБРАЗОВАНИЯ – это …. не просто должность - это звание, которое нужно нести с достоинством, и огромная ответственность перед детьми.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66e230017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786190"/>
            <a:ext cx="4252918" cy="29029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71480"/>
            <a:ext cx="777240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«МУЗЫКАЛЬНОЕ ВОСПИТАНИЕ – ЭТО НЕ ВОСПИТАНИЕ МУЗЫКАНТА, А ПРЕЖДЕ ВСЕГО ВОСПИТАНИЕ ЧЕЛОВЕКА » 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В.С УХОМЛИНСКИЙ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(Музыкальная  деятельность),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музыкальную культуру. Моя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важна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своими занятиями я формирую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духовное начало личности ребенка,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раскрыть свой творческий потенциал, который заложен в них природой!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okal-dlya-vzrosl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357826"/>
            <a:ext cx="4071966" cy="13233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00042"/>
            <a:ext cx="7772400" cy="371433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(МУЗЫКАЛЬНАЯ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)– ЭТО И ПЕДАГОГ, И СЦЕНАРИСТ, И ПОСТАНОВЩИК, И ДИЗАЙНЕР … И ВСЕ ЭТИ НАВЫКИ МЫ ПРОВЕРЯЕМ НА ПРАКТИКЕ В ДЕТСКИХ САДАХ, ШКОЛАХ, ЦЕНТРАХ ТВОРЧЕСТВА. Д ЕТИ ОЧЕНЬ ЛЮБЯТ МОЛОДЫХ И ТАЛАНТЛИВЫХ ПЕДАГОГОВ.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darennye-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143380"/>
            <a:ext cx="2488193" cy="1662113"/>
          </a:xfrm>
          <a:prstGeom prst="rect">
            <a:avLst/>
          </a:prstGeom>
        </p:spPr>
      </p:pic>
      <p:pic>
        <p:nvPicPr>
          <p:cNvPr id="5" name="Рисунок 4" descr="41297_Q9Y43LCU_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714883"/>
            <a:ext cx="2500330" cy="1873581"/>
          </a:xfrm>
          <a:prstGeom prst="rect">
            <a:avLst/>
          </a:prstGeom>
        </p:spPr>
      </p:pic>
      <p:pic>
        <p:nvPicPr>
          <p:cNvPr id="6" name="Рисунок 5" descr="o8YME82MW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14818"/>
            <a:ext cx="2571767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290"/>
            <a:ext cx="7772400" cy="66437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Заключение</a:t>
            </a:r>
          </a:p>
          <a:p>
            <a:endParaRPr lang="ru-RU" dirty="0" smtClean="0"/>
          </a:p>
          <a:p>
            <a:r>
              <a:rPr lang="ru-RU" dirty="0" smtClean="0"/>
              <a:t>«МУЗЫКА ПОДОБНА ДОЖДЮ, КАПЛЯ ЗА КАПЛЕЙ ПРОСАЧИВАЕТСЯ В СЕРДЦЕ И ОЖИВЛЯЕТ ЕГО »</a:t>
            </a:r>
          </a:p>
          <a:p>
            <a:pPr algn="r"/>
            <a:r>
              <a:rPr lang="ru-RU" dirty="0" smtClean="0"/>
              <a:t> Ж.ЖОЗЕФ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«Есть внутренняя музыка души…</a:t>
            </a:r>
          </a:p>
          <a:p>
            <a:r>
              <a:rPr lang="ru-RU" dirty="0" smtClean="0"/>
              <a:t>  Она как память о полузабытом, </a:t>
            </a:r>
          </a:p>
          <a:p>
            <a:r>
              <a:rPr lang="ru-RU" dirty="0" smtClean="0"/>
              <a:t>  Она как дальний шум. </a:t>
            </a:r>
          </a:p>
          <a:p>
            <a:r>
              <a:rPr lang="ru-RU" dirty="0" smtClean="0"/>
              <a:t>  Не заглуши Ее годами, буднями и бытом! </a:t>
            </a:r>
          </a:p>
          <a:p>
            <a:r>
              <a:rPr lang="ru-RU" dirty="0" smtClean="0"/>
              <a:t>  Она таится в глубине светя </a:t>
            </a:r>
          </a:p>
          <a:p>
            <a:r>
              <a:rPr lang="ru-RU" dirty="0" smtClean="0"/>
              <a:t>  Порой в случайном слове, в слабом жесте. </a:t>
            </a:r>
          </a:p>
          <a:p>
            <a:r>
              <a:rPr lang="ru-RU" dirty="0" smtClean="0"/>
              <a:t>  Ее имеют многие.</a:t>
            </a:r>
          </a:p>
          <a:p>
            <a:r>
              <a:rPr lang="ru-RU" dirty="0" smtClean="0"/>
              <a:t>  Дитя </a:t>
            </a:r>
          </a:p>
          <a:p>
            <a:r>
              <a:rPr lang="ru-RU" dirty="0" smtClean="0"/>
              <a:t>  Лишь обладает ею в совершенстве» </a:t>
            </a:r>
          </a:p>
          <a:p>
            <a:pPr algn="r"/>
            <a:r>
              <a:rPr lang="ru-RU" dirty="0" smtClean="0"/>
              <a:t>Е.Винокуров </a:t>
            </a:r>
            <a:endParaRPr lang="ru-RU" dirty="0"/>
          </a:p>
        </p:txBody>
      </p:sp>
      <p:pic>
        <p:nvPicPr>
          <p:cNvPr id="4" name="Рисунок 3" descr="430754-Ky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71612"/>
            <a:ext cx="2571768" cy="16073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418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ПРОФЕССИОНАЛЬНОЕ ОБРАЗОВАТЕЛЬНОЕ УЧРЕЖДЕНИЕ «УЛЬЯНОВСКИЙ КОЛЛЕДЖ ИСКУССТВ, КУЛЬТУРЫ И СОЦИАЛЬНЫХ ТЕХНОЛОГИЙ»</dc:title>
  <dc:creator>User</dc:creator>
  <cp:lastModifiedBy>User</cp:lastModifiedBy>
  <cp:revision>60</cp:revision>
  <dcterms:created xsi:type="dcterms:W3CDTF">2017-04-19T10:43:23Z</dcterms:created>
  <dcterms:modified xsi:type="dcterms:W3CDTF">2019-04-30T08:36:55Z</dcterms:modified>
</cp:coreProperties>
</file>