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5" r:id="rId5"/>
    <p:sldId id="279" r:id="rId6"/>
    <p:sldId id="263" r:id="rId7"/>
    <p:sldId id="258" r:id="rId8"/>
    <p:sldId id="264" r:id="rId9"/>
    <p:sldId id="267" r:id="rId10"/>
    <p:sldId id="261" r:id="rId11"/>
    <p:sldId id="280" r:id="rId12"/>
    <p:sldId id="281" r:id="rId13"/>
    <p:sldId id="259" r:id="rId14"/>
    <p:sldId id="274" r:id="rId15"/>
    <p:sldId id="270" r:id="rId16"/>
    <p:sldId id="273" r:id="rId17"/>
    <p:sldId id="262" r:id="rId18"/>
    <p:sldId id="271" r:id="rId19"/>
    <p:sldId id="272" r:id="rId20"/>
    <p:sldId id="266" r:id="rId21"/>
    <p:sldId id="268" r:id="rId22"/>
    <p:sldId id="276" r:id="rId23"/>
    <p:sldId id="277" r:id="rId24"/>
    <p:sldId id="278" r:id="rId25"/>
    <p:sldId id="286" r:id="rId26"/>
    <p:sldId id="287" r:id="rId27"/>
    <p:sldId id="285" r:id="rId28"/>
    <p:sldId id="288" r:id="rId29"/>
    <p:sldId id="289" r:id="rId30"/>
    <p:sldId id="292" r:id="rId31"/>
    <p:sldId id="296" r:id="rId32"/>
    <p:sldId id="294" r:id="rId33"/>
    <p:sldId id="293" r:id="rId34"/>
    <p:sldId id="269" r:id="rId35"/>
    <p:sldId id="284" r:id="rId36"/>
    <p:sldId id="282" r:id="rId37"/>
    <p:sldId id="290" r:id="rId38"/>
    <p:sldId id="291" r:id="rId39"/>
    <p:sldId id="295" r:id="rId40"/>
    <p:sldId id="283" r:id="rId41"/>
    <p:sldId id="298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3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8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59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3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3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8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38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2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0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CF7C6-5DA3-493A-A3B8-AE0882B7309C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85292-9BE8-4B91-ABF2-64BC6211A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2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136815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Подготовила: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оспитатель МАДОУ д/с № 87 </a:t>
            </a:r>
            <a:r>
              <a:rPr lang="ru-RU" sz="2400" b="1" dirty="0" err="1" smtClean="0">
                <a:solidFill>
                  <a:srgbClr val="C00000"/>
                </a:solidFill>
              </a:rPr>
              <a:t>г.Белгорода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Черноусова Л.В.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szcge.by/wp-content/uploads/2018/08/Den_zdorovogo_pitaniy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2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282/00008b39-d341e35d/hello_html_70de4f1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79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127e/000ae7ed-68d122ac/img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30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/slide/d/DZpTN2jPbvSf1qVJEKBthGQcLA0X9Yd54wRlHe/slide-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37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klpis.ru/images/2014/%D0%9D%D0%BE%D0%B2%D0%BE%D1%81%D1%82%D0%B8/2018/Snimok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31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3f8/000b2787-a13ed120/img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37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ezentacii.info/wp-content/uploads/2015/11/ji0wyV5nX8EJKPPV/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74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94e/000c9ff5-9e50d08c/img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209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oloveva-vos-ds40-juravlik.edumsko.ru/uploads/37600/37513/section/812935/kartinka_dlya_valeologii.jpg?15404051413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333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yceumishim.ru/sites/default/files/img/pitanie/763c24534010ef3d7b0697f31bc5cb17-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9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slide.ru/images/17/23217/960/img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4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bsasb.ru/uploads/LVK/images/img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932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64680/0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81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162/0007b609-68b43b92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46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780/0005379f-a6eb818e/1/img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95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676/0017246d-a4fc3d65/img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702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1.infourok.ru/images/doc/88/105628/img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58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3f8/000b2787-a13ed120/img3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943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myshared.ru/10/990729/slide_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96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2.infourok.ru/uploads/ex/06a9/000179c0-451e9479/640/im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874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gslide.ru/images/5/4339/960/img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6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ont.ws/uploads/pic/2018/10/fast-fooddzieci-876x579%20%283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41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gslide.ru/images/24/23688/960/img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946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27e/000c9925-61855322/img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768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ozgsch1.edumsko.ru/uploads/2000/1714/section/103272/2016/img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790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11ba/001a0259-14cf51aa/hello_html_m66459a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60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5klass.net/datas/biologija/Poleznaja-eda/0012-012-Poleznye-produkt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576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/slide/k/KwBSZpvPzkGmHb2l81r4E9Fu6q0hVY7NTMgtoA/slide-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928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ib.znaimo.com.ua/tw_files2/urls_4/956/d-955345/img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77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253025/0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533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03f/00056af6-e83effbe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913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6fc/0003fe9b-7df5a847/hello_html_481e1df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379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ttoot.ru/wp-content/uploads/2018/08/Osnovy_zdorovogo_pitaniya_dlya_shkolnikov_-_zdorovyy_obraz_zhizni_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62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myshared.ru/24/1275327/slide_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667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1.infourok.ru/uploads/ex/037e/0000b345-11e2f3ed/1/640/img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15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td0.mycdn.me/image?id=877748994873&amp;t=20&amp;plc=WEB&amp;tkn=*-djFqw1S9EcOUbFxN2tRdz6hUI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658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1003/0018667a-3cbf37ed/2/img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47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rhivurokov.ru/videouroki/html/2017/03/03/v_58b97489a0d44/img_v99682656_0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74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6f1/00065c08-6a212cbb/img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s04.infourok.ru/uploads/ex/06f1/00065c08-6a212cbb/img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76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7/12/04/240510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434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2db/00009f1a-73798c44/im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48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shkola.narod.ru/zv_p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727" cy="6908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133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</Words>
  <Application>Microsoft Office PowerPoint</Application>
  <PresentationFormat>Экран (4:3)</PresentationFormat>
  <Paragraphs>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2019-02-19T15:48:55Z</dcterms:created>
  <dcterms:modified xsi:type="dcterms:W3CDTF">2019-06-21T17:11:00Z</dcterms:modified>
</cp:coreProperties>
</file>