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2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745BC-1FAB-4FC0-9AAC-31CE0D26CBE8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FCA18-C0C1-40AA-978B-54D076BBBB7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FCA18-C0C1-40AA-978B-54D076BBBB7A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65B9BF-93F6-49EF-BAD4-633DA54F04FE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51EA72-AFAC-4114-9C09-2CB066DA85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65B9BF-93F6-49EF-BAD4-633DA54F04FE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51EA72-AFAC-4114-9C09-2CB066DA8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65B9BF-93F6-49EF-BAD4-633DA54F04FE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51EA72-AFAC-4114-9C09-2CB066DA8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65B9BF-93F6-49EF-BAD4-633DA54F04FE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51EA72-AFAC-4114-9C09-2CB066DA8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65B9BF-93F6-49EF-BAD4-633DA54F04FE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51EA72-AFAC-4114-9C09-2CB066DA85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65B9BF-93F6-49EF-BAD4-633DA54F04FE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51EA72-AFAC-4114-9C09-2CB066DA8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65B9BF-93F6-49EF-BAD4-633DA54F04FE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51EA72-AFAC-4114-9C09-2CB066DA8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65B9BF-93F6-49EF-BAD4-633DA54F04FE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51EA72-AFAC-4114-9C09-2CB066DA8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65B9BF-93F6-49EF-BAD4-633DA54F04FE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51EA72-AFAC-4114-9C09-2CB066DA85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65B9BF-93F6-49EF-BAD4-633DA54F04FE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51EA72-AFAC-4114-9C09-2CB066DA85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65B9BF-93F6-49EF-BAD4-633DA54F04FE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51EA72-AFAC-4114-9C09-2CB066DA85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65B9BF-93F6-49EF-BAD4-633DA54F04FE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051EA72-AFAC-4114-9C09-2CB066DA85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Взаимное расположение графиков линейных функций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5661248"/>
            <a:ext cx="7406640" cy="648072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                                                                               Алгебра , 7 класс.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Взаимное расположение графиков линейных функции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4" name="Содержимое 3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49" cy="352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0756"/>
                <a:gridCol w="2232248"/>
                <a:gridCol w="342634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Линейные функции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Алгебраическое условие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Геометрический вывод.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= k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x + m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endParaRPr lang="en-US" sz="11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y = k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x + m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arenR"/>
                      </a:pP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= k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 m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≠m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457200" indent="-457200">
                        <a:buNone/>
                      </a:pP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arenR"/>
                      </a:pP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Прямые 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y = k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x + m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y = k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x + m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параллельны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= k</a:t>
                      </a:r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,  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 =  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2)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Прямые 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y = k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x + m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        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y = k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x + m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совпадают</a:t>
                      </a: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3) 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  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≠ k</a:t>
                      </a:r>
                      <a:r>
                        <a:rPr lang="en-US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3)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Прямые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y = k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x + m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 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y = k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x + m</a:t>
                      </a:r>
                      <a:r>
                        <a:rPr lang="en-US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пересекаются.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53" name="Picture 29" descr="C:\Users\Евросеть\Downloads\рисунки\depositphotos_35787143-stock-illustration-cute-owl-cartoon-holding-sti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941168"/>
            <a:ext cx="1800200" cy="19168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Найдите координаты точи пересечения заданных прямых; если это невозможно,  объясните почему: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1) y = 2x + 3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  = - 3x + 2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2) y = - 15x- 14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 = -15x + 8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3) y = 7x + 4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 =  -x + 4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4) y = 7x + 6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7" name="Picture 5" descr="C:\Users\Евросеть\Downloads\рисунки\depositphotos_35787143-stock-illustration-cute-owl-cartoon-holding-sti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284984"/>
            <a:ext cx="2448272" cy="3051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Решение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2х + 3 = -3х +2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2х + 3х = 2 – 3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5х = -1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 -0,2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у = 2∙( -0, 2) + 3 = -0,4 +3 = 2,6      (- 0,2; 2,6)    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3)   (0; 4)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C:\Users\Евросеть\Downloads\рисунки\depositphotos_35787143-stock-illustration-cute-owl-cartoon-holding-sti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4293096"/>
            <a:ext cx="2664296" cy="223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Самостоятельная работа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1 вариант.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1) Найдите координаты точки пересечения  графиков функций у =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+ 5 и                у = 1,5х +4.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2) Задайте линейную функцию , график которой параллелен прямой              у = 1,5х + 4 и проходит через начало координат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292080" y="1556792"/>
            <a:ext cx="3657600" cy="51674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2 вариант.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1) Найдите точки пересечения графиков функций у = -2х +8 и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у =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7.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2) Задайте линейную функцию, график которой параллелен прямой               у =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7 и проходит через начало координат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3" name="Picture 3" descr="C:\Users\Евросеть\Downloads\рисунки\depositphotos_35787143-stock-illustration-cute-owl-cartoon-holding-sti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5373216"/>
            <a:ext cx="1584176" cy="1484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Проверка: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1547664" y="1556792"/>
            <a:ext cx="3657600" cy="4663440"/>
          </a:xfrm>
        </p:spPr>
        <p:txBody>
          <a:bodyPr/>
          <a:lstStyle/>
          <a:p>
            <a:endParaRPr lang="ru-RU" dirty="0" smtClean="0"/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1)    (2;7)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2) у = 1,5х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1)  (5; -2)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=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7" name="Picture 3" descr="C:\Users\Евросеть\Downloads\рисунки\depositphotos_35787143-stock-illustration-cute-owl-cartoon-holding-stic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789040"/>
            <a:ext cx="2880320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Итог урока :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Я знаю …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Я понял…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Мне понятно…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Я увидел свои ошибки…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C:\Users\Евросеть\Downloads\рисунки\depositphotos_35787143-stock-illustration-cute-owl-cartoon-holding-sti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060848"/>
            <a:ext cx="2592288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    Спасибо за урок!!!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4" name="Picture 2" descr="C:\Users\Евросеть\Downloads\рисунки\depositphotos_35787143-stock-illustration-cute-owl-cartoon-holding-sti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429000"/>
            <a:ext cx="4680520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4216512" cy="4090466"/>
          </a:xfrm>
        </p:spPr>
        <p:txBody>
          <a:bodyPr>
            <a:noAutofit/>
          </a:bodyPr>
          <a:lstStyle/>
          <a:p>
            <a:r>
              <a:rPr lang="ru-RU" sz="3200" dirty="0" smtClean="0"/>
              <a:t>«Решение задач по алгебре – это взятие неприятельской крепости и установка на башни побежденного города своего флага.»</a:t>
            </a:r>
            <a:br>
              <a:rPr lang="ru-RU" sz="3200" dirty="0" smtClean="0"/>
            </a:br>
            <a:r>
              <a:rPr lang="ru-RU" sz="3200" dirty="0" smtClean="0"/>
              <a:t>Н.Я. </a:t>
            </a:r>
            <a:r>
              <a:rPr lang="ru-RU" sz="3200" dirty="0" err="1" smtClean="0"/>
              <a:t>Виленкин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1027" name="Picture 3" descr="C:\Users\Евросеть\Downloads\рисунки\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812925"/>
            <a:ext cx="2664296" cy="4000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</a:rPr>
              <a:t>Повторение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Линейной функцией называется функция вида                               Графиком линейной функции является                                     Коэффициент</a:t>
            </a:r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 к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называется                                                      и «отвечает» за                                           </a:t>
            </a:r>
          </a:p>
          <a:p>
            <a:pPr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                               , причем, если </a:t>
            </a:r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&lt; 0, то                                                    если </a:t>
            </a:r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&gt;0, то                                                                  . И еще коэффициент </a:t>
            </a:r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«отвечает» за                                                   (уточните как?). Коэффициент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называется                                                    и  «отвечает» за                                 .</a:t>
            </a:r>
          </a:p>
          <a:p>
            <a:pPr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Переменная </a:t>
            </a:r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х 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называется                                                  или                               , переменная  </a:t>
            </a:r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называется                                                или                                  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884368" y="177281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7380312" y="2060848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796136" y="2492896"/>
            <a:ext cx="2664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4139952" y="2852936"/>
            <a:ext cx="424847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979712" y="3212976"/>
            <a:ext cx="187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164288" y="3356992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635896" y="3645024"/>
            <a:ext cx="49685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660232" y="4005064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812360" y="4437112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4067944" y="4797152"/>
            <a:ext cx="468052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5148064" y="5157192"/>
            <a:ext cx="352839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555776" y="5661248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627784" y="6021288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87" name="Picture 3" descr="C:\Users\Евросеть\Downloads\рисунки\depositphotos_35787143-stock-illustration-cute-owl-cartoon-holding-sti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0"/>
            <a:ext cx="1584624" cy="1556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Укажите, какая формула соответствует какому графику.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2704344" cy="466344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1) y = 3x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2) y = - 3x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3) y = x + 3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Евросеть\Downloads\рисунки\hello_html_m3e7a43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412776"/>
            <a:ext cx="4824536" cy="48249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cxnSp>
        <p:nvCxnSpPr>
          <p:cNvPr id="7" name="Прямая соединительная линия 6"/>
          <p:cNvCxnSpPr/>
          <p:nvPr/>
        </p:nvCxnSpPr>
        <p:spPr>
          <a:xfrm flipH="1" flipV="1">
            <a:off x="5724128" y="1556792"/>
            <a:ext cx="1512168" cy="46085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5796136" y="1628800"/>
            <a:ext cx="1368152" cy="4608512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4499992" y="1628800"/>
            <a:ext cx="3456384" cy="345638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 descr="C:\Users\Евросеть\Downloads\рисунки\depositphotos_35787143-stock-illustration-cute-owl-cartoon-holding-stic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645024"/>
            <a:ext cx="2592288" cy="255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Составьте уравнение прямой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 =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kx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m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,изображенной на рисунке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Евросеть\Downloads\рисунки\hello_html_m3e7a437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772816"/>
            <a:ext cx="3888432" cy="3888432"/>
          </a:xfrm>
          <a:prstGeom prst="rect">
            <a:avLst/>
          </a:prstGeom>
          <a:noFill/>
        </p:spPr>
      </p:pic>
      <p:cxnSp>
        <p:nvCxnSpPr>
          <p:cNvPr id="11" name="Прямая соединительная линия 10"/>
          <p:cNvCxnSpPr/>
          <p:nvPr/>
        </p:nvCxnSpPr>
        <p:spPr>
          <a:xfrm flipV="1">
            <a:off x="2339752" y="2132856"/>
            <a:ext cx="1584176" cy="316835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Picture 3" descr="C:\Users\Евросеть\Downloads\рисунки\hello_html_m3e7a43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700808"/>
            <a:ext cx="3600400" cy="3960440"/>
          </a:xfrm>
          <a:prstGeom prst="rect">
            <a:avLst/>
          </a:prstGeom>
          <a:noFill/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5364088" y="3140968"/>
            <a:ext cx="3384376" cy="18002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0" name="Picture 4" descr="C:\Users\Евросеть\Downloads\рисунки\depositphotos_35787143-stock-illustration-cute-owl-cartoon-holding-stic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5085184"/>
            <a:ext cx="1512168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Постройте в одной системе координат графики записанных функций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 ряд                           2 ряд                        3 ряд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 = 2x                       y = -0,5x + 2              y = 2x + 2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 = 2x + 1                  y = 2x - 3                 3y = 6x +6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 = 2x - 4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Евросеть\Downloads\рисунки\depositphotos_35787143-stock-illustration-cute-owl-cartoon-holding-sti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4149080"/>
            <a:ext cx="2088232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2416312" cy="466344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y= 2x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 =2x + 1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 = 2x - 4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Евросеть\Downloads\рисунки\hello_html_m3e7a43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700808"/>
            <a:ext cx="4968552" cy="4104456"/>
          </a:xfrm>
          <a:prstGeom prst="rect">
            <a:avLst/>
          </a:prstGeom>
          <a:noFill/>
        </p:spPr>
      </p:pic>
      <p:cxnSp>
        <p:nvCxnSpPr>
          <p:cNvPr id="9" name="Прямая соединительная линия 8"/>
          <p:cNvCxnSpPr/>
          <p:nvPr/>
        </p:nvCxnSpPr>
        <p:spPr>
          <a:xfrm flipV="1">
            <a:off x="5292080" y="2348880"/>
            <a:ext cx="1944216" cy="324036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5148064" y="2132856"/>
            <a:ext cx="2088232" cy="35283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5724128" y="1916832"/>
            <a:ext cx="2160240" cy="3600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3" name="Picture 3" descr="C:\Users\Евросеть\Downloads\рисунки\depositphotos_35787143-stock-illustration-cute-owl-cartoon-holding-stic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3501008"/>
            <a:ext cx="1872208" cy="2348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03648" y="1484784"/>
            <a:ext cx="2448272" cy="466344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 = - 0,5x + 2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 = 2x - 3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Евросеть\Downloads\рисунки\hello_html_m3e7a43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556792"/>
            <a:ext cx="4464496" cy="4680520"/>
          </a:xfrm>
          <a:prstGeom prst="rect">
            <a:avLst/>
          </a:prstGeom>
          <a:noFill/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4572000" y="2348880"/>
            <a:ext cx="3888432" cy="20882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5796136" y="2132856"/>
            <a:ext cx="1872208" cy="396044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Евросеть\Downloads\рисунки\depositphotos_35787143-stock-illustration-cute-owl-cartoon-holding-stic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3789040"/>
            <a:ext cx="2304256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 = 2x + 2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3y = 6x + 6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 = 2x + 2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Евросеть\Downloads\рисунки\hello_html_m3e7a437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1825" y="1628775"/>
            <a:ext cx="4702175" cy="4679950"/>
          </a:xfrm>
          <a:prstGeom prst="rect">
            <a:avLst/>
          </a:prstGeom>
          <a:noFill/>
        </p:spPr>
      </p:pic>
      <p:cxnSp>
        <p:nvCxnSpPr>
          <p:cNvPr id="7" name="Прямая соединительная линия 6"/>
          <p:cNvCxnSpPr/>
          <p:nvPr/>
        </p:nvCxnSpPr>
        <p:spPr>
          <a:xfrm flipV="1">
            <a:off x="5292080" y="1844824"/>
            <a:ext cx="2088232" cy="41764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5364088" y="1700808"/>
            <a:ext cx="2160240" cy="432048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C:\Users\Евросеть\Downloads\рисунки\depositphotos_35787143-stock-illustration-cute-owl-cartoon-holding-stic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933056"/>
            <a:ext cx="2592288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312</TotalTime>
  <Words>587</Words>
  <Application>Microsoft Office PowerPoint</Application>
  <PresentationFormat>Экран (4:3)</PresentationFormat>
  <Paragraphs>88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Взаимное расположение графиков линейных функций.</vt:lpstr>
      <vt:lpstr>«Решение задач по алгебре – это взятие неприятельской крепости и установка на башни побежденного города своего флага.» Н.Я. Виленкин.</vt:lpstr>
      <vt:lpstr>Повторение</vt:lpstr>
      <vt:lpstr>Укажите, какая формула соответствует какому графику.</vt:lpstr>
      <vt:lpstr>Составьте уравнение прямой y = kx + m,изображенной на рисунке.</vt:lpstr>
      <vt:lpstr>Постройте в одной системе координат графики записанных функций</vt:lpstr>
      <vt:lpstr>Слайд 7</vt:lpstr>
      <vt:lpstr>Слайд 8</vt:lpstr>
      <vt:lpstr>Слайд 9</vt:lpstr>
      <vt:lpstr>Взаимное расположение графиков линейных функции</vt:lpstr>
      <vt:lpstr>Найдите координаты точи пересечения заданных прямых; если это невозможно,  объясните почему:</vt:lpstr>
      <vt:lpstr>                                 Решение</vt:lpstr>
      <vt:lpstr>                  Самостоятельная работа</vt:lpstr>
      <vt:lpstr>                                Проверка:</vt:lpstr>
      <vt:lpstr>                    Итог урока :</vt:lpstr>
      <vt:lpstr>Слайд 16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Взаимное расположение графиков линейных функций.</dc:title>
  <dc:creator>Екатерина Тихонова</dc:creator>
  <cp:lastModifiedBy>Екатерина Тихонова</cp:lastModifiedBy>
  <cp:revision>34</cp:revision>
  <dcterms:created xsi:type="dcterms:W3CDTF">2017-11-16T13:32:00Z</dcterms:created>
  <dcterms:modified xsi:type="dcterms:W3CDTF">2017-11-16T22:48:51Z</dcterms:modified>
</cp:coreProperties>
</file>