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7" r:id="rId2"/>
    <p:sldMasterId id="2147483689" r:id="rId3"/>
    <p:sldMasterId id="2147483751" r:id="rId4"/>
    <p:sldMasterId id="2147483826" r:id="rId5"/>
    <p:sldMasterId id="2147483838" r:id="rId6"/>
    <p:sldMasterId id="2147483850" r:id="rId7"/>
    <p:sldMasterId id="2147483862" r:id="rId8"/>
    <p:sldMasterId id="2147483875" r:id="rId9"/>
    <p:sldMasterId id="2147483887" r:id="rId10"/>
    <p:sldMasterId id="2147483914" r:id="rId11"/>
    <p:sldMasterId id="2147483927" r:id="rId12"/>
    <p:sldMasterId id="2147483940" r:id="rId13"/>
    <p:sldMasterId id="2147483952" r:id="rId14"/>
    <p:sldMasterId id="2147483965" r:id="rId15"/>
    <p:sldMasterId id="2147483977" r:id="rId16"/>
    <p:sldMasterId id="2147483989" r:id="rId17"/>
    <p:sldMasterId id="2147484001" r:id="rId18"/>
    <p:sldMasterId id="2147484013" r:id="rId19"/>
    <p:sldMasterId id="2147484025" r:id="rId20"/>
    <p:sldMasterId id="2147484037" r:id="rId21"/>
  </p:sldMasterIdLst>
  <p:notesMasterIdLst>
    <p:notesMasterId r:id="rId63"/>
  </p:notesMasterIdLst>
  <p:sldIdLst>
    <p:sldId id="301" r:id="rId22"/>
    <p:sldId id="256" r:id="rId23"/>
    <p:sldId id="302" r:id="rId24"/>
    <p:sldId id="257" r:id="rId25"/>
    <p:sldId id="258" r:id="rId26"/>
    <p:sldId id="265" r:id="rId27"/>
    <p:sldId id="259" r:id="rId28"/>
    <p:sldId id="261" r:id="rId29"/>
    <p:sldId id="266" r:id="rId30"/>
    <p:sldId id="272" r:id="rId31"/>
    <p:sldId id="267" r:id="rId32"/>
    <p:sldId id="269" r:id="rId33"/>
    <p:sldId id="300" r:id="rId34"/>
    <p:sldId id="271" r:id="rId35"/>
    <p:sldId id="285" r:id="rId36"/>
    <p:sldId id="274" r:id="rId37"/>
    <p:sldId id="286" r:id="rId38"/>
    <p:sldId id="299" r:id="rId39"/>
    <p:sldId id="277" r:id="rId40"/>
    <p:sldId id="279" r:id="rId41"/>
    <p:sldId id="283" r:id="rId42"/>
    <p:sldId id="292" r:id="rId43"/>
    <p:sldId id="270" r:id="rId44"/>
    <p:sldId id="296" r:id="rId45"/>
    <p:sldId id="297" r:id="rId46"/>
    <p:sldId id="281" r:id="rId47"/>
    <p:sldId id="288" r:id="rId48"/>
    <p:sldId id="293" r:id="rId49"/>
    <p:sldId id="294" r:id="rId50"/>
    <p:sldId id="275" r:id="rId51"/>
    <p:sldId id="282" r:id="rId52"/>
    <p:sldId id="284" r:id="rId53"/>
    <p:sldId id="291" r:id="rId54"/>
    <p:sldId id="298" r:id="rId55"/>
    <p:sldId id="268" r:id="rId56"/>
    <p:sldId id="262" r:id="rId57"/>
    <p:sldId id="260" r:id="rId58"/>
    <p:sldId id="273" r:id="rId59"/>
    <p:sldId id="276" r:id="rId60"/>
    <p:sldId id="278" r:id="rId61"/>
    <p:sldId id="289" r:id="rId62"/>
  </p:sldIdLst>
  <p:sldSz cx="9144000" cy="6858000" type="screen4x3"/>
  <p:notesSz cx="6858000" cy="9144000"/>
  <p:defaultTextStyle>
    <a:defPPr>
      <a:defRPr lang="ru-RU"/>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4506B6"/>
    <a:srgbClr val="FF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5" autoAdjust="0"/>
    <p:restoredTop sz="94639"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40650"/>
    </p:cViewPr>
  </p:outlineViewPr>
  <p:notesTextViewPr>
    <p:cViewPr>
      <p:scale>
        <a:sx n="100" d="100"/>
        <a:sy n="100" d="100"/>
      </p:scale>
      <p:origin x="0" y="0"/>
    </p:cViewPr>
  </p:notesTextViewPr>
  <p:sorterViewPr>
    <p:cViewPr>
      <p:scale>
        <a:sx n="66" d="100"/>
        <a:sy n="66" d="100"/>
      </p:scale>
      <p:origin x="0" y="1038"/>
    </p:cViewPr>
  </p:sorterViewPr>
  <p:notesViewPr>
    <p:cSldViewPr>
      <p:cViewPr varScale="1">
        <p:scale>
          <a:sx n="77" d="100"/>
          <a:sy n="77" d="100"/>
        </p:scale>
        <p:origin x="-217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059A582-AF3B-43A1-84B2-E7D3D4FF7B93}" type="datetimeFigureOut">
              <a:rPr lang="ru-RU"/>
              <a:pPr>
                <a:defRPr/>
              </a:pPr>
              <a:t>23.06.2019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0E91F98-6906-4A1B-B899-AA4FC1DF3C16}" type="slidenum">
              <a:rPr lang="ru-RU"/>
              <a:pPr>
                <a:defRPr/>
              </a:pPr>
              <a:t>‹#›</a:t>
            </a:fld>
            <a:endParaRPr lang="ru-RU"/>
          </a:p>
        </p:txBody>
      </p:sp>
    </p:spTree>
    <p:extLst>
      <p:ext uri="{BB962C8B-B14F-4D97-AF65-F5344CB8AC3E}">
        <p14:creationId xmlns:p14="http://schemas.microsoft.com/office/powerpoint/2010/main" val="3866560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501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83DE64-28A0-484C-9AAA-DCC0EF65095C}" type="slidenum">
              <a:rPr lang="ru-RU" smtClean="0"/>
              <a:pPr/>
              <a:t>10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0E91F98-6906-4A1B-B899-AA4FC1DF3C16}" type="slidenum">
              <a:rPr lang="ru-RU" smtClean="0"/>
              <a:pPr>
                <a:defRPr/>
              </a:pPr>
              <a:t>19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20E91F98-6906-4A1B-B899-AA4FC1DF3C16}" type="slidenum">
              <a:rPr lang="ru-RU" smtClean="0"/>
              <a:pPr>
                <a:defRPr/>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10BE894-643A-4235-9CC1-CC0E2E95FFAC}"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1661368-BD10-468D-A317-931DD63D3C21}" type="slidenum">
              <a:rPr lang="ru-RU"/>
              <a:pPr>
                <a:defRPr/>
              </a:pPr>
              <a:t>‹#›</a:t>
            </a:fld>
            <a:endParaRPr lang="ru-RU"/>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CAB328B-902E-417B-93BF-F0C5485A07AC}" type="slidenum">
              <a:rPr lang="ru-RU" smtClean="0"/>
              <a:pPr>
                <a:defRPr/>
              </a:pPr>
              <a:t>‹#›</a:t>
            </a:fld>
            <a:endParaRPr lang="ru-RU"/>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19873034-2870-4C5A-A75E-56DC6A005B73}" type="slidenum">
              <a:rPr lang="ru-RU" smtClean="0"/>
              <a:pPr>
                <a:defRPr/>
              </a:pPr>
              <a:t>‹#›</a:t>
            </a:fld>
            <a:endParaRPr lang="ru-RU"/>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D7C8F9DB-0979-42CD-801D-E85C6611D00B}"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E460A0F4-96F8-4906-A66A-7B7A90FE97A5}" type="slidenum">
              <a:rPr lang="ru-RU" smtClean="0"/>
              <a:pPr>
                <a:defRPr/>
              </a:pPr>
              <a:t>‹#›</a:t>
            </a:fld>
            <a:endParaRPr lang="ru-RU"/>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A3500749-DE3D-4E21-ACBA-6EAD8DDBC91E}"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a:defRPr/>
            </a:pPr>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pPr>
              <a:defRPr/>
            </a:pPr>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A10BE894-643A-4235-9CC1-CC0E2E95FFAC}" type="slidenum">
              <a:rPr lang="ru-RU" smtClean="0"/>
              <a:pPr>
                <a:defRPr/>
              </a:pPr>
              <a:t>‹#›</a:t>
            </a:fld>
            <a:endParaRPr lang="ru-RU"/>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1193BE5-A539-4EA8-8DA3-D63FCE0FD6AF}" type="slidenum">
              <a:rPr lang="ru-RU"/>
              <a:pPr>
                <a:defRPr/>
              </a:pPr>
              <a:t>‹#›</a:t>
            </a:fld>
            <a:endParaRPr lang="ru-RU"/>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67E04ED-C3C5-41C3-A9A8-33A9DFCD5082}" type="slidenum">
              <a:rPr lang="ru-RU" smtClean="0"/>
              <a:pPr>
                <a:defRPr/>
              </a:pPr>
              <a:t>‹#›</a:t>
            </a:fld>
            <a:endParaRPr lang="ru-RU"/>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CAB328B-902E-417B-93BF-F0C5485A07AC}" type="slidenum">
              <a:rPr lang="ru-RU" smtClean="0"/>
              <a:pPr>
                <a:defRPr/>
              </a:pPr>
              <a:t>‹#›</a:t>
            </a:fld>
            <a:endParaRPr lang="ru-RU"/>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pPr>
              <a:defRPr/>
            </a:pPr>
            <a:endParaRPr lang="ru-RU"/>
          </a:p>
        </p:txBody>
      </p:sp>
      <p:sp>
        <p:nvSpPr>
          <p:cNvPr id="27" name="Номер слайда 26"/>
          <p:cNvSpPr>
            <a:spLocks noGrp="1"/>
          </p:cNvSpPr>
          <p:nvPr>
            <p:ph type="sldNum" sz="quarter" idx="11"/>
          </p:nvPr>
        </p:nvSpPr>
        <p:spPr/>
        <p:txBody>
          <a:bodyPr rtlCol="0"/>
          <a:lstStyle/>
          <a:p>
            <a:pPr>
              <a:defRPr/>
            </a:pPr>
            <a:fld id="{19873034-2870-4C5A-A75E-56DC6A005B73}" type="slidenum">
              <a:rPr lang="ru-RU" smtClean="0"/>
              <a:pPr>
                <a:defRPr/>
              </a:pPr>
              <a:t>‹#›</a:t>
            </a:fld>
            <a:endParaRPr lang="ru-RU"/>
          </a:p>
        </p:txBody>
      </p:sp>
      <p:sp>
        <p:nvSpPr>
          <p:cNvPr id="28" name="Нижний колонтитул 27"/>
          <p:cNvSpPr>
            <a:spLocks noGrp="1"/>
          </p:cNvSpPr>
          <p:nvPr>
            <p:ph type="ftr" sz="quarter" idx="12"/>
          </p:nvPr>
        </p:nvSpPr>
        <p:spPr/>
        <p:txBody>
          <a:bodyPr rtlCol="0"/>
          <a:lstStyle/>
          <a:p>
            <a:pPr>
              <a:defRPr/>
            </a:pPr>
            <a:endParaRPr lang="ru-RU"/>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a:defRPr/>
            </a:pPr>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pPr>
              <a:defRPr/>
            </a:pPr>
            <a:endParaRPr lang="ru-RU"/>
          </a:p>
        </p:txBody>
      </p:sp>
      <p:sp>
        <p:nvSpPr>
          <p:cNvPr id="5" name="Номер слайда 4"/>
          <p:cNvSpPr>
            <a:spLocks noGrp="1"/>
          </p:cNvSpPr>
          <p:nvPr>
            <p:ph type="sldNum" sz="quarter" idx="12"/>
          </p:nvPr>
        </p:nvSpPr>
        <p:spPr>
          <a:xfrm>
            <a:off x="8174736" y="2272"/>
            <a:ext cx="762000" cy="365760"/>
          </a:xfrm>
        </p:spPr>
        <p:txBody>
          <a:bodyPr/>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460A0F4-96F8-4906-A66A-7B7A90FE97A5}" type="slidenum">
              <a:rPr lang="ru-RU" smtClean="0"/>
              <a:pPr>
                <a:defRPr/>
              </a:pPr>
              <a:t>‹#›</a:t>
            </a:fld>
            <a:endParaRPr lang="ru-RU"/>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3500749-DE3D-4E21-ACBA-6EAD8DDBC91E}" type="slidenum">
              <a:rPr lang="ru-RU" smtClean="0"/>
              <a:pPr>
                <a:defRPr/>
              </a:pPr>
              <a:t>‹#›</a:t>
            </a:fld>
            <a:endParaRPr lang="ru-RU"/>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5D71233-A691-4F33-99B8-4DB06362A94A}"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27DAC67-3486-49A4-9659-477D8FFDDFE9}" type="slidenum">
              <a:rPr lang="ru-RU"/>
              <a:pPr>
                <a:defRPr/>
              </a:pPr>
              <a:t>‹#›</a:t>
            </a:fld>
            <a:endParaRPr lang="ru-RU"/>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A10BE894-643A-4235-9CC1-CC0E2E95FFAC}" type="slidenum">
              <a:rPr lang="ru-RU" smtClean="0"/>
              <a:pPr>
                <a:defRPr/>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4361688" y="1026372"/>
            <a:ext cx="457200" cy="441325"/>
          </a:xfrm>
        </p:spPr>
        <p:txBody>
          <a:bodyPr/>
          <a:lstStyle/>
          <a:p>
            <a:pPr>
              <a:defRPr/>
            </a:pPr>
            <a:fld id="{4BBBBE57-E94F-44F0-A683-12FD6EB7B8ED}" type="slidenum">
              <a:rPr lang="ru-RU" smtClean="0"/>
              <a:pPr>
                <a:defRPr/>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pPr>
              <a:defRPr/>
            </a:pPr>
            <a:endParaRPr lang="ru-RU"/>
          </a:p>
        </p:txBody>
      </p:sp>
      <p:sp>
        <p:nvSpPr>
          <p:cNvPr id="4" name="Дата 3"/>
          <p:cNvSpPr>
            <a:spLocks noGrp="1"/>
          </p:cNvSpPr>
          <p:nvPr>
            <p:ph type="dt" sz="half" idx="10"/>
          </p:nvPr>
        </p:nvSpPr>
        <p:spPr/>
        <p:txBody>
          <a:bodyPr/>
          <a:lstStyle/>
          <a:p>
            <a:pPr>
              <a:defRPr/>
            </a:pPr>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867E04ED-C3C5-41C3-A9A8-33A9DFCD5082}" type="slidenum">
              <a:rPr lang="ru-RU" smtClean="0"/>
              <a:pPr>
                <a:defRPr/>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CAB328B-902E-417B-93BF-F0C5485A07AC}" type="slidenum">
              <a:rPr lang="ru-RU" smtClean="0"/>
              <a:pPr>
                <a:defRPr/>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pPr>
              <a:defRPr/>
            </a:pPr>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pPr>
              <a:defRPr/>
            </a:pPr>
            <a:fld id="{19873034-2870-4C5A-A75E-56DC6A005B73}" type="slidenum">
              <a:rPr lang="ru-RU" smtClean="0"/>
              <a:pPr>
                <a:defRPr/>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a:xfrm>
            <a:off x="4343400" y="1036020"/>
            <a:ext cx="457200" cy="441325"/>
          </a:xfrm>
        </p:spPr>
        <p:txBody>
          <a:bodyPr/>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E460A0F4-96F8-4906-A66A-7B7A90FE97A5}" type="slidenum">
              <a:rPr lang="ru-RU" smtClean="0"/>
              <a:pPr>
                <a:defRPr/>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pPr>
              <a:defRPr/>
            </a:pPr>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pPr>
              <a:defRPr/>
            </a:pPr>
            <a:fld id="{A3500749-DE3D-4E21-ACBA-6EAD8DDBC91E}" type="slidenum">
              <a:rPr lang="ru-RU" smtClean="0"/>
              <a:pPr>
                <a:defRPr/>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pPr>
              <a:defRPr/>
            </a:pPr>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pPr>
              <a:defRPr/>
            </a:pPr>
            <a:endParaRPr lang="ru-RU"/>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1661368-BD10-468D-A317-931DD63D3C21}"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5D71233-A691-4F33-99B8-4DB06362A94A}" type="slidenum">
              <a:rPr lang="ru-RU"/>
              <a:pPr>
                <a:defRPr/>
              </a:pPr>
              <a:t>‹#›</a:t>
            </a:fld>
            <a:endParaRPr lang="ru-RU"/>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pPr>
              <a:defRPr/>
            </a:pPr>
            <a:fld id="{D1193BE5-A539-4EA8-8DA3-D63FCE0FD6AF}" type="slidenum">
              <a:rPr lang="ru-RU" smtClean="0"/>
              <a:pPr>
                <a:defRPr/>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0DBD00F-7417-4E89-BB36-354F47F6739B}" type="slidenum">
              <a:rPr lang="ru-RU"/>
              <a:pPr>
                <a:defRPr/>
              </a:pPr>
              <a:t>‹#›</a:t>
            </a:fld>
            <a:endParaRPr lang="ru-RU"/>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A10BE894-643A-4235-9CC1-CC0E2E95FFAC}" type="slidenum">
              <a:rPr lang="ru-RU" smtClean="0"/>
              <a:pPr>
                <a:defRPr/>
              </a:pPr>
              <a:t>‹#›</a:t>
            </a:fld>
            <a:endParaRPr lang="ru-RU"/>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867E04ED-C3C5-41C3-A9A8-33A9DFCD5082}"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9CAB328B-902E-417B-93BF-F0C5485A07AC}" type="slidenum">
              <a:rPr lang="ru-RU" smtClean="0"/>
              <a:pPr>
                <a:defRPr/>
              </a:pPr>
              <a:t>‹#›</a:t>
            </a:fld>
            <a:endParaRPr lang="ru-RU"/>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19873034-2870-4C5A-A75E-56DC6A005B73}"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460A0F4-96F8-4906-A66A-7B7A90FE97A5}" type="slidenum">
              <a:rPr lang="ru-RU" smtClean="0"/>
              <a:pPr>
                <a:defRPr/>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0DBD00F-7417-4E89-BB36-354F47F6739B}" type="slidenum">
              <a:rPr lang="ru-RU"/>
              <a:pPr>
                <a:defRPr/>
              </a:pPr>
              <a:t>‹#›</a:t>
            </a:fld>
            <a:endParaRPr lang="ru-RU"/>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A3500749-DE3D-4E21-ACBA-6EAD8DDBC91E}"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0DBD00F-7417-4E89-BB36-354F47F6739B}" type="slidenum">
              <a:rPr lang="ru-RU"/>
              <a:pPr>
                <a:defRPr/>
              </a:pPr>
              <a:t>‹#›</a:t>
            </a:fld>
            <a:endParaRPr lang="ru-RU"/>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pPr>
              <a:defRPr/>
            </a:pPr>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A10BE894-643A-4235-9CC1-CC0E2E95FFAC}" type="slidenum">
              <a:rPr lang="ru-RU" smtClean="0"/>
              <a:pPr>
                <a:defRPr/>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pPr>
              <a:defRPr/>
            </a:pPr>
            <a:endParaRPr lang="ru-RU"/>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pPr>
              <a:defRPr/>
            </a:pPr>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867E04ED-C3C5-41C3-A9A8-33A9DFCD5082}" type="slidenum">
              <a:rPr lang="ru-RU" smtClean="0"/>
              <a:pPr>
                <a:defRPr/>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pPr>
              <a:defRPr/>
            </a:pPr>
            <a:fld id="{9CAB328B-902E-417B-93BF-F0C5485A07AC}" type="slidenum">
              <a:rPr lang="ru-RU" smtClean="0"/>
              <a:pPr>
                <a:defRPr/>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pPr>
              <a:defRPr/>
            </a:pPr>
            <a:fld id="{19873034-2870-4C5A-A75E-56DC6A005B73}" type="slidenum">
              <a:rPr lang="ru-RU" smtClean="0"/>
              <a:pPr>
                <a:defRPr/>
              </a:pPr>
              <a:t>‹#›</a:t>
            </a:fld>
            <a:endParaRPr lang="ru-RU"/>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498AD290-89E2-42AF-859B-CF4F2A6CAF4A}" type="slidenum">
              <a:rPr lang="ru-RU" smtClean="0"/>
              <a:pPr>
                <a:defRPr/>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952119-58DC-41C1-B5B9-F42F78C31EB8}" type="slidenum">
              <a:rPr lang="ru-RU"/>
              <a:pPr>
                <a:defRPr/>
              </a:pPr>
              <a:t>‹#›</a:t>
            </a:fld>
            <a:endParaRPr lang="ru-RU"/>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pPr>
              <a:defRPr/>
            </a:pPr>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E460A0F4-96F8-4906-A66A-7B7A90FE97A5}" type="slidenum">
              <a:rPr lang="ru-RU" smtClean="0"/>
              <a:pPr>
                <a:defRPr/>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pPr>
              <a:defRPr/>
            </a:pPr>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A3500749-DE3D-4E21-ACBA-6EAD8DDBC91E}" type="slidenum">
              <a:rPr lang="ru-RU" smtClean="0"/>
              <a:pPr>
                <a:defRPr/>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pPr>
              <a:defRPr/>
            </a:pPr>
            <a:endParaRPr lang="ru-RU"/>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A10BE894-643A-4235-9CC1-CC0E2E95FFAC}" type="slidenum">
              <a:rPr lang="ru-RU" smtClean="0"/>
              <a:pPr>
                <a:defRPr/>
              </a:pPr>
              <a:t>‹#›</a:t>
            </a:fld>
            <a:endParaRPr lang="ru-RU"/>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67E04ED-C3C5-41C3-A9A8-33A9DFCD5082}" type="slidenum">
              <a:rPr lang="ru-RU" smtClean="0"/>
              <a:pPr>
                <a:defRPr/>
              </a:pPr>
              <a:t>‹#›</a:t>
            </a:fld>
            <a:endParaRPr lang="ru-RU"/>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CAB328B-902E-417B-93BF-F0C5485A07AC}" type="slidenum">
              <a:rPr lang="ru-RU" smtClean="0"/>
              <a:pPr>
                <a:defRPr/>
              </a:pPr>
              <a:t>‹#›</a:t>
            </a:fld>
            <a:endParaRPr lang="ru-RU"/>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19873034-2870-4C5A-A75E-56DC6A005B73}" type="slidenum">
              <a:rPr lang="ru-RU" smtClean="0"/>
              <a:pPr>
                <a:defRPr/>
              </a:pPr>
              <a:t>‹#›</a:t>
            </a:fld>
            <a:endParaRPr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endParaRPr lang="ru-RU"/>
          </a:p>
        </p:txBody>
      </p:sp>
      <p:sp>
        <p:nvSpPr>
          <p:cNvPr id="16" name="Нижний колонтитул 16"/>
          <p:cNvSpPr>
            <a:spLocks noGrp="1"/>
          </p:cNvSpPr>
          <p:nvPr>
            <p:ph type="ftr" sz="quarter" idx="11"/>
          </p:nvPr>
        </p:nvSpPr>
        <p:spPr/>
        <p:txBody>
          <a:bodyPr/>
          <a:lstStyle>
            <a:lvl1pPr>
              <a:defRPr/>
            </a:lvl1pPr>
            <a:extLst/>
          </a:lstStyle>
          <a:p>
            <a:pPr>
              <a:defRPr/>
            </a:pPr>
            <a:endParaRPr lang="ru-RU"/>
          </a:p>
        </p:txBody>
      </p:sp>
      <p:sp>
        <p:nvSpPr>
          <p:cNvPr id="17" name="Номер слайда 28"/>
          <p:cNvSpPr>
            <a:spLocks noGrp="1"/>
          </p:cNvSpPr>
          <p:nvPr>
            <p:ph type="sldNum" sz="quarter" idx="12"/>
          </p:nvPr>
        </p:nvSpPr>
        <p:spPr/>
        <p:txBody>
          <a:bodyPr/>
          <a:lstStyle>
            <a:lvl1pPr>
              <a:defRPr/>
            </a:lvl1pPr>
            <a:extLst/>
          </a:lstStyle>
          <a:p>
            <a:pPr>
              <a:defRPr/>
            </a:pPr>
            <a:fld id="{F7BB5E05-B8B4-4DCA-9D2C-241C4818898A}" type="slidenum">
              <a:rPr lang="ru-RU"/>
              <a:pPr>
                <a:defRPr/>
              </a:pPr>
              <a:t>‹#›</a:t>
            </a:fld>
            <a:endParaRPr lang="ru-RU"/>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E460A0F4-96F8-4906-A66A-7B7A90FE97A5}" type="slidenum">
              <a:rPr lang="ru-RU" smtClean="0"/>
              <a:pPr>
                <a:defRPr/>
              </a:pPr>
              <a:t>‹#›</a:t>
            </a:fld>
            <a:endParaRPr lang="ru-RU"/>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A3500749-DE3D-4E21-ACBA-6EAD8DDBC91E}"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952119-58DC-41C1-B5B9-F42F78C31EB8}" type="slidenum">
              <a:rPr lang="ru-RU"/>
              <a:pPr>
                <a:defRPr/>
              </a:pPr>
              <a:t>‹#›</a:t>
            </a:fld>
            <a:endParaRPr lang="ru-RU"/>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pPr>
              <a:defRPr/>
            </a:pPr>
            <a:endParaRPr lang="ru-RU"/>
          </a:p>
        </p:txBody>
      </p:sp>
      <p:sp>
        <p:nvSpPr>
          <p:cNvPr id="17" name="Нижний колонтитул 16"/>
          <p:cNvSpPr>
            <a:spLocks noGrp="1"/>
          </p:cNvSpPr>
          <p:nvPr>
            <p:ph type="ftr" sz="quarter" idx="11"/>
          </p:nvPr>
        </p:nvSpPr>
        <p:spPr/>
        <p:txBody>
          <a:bodyPr/>
          <a:lstStyle>
            <a:extLst/>
          </a:lstStyle>
          <a:p>
            <a:pPr>
              <a:defRPr/>
            </a:pPr>
            <a:endParaRPr lang="ru-RU"/>
          </a:p>
        </p:txBody>
      </p:sp>
      <p:sp>
        <p:nvSpPr>
          <p:cNvPr id="29" name="Номер слайда 28"/>
          <p:cNvSpPr>
            <a:spLocks noGrp="1"/>
          </p:cNvSpPr>
          <p:nvPr>
            <p:ph type="sldNum" sz="quarter" idx="12"/>
          </p:nvPr>
        </p:nvSpPr>
        <p:spPr/>
        <p:txBody>
          <a:bodyPr/>
          <a:lstStyle>
            <a:extLst/>
          </a:lstStyle>
          <a:p>
            <a:pPr>
              <a:defRPr/>
            </a:pPr>
            <a:fld id="{A10BE894-643A-4235-9CC1-CC0E2E95FFAC}" type="slidenum">
              <a:rPr lang="ru-RU" smtClean="0"/>
              <a:pPr>
                <a:defRPr/>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67E04ED-C3C5-41C3-A9A8-33A9DFCD5082}" type="slidenum">
              <a:rPr lang="ru-RU" smtClean="0"/>
              <a:pPr>
                <a:defRPr/>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C8F5C34-0911-44BE-AD90-638FDF4EC44C}" type="slidenum">
              <a:rPr lang="ru-RU"/>
              <a:pPr>
                <a:defRPr/>
              </a:pPr>
              <a:t>‹#›</a:t>
            </a:fld>
            <a:endParaRPr lang="ru-RU"/>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CAB328B-902E-417B-93BF-F0C5485A07AC}" type="slidenum">
              <a:rPr lang="ru-RU" smtClean="0"/>
              <a:pPr>
                <a:defRPr/>
              </a:pPr>
              <a:t>‹#›</a:t>
            </a:fld>
            <a:endParaRPr lang="ru-RU"/>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19873034-2870-4C5A-A75E-56DC6A005B73}" type="slidenum">
              <a:rPr lang="ru-RU" smtClean="0"/>
              <a:pPr>
                <a:defRPr/>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E460A0F4-96F8-4906-A66A-7B7A90FE97A5}" type="slidenum">
              <a:rPr lang="ru-RU" smtClean="0"/>
              <a:pPr>
                <a:defRPr/>
              </a:pPr>
              <a:t>‹#›</a:t>
            </a:fld>
            <a:endParaRPr lang="ru-RU"/>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pPr>
              <a:defRPr/>
            </a:pPr>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pPr>
              <a:defRPr/>
            </a:pPr>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pPr>
              <a:defRPr/>
            </a:pPr>
            <a:fld id="{A3500749-DE3D-4E21-ACBA-6EAD8DDBC91E}" type="slidenum">
              <a:rPr lang="ru-RU" smtClean="0"/>
              <a:pPr>
                <a:defRPr/>
              </a:pPr>
              <a:t>‹#›</a:t>
            </a:fld>
            <a:endParaRPr lang="ru-RU"/>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A10BE894-643A-4235-9CC1-CC0E2E95FFAC}" type="slidenum">
              <a:rPr lang="ru-RU" smtClean="0"/>
              <a:pPr>
                <a:defRPr/>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4361688" y="1026372"/>
            <a:ext cx="457200" cy="441325"/>
          </a:xfrm>
        </p:spPr>
        <p:txBody>
          <a:bodyPr/>
          <a:lstStyle/>
          <a:p>
            <a:pPr>
              <a:defRPr/>
            </a:pPr>
            <a:fld id="{4BBBBE57-E94F-44F0-A683-12FD6EB7B8ED}" type="slidenum">
              <a:rPr lang="ru-RU" smtClean="0"/>
              <a:pPr>
                <a:defRPr/>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endParaRPr lang="ru-RU"/>
          </a:p>
        </p:txBody>
      </p:sp>
      <p:sp>
        <p:nvSpPr>
          <p:cNvPr id="26" name="Нижний колонтитул 4"/>
          <p:cNvSpPr>
            <a:spLocks noGrp="1"/>
          </p:cNvSpPr>
          <p:nvPr>
            <p:ph type="ftr" sz="quarter" idx="11"/>
          </p:nvPr>
        </p:nvSpPr>
        <p:spPr/>
        <p:txBody>
          <a:bodyPr/>
          <a:lstStyle>
            <a:lvl1pPr>
              <a:defRPr/>
            </a:lvl1pPr>
            <a:extLst/>
          </a:lstStyle>
          <a:p>
            <a:pPr>
              <a:defRPr/>
            </a:pPr>
            <a:endParaRPr lang="ru-RU"/>
          </a:p>
        </p:txBody>
      </p:sp>
      <p:sp>
        <p:nvSpPr>
          <p:cNvPr id="27" name="Номер слайда 5"/>
          <p:cNvSpPr>
            <a:spLocks noGrp="1"/>
          </p:cNvSpPr>
          <p:nvPr>
            <p:ph type="sldNum" sz="quarter" idx="12"/>
          </p:nvPr>
        </p:nvSpPr>
        <p:spPr/>
        <p:txBody>
          <a:bodyPr/>
          <a:lstStyle>
            <a:lvl1pPr>
              <a:defRPr/>
            </a:lvl1pPr>
            <a:extLst/>
          </a:lstStyle>
          <a:p>
            <a:pPr>
              <a:defRPr/>
            </a:pPr>
            <a:fld id="{1AF7FB59-1642-42FD-AC7F-7E366CC9C85B}" type="slidenum">
              <a:rPr lang="ru-RU"/>
              <a:pPr>
                <a:defRPr/>
              </a:pPr>
              <a:t>‹#›</a:t>
            </a:fld>
            <a:endParaRPr lang="ru-RU"/>
          </a:p>
        </p:txBody>
      </p:sp>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pPr>
              <a:defRPr/>
            </a:pPr>
            <a:endParaRPr lang="ru-RU"/>
          </a:p>
        </p:txBody>
      </p:sp>
      <p:sp>
        <p:nvSpPr>
          <p:cNvPr id="4" name="Дата 3"/>
          <p:cNvSpPr>
            <a:spLocks noGrp="1"/>
          </p:cNvSpPr>
          <p:nvPr>
            <p:ph type="dt" sz="half" idx="10"/>
          </p:nvPr>
        </p:nvSpPr>
        <p:spPr/>
        <p:txBody>
          <a:bodyPr/>
          <a:lstStyle/>
          <a:p>
            <a:pPr>
              <a:defRPr/>
            </a:pPr>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867E04ED-C3C5-41C3-A9A8-33A9DFCD5082}" type="slidenum">
              <a:rPr lang="ru-RU" smtClean="0"/>
              <a:pPr>
                <a:defRPr/>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CAB328B-902E-417B-93BF-F0C5485A07AC}" type="slidenum">
              <a:rPr lang="ru-RU" smtClean="0"/>
              <a:pPr>
                <a:defRPr/>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pPr>
              <a:defRPr/>
            </a:pPr>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pPr>
              <a:defRPr/>
            </a:pPr>
            <a:fld id="{19873034-2870-4C5A-A75E-56DC6A005B73}" type="slidenum">
              <a:rPr lang="ru-RU" smtClean="0"/>
              <a:pPr>
                <a:defRPr/>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a:xfrm>
            <a:off x="4343400" y="1036020"/>
            <a:ext cx="457200" cy="441325"/>
          </a:xfrm>
        </p:spPr>
        <p:txBody>
          <a:bodyPr/>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E460A0F4-96F8-4906-A66A-7B7A90FE97A5}" type="slidenum">
              <a:rPr lang="ru-RU" smtClean="0"/>
              <a:pPr>
                <a:defRPr/>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pPr>
              <a:defRPr/>
            </a:pPr>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pPr>
              <a:defRPr/>
            </a:pPr>
            <a:fld id="{A3500749-DE3D-4E21-ACBA-6EAD8DDBC91E}" type="slidenum">
              <a:rPr lang="ru-RU" smtClean="0"/>
              <a:pPr>
                <a:defRPr/>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pPr>
              <a:defRPr/>
            </a:pPr>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pPr>
              <a:defRPr/>
            </a:pPr>
            <a:endParaRPr lang="ru-RU"/>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1661368-BD10-468D-A317-931DD63D3C21}"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pPr>
              <a:defRPr/>
            </a:pPr>
            <a:fld id="{D1193BE5-A539-4EA8-8DA3-D63FCE0FD6AF}" type="slidenum">
              <a:rPr lang="ru-RU" smtClean="0"/>
              <a:pPr>
                <a:defRPr/>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pPr>
              <a:defRPr/>
            </a:pPr>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250001E3-9DFD-41C7-B203-5D8C4DD8A1ED}" type="slidenum">
              <a:rPr lang="ru-RU" smtClean="0"/>
              <a:pPr>
                <a:defRPr/>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pPr>
              <a:defRPr/>
            </a:pPr>
            <a:endParaRPr lang="ru-RU"/>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89CCAEEB-3A05-4AE3-97A6-2F04DE52D7A9}" type="slidenum">
              <a:rPr lang="ru-RU"/>
              <a:pPr>
                <a:defRPr/>
              </a:pPr>
              <a:t>‹#›</a:t>
            </a:fld>
            <a:endParaRPr lang="ru-RU"/>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0445EE14-D12B-4D14-B35C-817B1726E46C}" type="slidenum">
              <a:rPr lang="ru-RU" smtClean="0"/>
              <a:pPr>
                <a:defRPr/>
              </a:pPr>
              <a:t>‹#›</a:t>
            </a:fld>
            <a:endParaRPr lang="ru-RU"/>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pPr>
              <a:defRPr/>
            </a:pPr>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2B2EACDB-F769-44C9-A413-E7CFB23AFA69}" type="slidenum">
              <a:rPr lang="ru-RU" smtClean="0"/>
              <a:pPr>
                <a:defRPr/>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pPr>
              <a:defRPr/>
            </a:pPr>
            <a:fld id="{D04D7CBF-62C8-4458-A99A-E1CEB854049B}" type="slidenum">
              <a:rPr lang="ru-RU" smtClean="0"/>
              <a:pPr>
                <a:defRPr/>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pPr>
              <a:defRPr/>
            </a:pPr>
            <a:fld id="{66931B0D-8458-45BE-92E4-66B4C431703F}" type="slidenum">
              <a:rPr lang="ru-RU" smtClean="0"/>
              <a:pPr>
                <a:defRPr/>
              </a:pPr>
              <a:t>‹#›</a:t>
            </a:fld>
            <a:endParaRPr lang="ru-RU"/>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A2E23B4A-13E6-4A25-944D-70E3CF9F5CCB}" type="slidenum">
              <a:rPr lang="ru-RU" smtClean="0"/>
              <a:pPr>
                <a:defRPr/>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405C916A-B331-400F-8F33-D51C63D3A061}" type="slidenum">
              <a:rPr lang="ru-RU" smtClean="0"/>
              <a:pPr>
                <a:defRPr/>
              </a:pPr>
              <a:t>‹#›</a:t>
            </a:fld>
            <a:endParaRPr lang="ru-RU"/>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pPr>
              <a:defRPr/>
            </a:pPr>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5EBD672D-6197-4D2A-83E0-313A648B661D}" type="slidenum">
              <a:rPr lang="ru-RU" smtClean="0"/>
              <a:pPr>
                <a:defRPr/>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pPr>
              <a:defRPr/>
            </a:pPr>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25EAA341-33B0-48F0-9BEE-9E36EC2288B0}" type="slidenum">
              <a:rPr lang="ru-RU" smtClean="0"/>
              <a:pPr>
                <a:defRPr/>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pPr>
              <a:defRPr/>
            </a:pPr>
            <a:endParaRPr lang="ru-RU"/>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C9391D28-214F-4ECB-AD3D-6F186D06EA21}" type="slidenum">
              <a:rPr lang="ru-RU" smtClean="0"/>
              <a:pPr>
                <a:defRPr/>
              </a:pPr>
              <a:t>‹#›</a:t>
            </a:fld>
            <a:endParaRPr lang="ru-RU"/>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772BDC08-CC86-4693-AFC6-A94C49443719}" type="slidenum">
              <a:rPr lang="ru-RU" smtClean="0"/>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BBBBE57-E94F-44F0-A683-12FD6EB7B8ED}" type="slidenum">
              <a:rPr lang="ru-RU"/>
              <a:pPr>
                <a:defRPr/>
              </a:pPr>
              <a:t>‹#›</a:t>
            </a:fld>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endParaRPr lang="ru-RU"/>
          </a:p>
        </p:txBody>
      </p:sp>
      <p:sp>
        <p:nvSpPr>
          <p:cNvPr id="18" name="Нижний колонтитул 7"/>
          <p:cNvSpPr>
            <a:spLocks noGrp="1"/>
          </p:cNvSpPr>
          <p:nvPr>
            <p:ph type="ftr" sz="quarter" idx="11"/>
          </p:nvPr>
        </p:nvSpPr>
        <p:spPr/>
        <p:txBody>
          <a:bodyPr/>
          <a:lstStyle>
            <a:lvl1pPr>
              <a:defRPr/>
            </a:lvl1pPr>
            <a:extLst/>
          </a:lstStyle>
          <a:p>
            <a:pPr>
              <a:defRPr/>
            </a:pPr>
            <a:endParaRPr lang="ru-RU"/>
          </a:p>
        </p:txBody>
      </p:sp>
      <p:sp>
        <p:nvSpPr>
          <p:cNvPr id="19" name="Номер слайда 8"/>
          <p:cNvSpPr>
            <a:spLocks noGrp="1"/>
          </p:cNvSpPr>
          <p:nvPr>
            <p:ph type="sldNum" sz="quarter" idx="12"/>
          </p:nvPr>
        </p:nvSpPr>
        <p:spPr/>
        <p:txBody>
          <a:bodyPr/>
          <a:lstStyle>
            <a:lvl1pPr>
              <a:defRPr/>
            </a:lvl1pPr>
            <a:extLst/>
          </a:lstStyle>
          <a:p>
            <a:pPr>
              <a:defRPr/>
            </a:pPr>
            <a:fld id="{0C85EFA4-68DE-427D-9B14-3765060EA339}" type="slidenum">
              <a:rPr lang="ru-RU"/>
              <a:pPr>
                <a:defRPr/>
              </a:pPr>
              <a:t>‹#›</a:t>
            </a:fld>
            <a:endParaRPr lang="ru-RU"/>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29" name="Номер слайда 28"/>
          <p:cNvSpPr>
            <a:spLocks noGrp="1"/>
          </p:cNvSpPr>
          <p:nvPr>
            <p:ph type="sldNum" sz="quarter" idx="12"/>
          </p:nvPr>
        </p:nvSpPr>
        <p:spPr/>
        <p:txBody>
          <a:bodyPr/>
          <a:lstStyle/>
          <a:p>
            <a:pPr>
              <a:defRPr/>
            </a:pPr>
            <a:fld id="{A10BE894-643A-4235-9CC1-CC0E2E95FFAC}" type="slidenum">
              <a:rPr lang="ru-RU" smtClean="0"/>
              <a:pPr>
                <a:defRPr/>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7924800" y="6416675"/>
            <a:ext cx="762000" cy="365125"/>
          </a:xfrm>
        </p:spPr>
        <p:txBody>
          <a:bodyPr/>
          <a:lstStyle/>
          <a:p>
            <a:pPr>
              <a:defRPr/>
            </a:pPr>
            <a:fld id="{867E04ED-C3C5-41C3-A9A8-33A9DFCD5082}"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CAB328B-902E-417B-93BF-F0C5485A07AC}" type="slidenum">
              <a:rPr lang="ru-RU" smtClean="0"/>
              <a:pPr>
                <a:defRPr/>
              </a:pPr>
              <a:t>‹#›</a:t>
            </a:fld>
            <a:endParaRPr lang="ru-RU"/>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9873034-2870-4C5A-A75E-56DC6A005B73}" type="slidenum">
              <a:rPr lang="ru-RU" smtClean="0"/>
              <a:pPr>
                <a:defRPr/>
              </a:pPr>
              <a:t>‹#›</a:t>
            </a:fld>
            <a:endParaRPr lang="ru-RU"/>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460A0F4-96F8-4906-A66A-7B7A90FE97A5}" type="slidenum">
              <a:rPr lang="ru-RU" smtClean="0"/>
              <a:pPr>
                <a:defRPr/>
              </a:pPr>
              <a:t>‹#›</a:t>
            </a:fld>
            <a:endParaRPr lang="ru-RU"/>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3500749-DE3D-4E21-ACBA-6EAD8DDBC91E}" type="slidenum">
              <a:rPr lang="ru-RU" smtClean="0"/>
              <a:pPr>
                <a:defRPr/>
              </a:pPr>
              <a:t>‹#›</a:t>
            </a:fld>
            <a:endParaRPr lang="ru-RU"/>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F2AF208D-892B-4386-959E-44C5A256A8AD}" type="slidenum">
              <a:rPr lang="ru-RU"/>
              <a:pPr>
                <a:defRPr/>
              </a:pPr>
              <a:t>‹#›</a:t>
            </a:fld>
            <a:endParaRPr lang="ru-RU"/>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a:defRPr/>
            </a:pPr>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pPr>
              <a:defRPr/>
            </a:pPr>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A10BE894-643A-4235-9CC1-CC0E2E95FFAC}" type="slidenum">
              <a:rPr lang="ru-RU" smtClean="0"/>
              <a:pPr>
                <a:defRPr/>
              </a:pPr>
              <a:t>‹#›</a:t>
            </a:fld>
            <a:endParaRPr lang="ru-RU"/>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67E04ED-C3C5-41C3-A9A8-33A9DFCD5082}" type="slidenum">
              <a:rPr lang="ru-RU" smtClean="0"/>
              <a:pPr>
                <a:defRPr/>
              </a:pPr>
              <a:t>‹#›</a:t>
            </a:fld>
            <a:endParaRPr lang="ru-RU"/>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CAB328B-902E-417B-93BF-F0C5485A07AC}" type="slidenum">
              <a:rPr lang="ru-RU" smtClean="0"/>
              <a:pPr>
                <a:defRPr/>
              </a:pPr>
              <a:t>‹#›</a:t>
            </a:fld>
            <a:endParaRPr lang="ru-RU"/>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pPr>
              <a:defRPr/>
            </a:pPr>
            <a:endParaRPr lang="ru-RU"/>
          </a:p>
        </p:txBody>
      </p:sp>
      <p:sp>
        <p:nvSpPr>
          <p:cNvPr id="27" name="Номер слайда 26"/>
          <p:cNvSpPr>
            <a:spLocks noGrp="1"/>
          </p:cNvSpPr>
          <p:nvPr>
            <p:ph type="sldNum" sz="quarter" idx="11"/>
          </p:nvPr>
        </p:nvSpPr>
        <p:spPr/>
        <p:txBody>
          <a:bodyPr rtlCol="0"/>
          <a:lstStyle/>
          <a:p>
            <a:pPr>
              <a:defRPr/>
            </a:pPr>
            <a:fld id="{19873034-2870-4C5A-A75E-56DC6A005B73}" type="slidenum">
              <a:rPr lang="ru-RU" smtClean="0"/>
              <a:pPr>
                <a:defRPr/>
              </a:pPr>
              <a:t>‹#›</a:t>
            </a:fld>
            <a:endParaRPr lang="ru-RU"/>
          </a:p>
        </p:txBody>
      </p:sp>
      <p:sp>
        <p:nvSpPr>
          <p:cNvPr id="28" name="Нижний колонтитул 27"/>
          <p:cNvSpPr>
            <a:spLocks noGrp="1"/>
          </p:cNvSpPr>
          <p:nvPr>
            <p:ph type="ftr" sz="quarter" idx="12"/>
          </p:nvPr>
        </p:nvSpPr>
        <p:spPr/>
        <p:txBody>
          <a:bodyPr rtlCol="0"/>
          <a:lstStyle/>
          <a:p>
            <a:pPr>
              <a:defRPr/>
            </a:pPr>
            <a:endParaRPr lang="ru-RU"/>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a:defRPr/>
            </a:pPr>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pPr>
              <a:defRPr/>
            </a:pPr>
            <a:endParaRPr lang="ru-RU"/>
          </a:p>
        </p:txBody>
      </p:sp>
      <p:sp>
        <p:nvSpPr>
          <p:cNvPr id="5" name="Номер слайда 4"/>
          <p:cNvSpPr>
            <a:spLocks noGrp="1"/>
          </p:cNvSpPr>
          <p:nvPr>
            <p:ph type="sldNum" sz="quarter" idx="12"/>
          </p:nvPr>
        </p:nvSpPr>
        <p:spPr>
          <a:xfrm>
            <a:off x="8174736" y="2272"/>
            <a:ext cx="762000" cy="365760"/>
          </a:xfrm>
        </p:spPr>
        <p:txBody>
          <a:bodyPr/>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460A0F4-96F8-4906-A66A-7B7A90FE97A5}" type="slidenum">
              <a:rPr lang="ru-RU" smtClean="0"/>
              <a:pPr>
                <a:defRPr/>
              </a:pPr>
              <a:t>‹#›</a:t>
            </a:fld>
            <a:endParaRPr lang="ru-RU"/>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3500749-DE3D-4E21-ACBA-6EAD8DDBC91E}" type="slidenum">
              <a:rPr lang="ru-RU" smtClean="0"/>
              <a:pPr>
                <a:defRPr/>
              </a:pPr>
              <a:t>‹#›</a:t>
            </a:fld>
            <a:endParaRPr 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endParaRPr lang="ru-RU"/>
          </a:p>
        </p:txBody>
      </p:sp>
      <p:sp>
        <p:nvSpPr>
          <p:cNvPr id="3" name="Нижний колонтитул 2"/>
          <p:cNvSpPr>
            <a:spLocks noGrp="1"/>
          </p:cNvSpPr>
          <p:nvPr>
            <p:ph type="ftr" sz="quarter" idx="11"/>
          </p:nvPr>
        </p:nvSpPr>
        <p:spPr/>
        <p:txBody>
          <a:bodyPr/>
          <a:lstStyle>
            <a:lvl1pPr>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BAE629CD-8B98-4186-BF9C-D38660A6D893}" type="slidenum">
              <a:rPr lang="ru-RU"/>
              <a:pPr>
                <a:defRPr/>
              </a:pPr>
              <a:t>‹#›</a:t>
            </a:fld>
            <a:endParaRPr lang="ru-RU"/>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10BE894-643A-4235-9CC1-CC0E2E95FFAC}" type="slidenum">
              <a:rPr lang="ru-RU" smtClean="0"/>
              <a:pPr>
                <a:defRPr/>
              </a:pPr>
              <a:t>‹#›</a:t>
            </a:fld>
            <a:endParaRPr lang="ru-RU"/>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67E04ED-C3C5-41C3-A9A8-33A9DFCD5082}" type="slidenum">
              <a:rPr lang="ru-RU" smtClean="0"/>
              <a:pPr>
                <a:defRPr/>
              </a:pPr>
              <a:t>‹#›</a:t>
            </a:fld>
            <a:endParaRPr lang="ru-RU"/>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CAB328B-902E-417B-93BF-F0C5485A07AC}" type="slidenum">
              <a:rPr lang="ru-RU" smtClean="0"/>
              <a:pPr>
                <a:defRPr/>
              </a:pPr>
              <a:t>‹#›</a:t>
            </a:fld>
            <a:endParaRPr lang="ru-RU"/>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9873034-2870-4C5A-A75E-56DC6A005B73}" type="slidenum">
              <a:rPr lang="ru-RU" smtClean="0"/>
              <a:pPr>
                <a:defRPr/>
              </a:pPr>
              <a:t>‹#›</a:t>
            </a:fld>
            <a:endParaRPr lang="ru-RU"/>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460A0F4-96F8-4906-A66A-7B7A90FE97A5}" type="slidenum">
              <a:rPr lang="ru-RU" smtClean="0"/>
              <a:pPr>
                <a:defRPr/>
              </a:pPr>
              <a:t>‹#›</a:t>
            </a:fld>
            <a:endParaRPr lang="ru-RU"/>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C8DA0E7-9CDF-48E0-B686-1A3880C25A72}" type="slidenum">
              <a:rPr lang="ru-RU"/>
              <a:pPr>
                <a:defRPr/>
              </a:pPr>
              <a:t>‹#›</a:t>
            </a:fld>
            <a:endParaRPr lang="ru-RU"/>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3500749-DE3D-4E21-ACBA-6EAD8DDBC91E}" type="slidenum">
              <a:rPr lang="ru-RU" smtClean="0"/>
              <a:pPr>
                <a:defRPr/>
              </a:pPr>
              <a:t>‹#›</a:t>
            </a:fld>
            <a:endParaRPr lang="ru-RU"/>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A10BE894-643A-4235-9CC1-CC0E2E95FFAC}"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BBBBE57-E94F-44F0-A683-12FD6EB7B8ED}" type="slidenum">
              <a:rPr lang="ru-RU" smtClean="0"/>
              <a:pPr>
                <a:defRPr/>
              </a:pPr>
              <a:t>‹#›</a:t>
            </a:fld>
            <a:endParaRPr lang="ru-RU"/>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67E04ED-C3C5-41C3-A9A8-33A9DFCD5082}"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CAB328B-902E-417B-93BF-F0C5485A07AC}" type="slidenum">
              <a:rPr lang="ru-RU" smtClean="0"/>
              <a:pPr>
                <a:defRPr/>
              </a:pPr>
              <a:t>‹#›</a:t>
            </a:fld>
            <a:endParaRPr lang="ru-RU"/>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9873034-2870-4C5A-A75E-56DC6A005B73}" type="slidenum">
              <a:rPr lang="ru-RU" smtClean="0"/>
              <a:pPr>
                <a:defRPr/>
              </a:pPr>
              <a:t>‹#›</a:t>
            </a:fld>
            <a:endParaRPr lang="ru-RU"/>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98AD290-89E2-42AF-859B-CF4F2A6CAF4A}" type="slidenum">
              <a:rPr lang="ru-RU" smtClean="0"/>
              <a:pPr>
                <a:defRPr/>
              </a:pPr>
              <a:t>‹#›</a:t>
            </a:fld>
            <a:endParaRPr lang="ru-RU"/>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7C8F9DB-0979-42CD-801D-E85C6611D00B}" type="slidenum">
              <a:rPr lang="ru-RU" smtClean="0"/>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endParaRPr lang="ru-RU"/>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FD534383-5DF9-4A5C-A896-6EC5294EB109}" type="slidenum">
              <a:rPr lang="ru-RU"/>
              <a:pPr>
                <a:defRPr/>
              </a:pPr>
              <a:t>‹#›</a:t>
            </a:fld>
            <a:endParaRPr lang="ru-RU"/>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460A0F4-96F8-4906-A66A-7B7A90FE97A5}" type="slidenum">
              <a:rPr lang="ru-RU" smtClean="0"/>
              <a:pPr>
                <a:defRPr/>
              </a:pPr>
              <a:t>‹#›</a:t>
            </a:fld>
            <a:endParaRPr lang="ru-RU"/>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A3500749-DE3D-4E21-ACBA-6EAD8DDBC91E}"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1661368-BD10-468D-A317-931DD63D3C21}" type="slidenum">
              <a:rPr lang="ru-RU" smtClean="0"/>
              <a:pPr>
                <a:defRPr/>
              </a:pPr>
              <a:t>‹#›</a:t>
            </a:fld>
            <a:endParaRPr lang="ru-RU"/>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193BE5-A539-4EA8-8DA3-D63FCE0FD6AF}" type="slidenum">
              <a:rPr lang="ru-RU" smtClean="0"/>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419EAB6-2C14-4A10-ACD3-DE0E9B876AD1}" type="slidenum">
              <a:rPr lang="ru-RU"/>
              <a:pPr>
                <a:defRPr/>
              </a:pPr>
              <a:t>‹#›</a:t>
            </a:fld>
            <a:endParaRPr lang="ru-R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6DD6713-5D97-4E59-9404-DF79F17647DD}" type="slidenum">
              <a:rPr lang="ru-RU"/>
              <a:pPr>
                <a:defRPr/>
              </a:pPr>
              <a:t>‹#›</a:t>
            </a:fld>
            <a:endParaRPr lang="ru-R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27DAC67-3486-49A4-9659-477D8FFDDFE9}" type="slidenum">
              <a:rPr lang="ru-RU"/>
              <a:pPr>
                <a:defRPr/>
              </a:pPr>
              <a:t>‹#›</a:t>
            </a:fld>
            <a:endParaRPr lang="ru-RU"/>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250001E3-9DFD-41C7-B203-5D8C4DD8A1ED}" type="slidenum">
              <a:rPr lang="ru-RU"/>
              <a:pPr>
                <a:defRPr/>
              </a:pPr>
              <a:t>‹#›</a:t>
            </a:fld>
            <a:endParaRPr lang="ru-RU"/>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445EE14-D12B-4D14-B35C-817B1726E46C}"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67E04ED-C3C5-41C3-A9A8-33A9DFCD5082}" type="slidenum">
              <a:rPr lang="ru-RU"/>
              <a:pPr>
                <a:defRPr/>
              </a:pPr>
              <a:t>‹#›</a:t>
            </a:fld>
            <a:endParaRPr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2B2EACDB-F769-44C9-A413-E7CFB23AFA69}" type="slidenum">
              <a:rPr lang="ru-RU"/>
              <a:pPr>
                <a:defRPr/>
              </a:pPr>
              <a:t>‹#›</a:t>
            </a:fld>
            <a:endParaRPr lang="ru-RU"/>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D04D7CBF-62C8-4458-A99A-E1CEB854049B}" type="slidenum">
              <a:rPr lang="ru-RU"/>
              <a:pPr>
                <a:defRPr/>
              </a:pPr>
              <a:t>‹#›</a:t>
            </a:fld>
            <a:endParaRPr lang="ru-RU"/>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66931B0D-8458-45BE-92E4-66B4C431703F}" type="slidenum">
              <a:rPr lang="ru-RU"/>
              <a:pPr>
                <a:defRPr/>
              </a:pPr>
              <a:t>‹#›</a:t>
            </a:fld>
            <a:endParaRPr lang="ru-RU"/>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A2E23B4A-13E6-4A25-944D-70E3CF9F5CCB}" type="slidenum">
              <a:rPr lang="ru-RU"/>
              <a:pPr>
                <a:defRPr/>
              </a:pPr>
              <a:t>‹#›</a:t>
            </a:fld>
            <a:endParaRPr lang="ru-RU"/>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Дата 1"/>
          <p:cNvSpPr>
            <a:spLocks noGrp="1"/>
          </p:cNvSpPr>
          <p:nvPr>
            <p:ph type="dt" sz="half" idx="10"/>
          </p:nvPr>
        </p:nvSpPr>
        <p:spPr/>
        <p:txBody>
          <a:bodyPr/>
          <a:lstStyle>
            <a:lvl1pPr>
              <a:defRPr/>
            </a:lvl1pPr>
            <a:extLst/>
          </a:lstStyle>
          <a:p>
            <a:pPr>
              <a:defRPr/>
            </a:pPr>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405C916A-B331-400F-8F33-D51C63D3A061}" type="slidenum">
              <a:rPr lang="ru-RU"/>
              <a:pPr>
                <a:defRPr/>
              </a:pPr>
              <a:t>‹#›</a:t>
            </a:fld>
            <a:endParaRPr lang="ru-RU"/>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5EBD672D-6197-4D2A-83E0-313A648B661D}" type="slidenum">
              <a:rPr lang="ru-RU"/>
              <a:pPr>
                <a:defRPr/>
              </a:pPr>
              <a:t>‹#›</a:t>
            </a:fld>
            <a:endParaRPr lang="ru-RU"/>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25EAA341-33B0-48F0-9BEE-9E36EC2288B0}" type="slidenum">
              <a:rPr lang="ru-RU"/>
              <a:pPr>
                <a:defRPr/>
              </a:pPr>
              <a:t>‹#›</a:t>
            </a:fld>
            <a:endParaRPr lang="ru-RU"/>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C9391D28-214F-4ECB-AD3D-6F186D06EA21}" type="slidenum">
              <a:rPr lang="ru-RU"/>
              <a:pPr>
                <a:defRPr/>
              </a:pPr>
              <a:t>‹#›</a:t>
            </a:fld>
            <a:endParaRPr lang="ru-RU"/>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772BDC08-CC86-4693-AFC6-A94C49443719}" type="slidenum">
              <a:rPr lang="ru-RU"/>
              <a:pPr>
                <a:defRPr/>
              </a:pPr>
              <a:t>‹#›</a:t>
            </a:fld>
            <a:endParaRPr lang="ru-RU"/>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BBA0880-9C49-4693-B3C1-1A0AF4D50978}"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CAB328B-902E-417B-93BF-F0C5485A07AC}" type="slidenum">
              <a:rPr lang="ru-RU"/>
              <a:pPr>
                <a:defRPr/>
              </a:pPr>
              <a:t>‹#›</a:t>
            </a:fld>
            <a:endParaRPr lang="ru-RU"/>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93A84EB1-C555-477D-854F-3389D24E5ACF}"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DB165E8-7C44-473F-8690-909CC5CCF3BC}" type="slidenum">
              <a:rPr lang="ru-RU"/>
              <a:pPr>
                <a:defRPr/>
              </a:pPr>
              <a:t>‹#›</a:t>
            </a:fld>
            <a:endParaRPr lang="ru-RU"/>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D1D6C5C-D171-4BA2-BCC2-B29F8D541C0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592BDAE0-4061-4F47-AE79-92F25A699297}" type="slidenum">
              <a:rPr lang="ru-RU"/>
              <a:pPr>
                <a:defRPr/>
              </a:pPr>
              <a:t>‹#›</a:t>
            </a:fld>
            <a:endParaRPr lang="ru-RU"/>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82E7CE63-1ADF-49B2-8B44-BDE2624688A3}" type="slidenum">
              <a:rPr lang="ru-RU"/>
              <a:pPr>
                <a:defRPr/>
              </a:pPr>
              <a:t>‹#›</a:t>
            </a:fld>
            <a:endParaRPr lang="ru-RU"/>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40DEB47-3F3F-44BF-B250-18C9DA591B40}" type="slidenum">
              <a:rPr lang="ru-RU"/>
              <a:pPr>
                <a:defRPr/>
              </a:pPr>
              <a:t>‹#›</a:t>
            </a:fld>
            <a:endParaRPr lang="ru-RU"/>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2715F737-4902-4A14-86A8-15329964B50E}" type="slidenum">
              <a:rPr lang="ru-RU"/>
              <a:pPr>
                <a:defRPr/>
              </a:pPr>
              <a:t>‹#›</a:t>
            </a:fld>
            <a:endParaRPr lang="ru-RU"/>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EEF0DEF-F84E-446E-8BDB-64A62FDBF5A0}" type="slidenum">
              <a:rPr lang="ru-RU"/>
              <a:pPr>
                <a:defRPr/>
              </a:pPr>
              <a:t>‹#›</a:t>
            </a:fld>
            <a:endParaRPr lang="ru-RU"/>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B7F0B72B-FD84-43D8-A745-4F72518A6EE5}" type="slidenum">
              <a:rPr lang="ru-RU"/>
              <a:pPr>
                <a:defRPr/>
              </a:pPr>
              <a:t>‹#›</a:t>
            </a:fld>
            <a:endParaRPr lang="ru-RU"/>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4605006F-794D-4BA0-AB32-F67C3D50E333}"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9873034-2870-4C5A-A75E-56DC6A005B73}" type="slidenum">
              <a:rPr lang="ru-RU"/>
              <a:pPr>
                <a:defRPr/>
              </a:pPr>
              <a:t>‹#›</a:t>
            </a:fld>
            <a:endParaRPr lang="ru-RU"/>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8442CAB-CC53-4CEA-9145-7C4F6CB56AD8}" type="slidenum">
              <a:rPr lang="ru-RU"/>
              <a:pPr>
                <a:defRPr/>
              </a:pPr>
              <a:t>‹#›</a:t>
            </a:fld>
            <a:endParaRPr lang="ru-RU"/>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a:defRPr/>
            </a:pPr>
            <a:endParaRPr lang="ru-RU"/>
          </a:p>
        </p:txBody>
      </p:sp>
      <p:sp>
        <p:nvSpPr>
          <p:cNvPr id="16" name="Номер слайда 15"/>
          <p:cNvSpPr>
            <a:spLocks noGrp="1"/>
          </p:cNvSpPr>
          <p:nvPr>
            <p:ph type="sldNum" sz="quarter" idx="11"/>
          </p:nvPr>
        </p:nvSpPr>
        <p:spPr/>
        <p:txBody>
          <a:bodyPr/>
          <a:lstStyle/>
          <a:p>
            <a:pPr>
              <a:defRPr/>
            </a:pPr>
            <a:fld id="{A10BE894-643A-4235-9CC1-CC0E2E95FFAC}" type="slidenum">
              <a:rPr lang="ru-RU" smtClean="0"/>
              <a:pPr>
                <a:defRPr/>
              </a:pPr>
              <a:t>‹#›</a:t>
            </a:fld>
            <a:endParaRPr lang="ru-RU"/>
          </a:p>
        </p:txBody>
      </p:sp>
      <p:sp>
        <p:nvSpPr>
          <p:cNvPr id="17" name="Нижний колонтитул 16"/>
          <p:cNvSpPr>
            <a:spLocks noGrp="1"/>
          </p:cNvSpPr>
          <p:nvPr>
            <p:ph type="ftr" sz="quarter" idx="12"/>
          </p:nvPr>
        </p:nvSpPr>
        <p:spPr/>
        <p:txBody>
          <a:bodyPr/>
          <a:lstStyle/>
          <a:p>
            <a:pPr>
              <a:defRPr/>
            </a:pPr>
            <a:endParaRPr lang="ru-RU"/>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pPr>
              <a:defRPr/>
            </a:pPr>
            <a:endParaRPr lang="ru-RU"/>
          </a:p>
        </p:txBody>
      </p:sp>
      <p:sp>
        <p:nvSpPr>
          <p:cNvPr id="15" name="Номер слайда 14"/>
          <p:cNvSpPr>
            <a:spLocks noGrp="1"/>
          </p:cNvSpPr>
          <p:nvPr>
            <p:ph type="sldNum" sz="quarter" idx="15"/>
          </p:nvPr>
        </p:nvSpPr>
        <p:spPr/>
        <p:txBody>
          <a:bodyPr/>
          <a:lstStyle>
            <a:lvl1pPr algn="ctr">
              <a:defRPr/>
            </a:lvl1pPr>
          </a:lstStyle>
          <a:p>
            <a:pPr>
              <a:defRPr/>
            </a:pPr>
            <a:fld id="{4BBBBE57-E94F-44F0-A683-12FD6EB7B8ED}" type="slidenum">
              <a:rPr lang="ru-RU" smtClean="0"/>
              <a:pPr>
                <a:defRPr/>
              </a:pPr>
              <a:t>‹#›</a:t>
            </a:fld>
            <a:endParaRPr lang="ru-RU"/>
          </a:p>
        </p:txBody>
      </p:sp>
      <p:sp>
        <p:nvSpPr>
          <p:cNvPr id="16" name="Нижний колонтитул 15"/>
          <p:cNvSpPr>
            <a:spLocks noGrp="1"/>
          </p:cNvSpPr>
          <p:nvPr>
            <p:ph type="ftr" sz="quarter" idx="16"/>
          </p:nvPr>
        </p:nvSpPr>
        <p:spPr/>
        <p:txBody>
          <a:bodyPr/>
          <a:lstStyle/>
          <a:p>
            <a:pPr>
              <a:defRPr/>
            </a:pPr>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67E04ED-C3C5-41C3-A9A8-33A9DFCD5082}" type="slidenum">
              <a:rPr lang="ru-RU" smtClean="0"/>
              <a:pPr>
                <a:defRPr/>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CAB328B-902E-417B-93BF-F0C5485A07AC}"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19873034-2870-4C5A-A75E-56DC6A005B73}" type="slidenum">
              <a:rPr lang="ru-RU" smtClean="0"/>
              <a:pPr>
                <a:defRPr/>
              </a:pPr>
              <a:t>‹#›</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7" name="Дата 6"/>
          <p:cNvSpPr>
            <a:spLocks noGrp="1"/>
          </p:cNvSpPr>
          <p:nvPr>
            <p:ph type="dt" sz="half" idx="10"/>
          </p:nvPr>
        </p:nvSpPr>
        <p:spPr/>
        <p:txBody>
          <a:bodyPr/>
          <a:lstStyle/>
          <a:p>
            <a:pPr>
              <a:defRPr/>
            </a:pPr>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498AD290-89E2-42AF-859B-CF4F2A6CAF4A}"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pPr>
              <a:defRPr/>
            </a:pPr>
            <a:endParaRPr lang="ru-RU"/>
          </a:p>
        </p:txBody>
      </p:sp>
      <p:sp>
        <p:nvSpPr>
          <p:cNvPr id="9" name="Номер слайда 8"/>
          <p:cNvSpPr>
            <a:spLocks noGrp="1"/>
          </p:cNvSpPr>
          <p:nvPr>
            <p:ph type="sldNum" sz="quarter" idx="15"/>
          </p:nvPr>
        </p:nvSpPr>
        <p:spPr/>
        <p:txBody>
          <a:bodyPr/>
          <a:lstStyle/>
          <a:p>
            <a:pPr>
              <a:defRPr/>
            </a:pPr>
            <a:fld id="{E460A0F4-96F8-4906-A66A-7B7A90FE97A5}" type="slidenum">
              <a:rPr lang="ru-RU" smtClean="0"/>
              <a:pPr>
                <a:defRPr/>
              </a:pPr>
              <a:t>‹#›</a:t>
            </a:fld>
            <a:endParaRPr lang="ru-RU"/>
          </a:p>
        </p:txBody>
      </p:sp>
      <p:sp>
        <p:nvSpPr>
          <p:cNvPr id="10" name="Нижний колонтитул 9"/>
          <p:cNvSpPr>
            <a:spLocks noGrp="1"/>
          </p:cNvSpPr>
          <p:nvPr>
            <p:ph type="ftr" sz="quarter" idx="16"/>
          </p:nvPr>
        </p:nvSpPr>
        <p:spPr/>
        <p:txBody>
          <a:bodyPr/>
          <a:lstStyle/>
          <a:p>
            <a:pPr>
              <a:defRPr/>
            </a:pPr>
            <a:endParaRPr lang="ru-RU"/>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pPr>
              <a:defRPr/>
            </a:pPr>
            <a:endParaRPr lang="ru-RU"/>
          </a:p>
        </p:txBody>
      </p:sp>
      <p:sp>
        <p:nvSpPr>
          <p:cNvPr id="9" name="Номер слайда 8"/>
          <p:cNvSpPr>
            <a:spLocks noGrp="1"/>
          </p:cNvSpPr>
          <p:nvPr>
            <p:ph type="sldNum" sz="quarter" idx="11"/>
          </p:nvPr>
        </p:nvSpPr>
        <p:spPr/>
        <p:txBody>
          <a:bodyPr/>
          <a:lstStyle/>
          <a:p>
            <a:pPr>
              <a:defRPr/>
            </a:pPr>
            <a:fld id="{A3500749-DE3D-4E21-ACBA-6EAD8DDBC91E}" type="slidenum">
              <a:rPr lang="ru-RU" smtClean="0"/>
              <a:pPr>
                <a:defRPr/>
              </a:pPr>
              <a:t>‹#›</a:t>
            </a:fld>
            <a:endParaRPr lang="ru-RU"/>
          </a:p>
        </p:txBody>
      </p:sp>
      <p:sp>
        <p:nvSpPr>
          <p:cNvPr id="10" name="Нижний колонтитул 9"/>
          <p:cNvSpPr>
            <a:spLocks noGrp="1"/>
          </p:cNvSpPr>
          <p:nvPr>
            <p:ph type="ftr" sz="quarter" idx="12"/>
          </p:nvPr>
        </p:nvSpPr>
        <p:spPr/>
        <p:txBody>
          <a:bodyPr/>
          <a:lstStyle/>
          <a:p>
            <a:pPr>
              <a:defRPr/>
            </a:pPr>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98AD290-89E2-42AF-859B-CF4F2A6CAF4A}" type="slidenum">
              <a:rPr lang="ru-RU"/>
              <a:pPr>
                <a:defRPr/>
              </a:pPr>
              <a:t>‹#›</a:t>
            </a:fld>
            <a:endParaRPr lang="ru-RU"/>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pPr>
              <a:defRPr/>
            </a:pPr>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A10BE894-643A-4235-9CC1-CC0E2E95FFAC}" type="slidenum">
              <a:rPr lang="ru-RU" smtClean="0"/>
              <a:pPr>
                <a:defRPr/>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pPr>
              <a:defRPr/>
            </a:pPr>
            <a:endParaRPr lang="ru-RU"/>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pPr>
              <a:defRPr/>
            </a:pPr>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867E04ED-C3C5-41C3-A9A8-33A9DFCD5082}" type="slidenum">
              <a:rPr lang="ru-RU" smtClean="0"/>
              <a:pPr>
                <a:defRPr/>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pPr>
              <a:defRPr/>
            </a:pPr>
            <a:fld id="{9CAB328B-902E-417B-93BF-F0C5485A07AC}" type="slidenum">
              <a:rPr lang="ru-RU" smtClean="0"/>
              <a:pPr>
                <a:defRPr/>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pPr>
              <a:defRPr/>
            </a:pPr>
            <a:fld id="{19873034-2870-4C5A-A75E-56DC6A005B73}" type="slidenum">
              <a:rPr lang="ru-RU" smtClean="0"/>
              <a:pPr>
                <a:defRPr/>
              </a:pPr>
              <a:t>‹#›</a:t>
            </a:fld>
            <a:endParaRPr lang="ru-RU"/>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498AD290-89E2-42AF-859B-CF4F2A6CAF4A}" type="slidenum">
              <a:rPr lang="ru-RU" smtClean="0"/>
              <a:pPr>
                <a:defRPr/>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pPr>
              <a:defRPr/>
            </a:pPr>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E460A0F4-96F8-4906-A66A-7B7A90FE97A5}" type="slidenum">
              <a:rPr lang="ru-RU" smtClean="0"/>
              <a:pPr>
                <a:defRPr/>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pPr>
              <a:defRPr/>
            </a:pPr>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7C8F9DB-0979-42CD-801D-E85C6611D00B}" type="slidenum">
              <a:rPr lang="ru-RU"/>
              <a:pPr>
                <a:defRPr/>
              </a:pPr>
              <a:t>‹#›</a:t>
            </a:fld>
            <a:endParaRPr lang="ru-RU"/>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pPr>
              <a:defRPr/>
            </a:pPr>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A3500749-DE3D-4E21-ACBA-6EAD8DDBC91E}" type="slidenum">
              <a:rPr lang="ru-RU" smtClean="0"/>
              <a:pPr>
                <a:defRPr/>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pPr>
              <a:defRPr/>
            </a:pPr>
            <a:endParaRPr lang="ru-RU"/>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0DBD00F-7417-4E89-BB36-354F47F6739B}" type="slidenum">
              <a:rPr lang="ru-RU"/>
              <a:pPr>
                <a:defRPr/>
              </a:pPr>
              <a:t>‹#›</a:t>
            </a:fld>
            <a:endParaRPr lang="ru-RU"/>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A10BE894-643A-4235-9CC1-CC0E2E95FFAC}"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pPr>
              <a:defRPr/>
            </a:pPr>
            <a:fld id="{867E04ED-C3C5-41C3-A9A8-33A9DFCD5082}"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CAB328B-902E-417B-93BF-F0C5485A07AC}" type="slidenum">
              <a:rPr lang="ru-RU" smtClean="0"/>
              <a:pPr>
                <a:defRPr/>
              </a:pPr>
              <a:t>‹#›</a:t>
            </a:fld>
            <a:endParaRPr lang="ru-RU"/>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19873034-2870-4C5A-A75E-56DC6A005B73}" type="slidenum">
              <a:rPr lang="ru-RU" smtClean="0"/>
              <a:pPr>
                <a:defRPr/>
              </a:pPr>
              <a:t>‹#›</a:t>
            </a:fld>
            <a:endParaRPr lang="ru-RU"/>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460A0F4-96F8-4906-A66A-7B7A90FE97A5}" type="slidenum">
              <a:rPr lang="ru-RU"/>
              <a:pPr>
                <a:defRPr/>
              </a:pPr>
              <a:t>‹#›</a:t>
            </a:fld>
            <a:endParaRPr lang="ru-RU"/>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pPr>
              <a:defRPr/>
            </a:pPr>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E460A0F4-96F8-4906-A66A-7B7A90FE97A5}" type="slidenum">
              <a:rPr lang="ru-RU" smtClean="0"/>
              <a:pPr>
                <a:defRPr/>
              </a:pPr>
              <a:t>‹#›</a:t>
            </a:fld>
            <a:endParaRPr lang="ru-RU"/>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A3500749-DE3D-4E21-ACBA-6EAD8DDBC91E}" type="slidenum">
              <a:rPr lang="ru-RU" smtClean="0"/>
              <a:pPr>
                <a:defRPr/>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pPr>
              <a:defRPr/>
            </a:pPr>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pPr>
              <a:defRPr/>
            </a:pPr>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pPr>
              <a:defRPr/>
            </a:pPr>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pPr>
              <a:defRPr/>
            </a:pPr>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A10BE894-643A-4235-9CC1-CC0E2E95FFAC}" type="slidenum">
              <a:rPr lang="ru-RU" smtClean="0"/>
              <a:pPr>
                <a:defRPr/>
              </a:pPr>
              <a:t>‹#›</a:t>
            </a:fld>
            <a:endParaRPr lang="ru-RU"/>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67E04ED-C3C5-41C3-A9A8-33A9DFCD5082}" type="slidenum">
              <a:rPr lang="ru-RU" smtClean="0"/>
              <a:pPr>
                <a:defRPr/>
              </a:pPr>
              <a:t>‹#›</a:t>
            </a:fld>
            <a:endParaRPr lang="ru-RU"/>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CAB328B-902E-417B-93BF-F0C5485A07AC}" type="slidenum">
              <a:rPr lang="ru-RU" smtClean="0"/>
              <a:pPr>
                <a:defRPr/>
              </a:pPr>
              <a:t>‹#›</a:t>
            </a:fld>
            <a:endParaRPr lang="ru-RU"/>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pPr>
              <a:defRPr/>
            </a:pPr>
            <a:endParaRPr lang="ru-RU"/>
          </a:p>
        </p:txBody>
      </p:sp>
      <p:sp>
        <p:nvSpPr>
          <p:cNvPr id="27" name="Номер слайда 26"/>
          <p:cNvSpPr>
            <a:spLocks noGrp="1"/>
          </p:cNvSpPr>
          <p:nvPr>
            <p:ph type="sldNum" sz="quarter" idx="11"/>
          </p:nvPr>
        </p:nvSpPr>
        <p:spPr/>
        <p:txBody>
          <a:bodyPr rtlCol="0"/>
          <a:lstStyle/>
          <a:p>
            <a:pPr>
              <a:defRPr/>
            </a:pPr>
            <a:fld id="{19873034-2870-4C5A-A75E-56DC6A005B73}" type="slidenum">
              <a:rPr lang="ru-RU" smtClean="0"/>
              <a:pPr>
                <a:defRPr/>
              </a:pPr>
              <a:t>‹#›</a:t>
            </a:fld>
            <a:endParaRPr lang="ru-RU"/>
          </a:p>
        </p:txBody>
      </p:sp>
      <p:sp>
        <p:nvSpPr>
          <p:cNvPr id="28" name="Нижний колонтитул 27"/>
          <p:cNvSpPr>
            <a:spLocks noGrp="1"/>
          </p:cNvSpPr>
          <p:nvPr>
            <p:ph type="ftr" sz="quarter" idx="12"/>
          </p:nvPr>
        </p:nvSpPr>
        <p:spPr/>
        <p:txBody>
          <a:bodyPr rtlCol="0"/>
          <a:lstStyle/>
          <a:p>
            <a:pPr>
              <a:defRPr/>
            </a:pPr>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3500749-DE3D-4E21-ACBA-6EAD8DDBC91E}" type="slidenum">
              <a:rPr lang="ru-RU"/>
              <a:pPr>
                <a:defRPr/>
              </a:pPr>
              <a:t>‹#›</a:t>
            </a:fld>
            <a:endParaRPr lang="ru-RU"/>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pPr>
              <a:defRPr/>
            </a:pPr>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pPr>
              <a:defRPr/>
            </a:pPr>
            <a:endParaRPr lang="ru-RU"/>
          </a:p>
        </p:txBody>
      </p:sp>
      <p:sp>
        <p:nvSpPr>
          <p:cNvPr id="5" name="Номер слайда 4"/>
          <p:cNvSpPr>
            <a:spLocks noGrp="1"/>
          </p:cNvSpPr>
          <p:nvPr>
            <p:ph type="sldNum" sz="quarter" idx="12"/>
          </p:nvPr>
        </p:nvSpPr>
        <p:spPr>
          <a:xfrm>
            <a:off x="8174736" y="2272"/>
            <a:ext cx="762000" cy="365760"/>
          </a:xfrm>
        </p:spPr>
        <p:txBody>
          <a:bodyPr/>
          <a:lstStyle/>
          <a:p>
            <a:pPr>
              <a:defRPr/>
            </a:pPr>
            <a:fld id="{498AD290-89E2-42AF-859B-CF4F2A6CAF4A}" type="slidenum">
              <a:rPr lang="ru-RU" smtClean="0"/>
              <a:pPr>
                <a:defRPr/>
              </a:pPr>
              <a:t>‹#›</a:t>
            </a:fld>
            <a:endParaRPr lang="ru-RU"/>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7C8F9DB-0979-42CD-801D-E85C6611D00B}" type="slidenum">
              <a:rPr lang="ru-RU" smtClean="0"/>
              <a:pPr>
                <a:defRPr/>
              </a:pPr>
              <a:t>‹#›</a:t>
            </a:fld>
            <a:endParaRPr lang="ru-RU"/>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460A0F4-96F8-4906-A66A-7B7A90FE97A5}" type="slidenum">
              <a:rPr lang="ru-RU" smtClean="0"/>
              <a:pPr>
                <a:defRPr/>
              </a:pPr>
              <a:t>‹#›</a:t>
            </a:fld>
            <a:endParaRPr lang="ru-RU"/>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3500749-DE3D-4E21-ACBA-6EAD8DDBC91E}" type="slidenum">
              <a:rPr lang="ru-RU" smtClean="0"/>
              <a:pPr>
                <a:defRPr/>
              </a:pPr>
              <a:t>‹#›</a:t>
            </a:fld>
            <a:endParaRPr lang="ru-RU"/>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1661368-BD10-468D-A317-931DD63D3C21}" type="slidenum">
              <a:rPr lang="ru-RU" smtClean="0"/>
              <a:pPr>
                <a:defRPr/>
              </a:pPr>
              <a:t>‹#›</a:t>
            </a:fld>
            <a:endParaRPr lang="ru-RU"/>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193BE5-A539-4EA8-8DA3-D63FCE0FD6AF}" type="slidenum">
              <a:rPr lang="ru-RU" smtClean="0"/>
              <a:pPr>
                <a:defRPr/>
              </a:pPr>
              <a:t>‹#›</a:t>
            </a:fld>
            <a:endParaRPr lang="ru-RU"/>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952119-58DC-41C1-B5B9-F42F78C31EB8}" type="slidenum">
              <a:rPr lang="ru-RU"/>
              <a:pPr>
                <a:defRPr/>
              </a:pPr>
              <a:t>‹#›</a:t>
            </a:fld>
            <a:endParaRPr lang="ru-RU"/>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20" name="Нижний колонтитул 19"/>
          <p:cNvSpPr>
            <a:spLocks noGrp="1"/>
          </p:cNvSpPr>
          <p:nvPr>
            <p:ph type="ftr" sz="quarter" idx="11"/>
          </p:nvPr>
        </p:nvSpPr>
        <p:spPr/>
        <p:txBody>
          <a:bodyPr/>
          <a:lstStyle>
            <a:extLst/>
          </a:lstStyle>
          <a:p>
            <a:pPr>
              <a:defRPr/>
            </a:pPr>
            <a:endParaRPr lang="ru-RU"/>
          </a:p>
        </p:txBody>
      </p:sp>
      <p:sp>
        <p:nvSpPr>
          <p:cNvPr id="10" name="Номер слайда 9"/>
          <p:cNvSpPr>
            <a:spLocks noGrp="1"/>
          </p:cNvSpPr>
          <p:nvPr>
            <p:ph type="sldNum" sz="quarter" idx="12"/>
          </p:nvPr>
        </p:nvSpPr>
        <p:spPr/>
        <p:txBody>
          <a:bodyPr/>
          <a:lstStyle>
            <a:extLst/>
          </a:lstStyle>
          <a:p>
            <a:pPr>
              <a:defRPr/>
            </a:pPr>
            <a:fld id="{A10BE894-643A-4235-9CC1-CC0E2E95FFAC}"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4BBBBE57-E94F-44F0-A683-12FD6EB7B8ED}" type="slidenum">
              <a:rPr lang="ru-RU" smtClean="0"/>
              <a:pPr>
                <a:defRPr/>
              </a:pPr>
              <a:t>‹#›</a:t>
            </a:fld>
            <a:endParaRPr lang="ru-RU"/>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67E04ED-C3C5-41C3-A9A8-33A9DFCD5082}"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5.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6.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7.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8.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19.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0.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1.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7.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ru-RU"/>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charset="0"/>
              </a:defRPr>
            </a:lvl1pPr>
          </a:lstStyle>
          <a:p>
            <a:pPr>
              <a:defRPr/>
            </a:pPr>
            <a:endParaRPr lang="ru-RU"/>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fld id="{1E95C6B9-BE53-4CAE-B3A6-42A326CDE8B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1E95C6B9-BE53-4CAE-B3A6-42A326CDE8B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1E95C6B9-BE53-4CAE-B3A6-42A326CDE8B1}" type="slidenum">
              <a:rPr lang="ru-RU" smtClean="0"/>
              <a:pPr>
                <a:defRPr/>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1E95C6B9-BE53-4CAE-B3A6-42A326CDE8B1}"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1E95C6B9-BE53-4CAE-B3A6-42A326CDE8B1}" type="slidenum">
              <a:rPr lang="ru-RU" smtClean="0"/>
              <a:pPr>
                <a:defRPr/>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1E95C6B9-BE53-4CAE-B3A6-42A326CDE8B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1E95C6B9-BE53-4CAE-B3A6-42A326CDE8B1}"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1E95C6B9-BE53-4CAE-B3A6-42A326CDE8B1}" type="slidenum">
              <a:rPr lang="ru-RU" smtClean="0"/>
              <a:pPr>
                <a:defRPr/>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1E95C6B9-BE53-4CAE-B3A6-42A326CDE8B1}" type="slidenum">
              <a:rPr lang="ru-RU" smtClean="0"/>
              <a:pPr>
                <a:defRPr/>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1E95C6B9-BE53-4CAE-B3A6-42A326CDE8B1}" type="slidenum">
              <a:rPr lang="ru-RU" smtClean="0"/>
              <a:pPr>
                <a:defRPr/>
              </a:pPr>
              <a:t>‹#›</a:t>
            </a:fld>
            <a:endParaRPr lang="ru-RU"/>
          </a:p>
        </p:txBody>
      </p:sp>
    </p:spTree>
  </p:cSld>
  <p:clrMap bg1="dk1" tx1="lt1" bg2="dk2"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1E95C6B9-BE53-4CAE-B3A6-42A326CDE8B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2060"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DF24F1F9-E7D9-4ECB-95F0-C0F47811F9D1}"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812" r:id="rId1"/>
    <p:sldLayoutId id="2147483791" r:id="rId2"/>
    <p:sldLayoutId id="2147483813" r:id="rId3"/>
    <p:sldLayoutId id="2147483814" r:id="rId4"/>
    <p:sldLayoutId id="2147483815" r:id="rId5"/>
    <p:sldLayoutId id="2147483792" r:id="rId6"/>
    <p:sldLayoutId id="2147483816" r:id="rId7"/>
    <p:sldLayoutId id="2147483793" r:id="rId8"/>
    <p:sldLayoutId id="2147483817" r:id="rId9"/>
    <p:sldLayoutId id="2147483794" r:id="rId10"/>
    <p:sldLayoutId id="2147483795" r:id="rId11"/>
    <p:sldLayoutId id="2147483825" r:id="rId12"/>
  </p:sldLayoutIdLs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95C6B9-BE53-4CAE-B3A6-42A326CDE8B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E95C6B9-BE53-4CAE-B3A6-42A326CDE8B1}"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3079"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3DC2FC9-2422-41F4-8440-C511038B126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8" r:id="rId1"/>
    <p:sldLayoutId id="2147483796" r:id="rId2"/>
    <p:sldLayoutId id="2147483819" r:id="rId3"/>
    <p:sldLayoutId id="2147483797" r:id="rId4"/>
    <p:sldLayoutId id="2147483798" r:id="rId5"/>
    <p:sldLayoutId id="2147483799" r:id="rId6"/>
    <p:sldLayoutId id="2147483820" r:id="rId7"/>
    <p:sldLayoutId id="2147483800" r:id="rId8"/>
    <p:sldLayoutId id="2147483821" r:id="rId9"/>
    <p:sldLayoutId id="2147483801" r:id="rId10"/>
    <p:sldLayoutId id="2147483802" r:id="rId11"/>
    <p:sldLayoutId id="2147483803" r:id="rId12"/>
  </p:sldLayoutIdLst>
  <p:transition/>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4100"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4101"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F16D7A4-E852-41A2-8DFD-0FFA31039429}" type="slidenum">
              <a:rPr lang="ru-RU"/>
              <a:pPr>
                <a:defRPr/>
              </a:pPr>
              <a:t>‹#›</a:t>
            </a:fld>
            <a:endParaRPr lang="ru-RU"/>
          </a:p>
        </p:txBody>
      </p:sp>
      <p:grpSp>
        <p:nvGrpSpPr>
          <p:cNvPr id="4105"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22" r:id="rId1"/>
    <p:sldLayoutId id="2147483804" r:id="rId2"/>
    <p:sldLayoutId id="2147483823" r:id="rId3"/>
    <p:sldLayoutId id="2147483805" r:id="rId4"/>
    <p:sldLayoutId id="2147483806" r:id="rId5"/>
    <p:sldLayoutId id="2147483807" r:id="rId6"/>
    <p:sldLayoutId id="2147483808" r:id="rId7"/>
    <p:sldLayoutId id="2147483809" r:id="rId8"/>
    <p:sldLayoutId id="2147483824" r:id="rId9"/>
    <p:sldLayoutId id="2147483810" r:id="rId10"/>
    <p:sldLayoutId id="2147483811" r:id="rId11"/>
  </p:sldLayoutIdLst>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1E95C6B9-BE53-4CAE-B3A6-42A326CDE8B1}" type="slidenum">
              <a:rPr lang="ru-RU" smtClean="0"/>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1E95C6B9-BE53-4CAE-B3A6-42A326CDE8B1}" type="slidenum">
              <a:rPr lang="ru-RU" smtClean="0"/>
              <a:pPr>
                <a:defRPr/>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913" r:id="rId12"/>
  </p:sldLayoutIdLst>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1E95C6B9-BE53-4CAE-B3A6-42A326CDE8B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1E95C6B9-BE53-4CAE-B3A6-42A326CDE8B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1E95C6B9-BE53-4CAE-B3A6-42A326CDE8B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43.xml"/></Relationships>
</file>

<file path=ppt/slides/_rels/slide1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98.xml"/><Relationship Id="rId1" Type="http://schemas.openxmlformats.org/officeDocument/2006/relationships/audio" Target="file:///H:\&#1084;&#1072;&#1082;&#1072;&#1096;&#1086;&#1074;&#1072;\&#1056;&#1086;&#1084;&#1072;&#1085;&#1089;%20&#1043;&#1083;&#1080;&#1085;&#1082;&#1080;.mp3" TargetMode="Externa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79.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6.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95.xml"/><Relationship Id="rId1" Type="http://schemas.openxmlformats.org/officeDocument/2006/relationships/audio" Target="file:///H:\&#1084;&#1072;&#1082;&#1072;&#1096;&#1086;&#1074;&#1072;\&#1071;%20&#1087;&#1086;&#1084;&#1085;&#1102;%20&#1095;&#1091;&#1076;&#1085;&#1086;&#1077;%20&#1084;&#1075;.mp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audio" Target="file:///H:\&#1084;&#1072;&#1082;&#1072;&#1096;&#1086;&#1074;&#1072;\&#1052;&#1086;&#1094;&#1072;&#1088;&#1090;%20&#1092;&#1072;&#1085;&#1090;&#1072;&#1079;&#1080;&#1103;.wma" TargetMode="Externa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3.xml.rels><?xml version="1.0" encoding="UTF-8" standalone="yes"?>
<Relationships xmlns="http://schemas.openxmlformats.org/package/2006/relationships"><Relationship Id="rId8" Type="http://schemas.openxmlformats.org/officeDocument/2006/relationships/hyperlink" Target="http://pyshkin-literatyra.ru/foto/zhenshhiny-v-tvorchestve/pic_7.html" TargetMode="External"/><Relationship Id="rId13"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19.jpeg"/><Relationship Id="rId12" Type="http://schemas.openxmlformats.org/officeDocument/2006/relationships/hyperlink" Target="http://pyshkin-literatyra.ru/foto/zhenshhiny-v-tvorchestve/pic_4.html" TargetMode="External"/><Relationship Id="rId2" Type="http://schemas.openxmlformats.org/officeDocument/2006/relationships/hyperlink" Target="http://pyshkin-literatyra.ru/foto/zhenshhiny-v-tvorchestve/pic_2.html" TargetMode="External"/><Relationship Id="rId1" Type="http://schemas.openxmlformats.org/officeDocument/2006/relationships/slideLayout" Target="../slideLayouts/slideLayout183.xml"/><Relationship Id="rId6" Type="http://schemas.openxmlformats.org/officeDocument/2006/relationships/hyperlink" Target="http://pyshkin-literatyra.ru/foto/zhenshhiny-v-tvorchestve/pic_6.html" TargetMode="External"/><Relationship Id="rId11" Type="http://schemas.openxmlformats.org/officeDocument/2006/relationships/image" Target="../media/image21.jpeg"/><Relationship Id="rId5" Type="http://schemas.openxmlformats.org/officeDocument/2006/relationships/image" Target="../media/image18.jpeg"/><Relationship Id="rId10" Type="http://schemas.openxmlformats.org/officeDocument/2006/relationships/hyperlink" Target="http://pyshkin-literatyra.ru/foto/zhenshhiny-v-tvorchestve/pic_11.html" TargetMode="External"/><Relationship Id="rId4" Type="http://schemas.openxmlformats.org/officeDocument/2006/relationships/hyperlink" Target="http://pyshkin-literatyra.ru/foto/zhenshhiny-v-tvorchestve/pic_5.html" TargetMode="External"/><Relationship Id="rId9"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H:\&#1084;&#1072;&#1082;&#1072;&#1096;&#1086;&#1074;&#1072;\&#1052;&#1077;&#1090;&#1077;&#1083;&#1100;%20&#1088;&#1077;&#1084;&#1080;&#1082;&#1089;.wma" TargetMode="External"/><Relationship Id="rId1" Type="http://schemas.openxmlformats.org/officeDocument/2006/relationships/audio" Target="file:///H:\&#1084;&#1072;&#1082;&#1072;&#1096;&#1086;&#1074;&#1072;\&#1040;&#1091;&#1076;&#1080;&#1086;1.wma" TargetMode="Externa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audio" Target="file:///H:\&#1084;&#1072;&#1082;&#1072;&#1096;&#1086;&#1074;&#1072;\&#1040;&#1091;&#1076;&#1080;&#1086;2.wma" TargetMode="Externa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audio" Target="file:///H:\&#1084;&#1072;&#1082;&#1072;&#1096;&#1086;&#1074;&#1072;\&#1040;&#1091;&#1076;&#1080;&#1086;3.wma" TargetMode="Externa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hyperlink" Target="http://www.nasledie-rus.ru/podshivka/7931.php" TargetMode="External"/><Relationship Id="rId2" Type="http://schemas.openxmlformats.org/officeDocument/2006/relationships/slideLayout" Target="../slideLayouts/slideLayout168.xml"/><Relationship Id="rId1" Type="http://schemas.openxmlformats.org/officeDocument/2006/relationships/audio" Target="file:///H:\&#1084;&#1072;&#1082;&#1072;&#1096;&#1086;&#1074;&#1072;\&#1040;&#1091;&#1076;&#1080;&#1086;4.wma" TargetMode="External"/><Relationship Id="rId5" Type="http://schemas.openxmlformats.org/officeDocument/2006/relationships/image" Target="../media/image48.pn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4.xml"/><Relationship Id="rId1" Type="http://schemas.openxmlformats.org/officeDocument/2006/relationships/audio" Target="file:///H:\&#1084;&#1072;&#1082;&#1072;&#1096;&#1086;&#1074;&#1072;\&#1040;&#1091;&#1076;&#1080;&#1086;5.wm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nasledie-rus.ru/podshivka/7931.php"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1.xml"/></Relationships>
</file>

<file path=ppt/slides/_rels/slide39.xml.rels><?xml version="1.0" encoding="UTF-8" standalone="yes"?>
<Relationships xmlns="http://schemas.openxmlformats.org/package/2006/relationships"><Relationship Id="rId3" Type="http://schemas.openxmlformats.org/officeDocument/2006/relationships/hyperlink" Target="http://imwerden.de/bilde/volkonskaya.jpg" TargetMode="External"/><Relationship Id="rId2" Type="http://schemas.openxmlformats.org/officeDocument/2006/relationships/slideLayout" Target="../slideLayouts/slideLayout96.xml"/><Relationship Id="rId1" Type="http://schemas.openxmlformats.org/officeDocument/2006/relationships/audio" Target="file:///H:\&#1084;&#1072;&#1082;&#1072;&#1096;&#1086;&#1074;&#1072;\&#1053;&#1077;%20&#1087;&#1086;&#1081;%20&#1082;&#1088;&#1072;&#1089;&#1072;&#1074;&#1080;&#1094;&#1072;%20&#1087;&#1088;&#1080;%20&#1084;&#1085;&#1077;.mp3" TargetMode="External"/><Relationship Id="rId5" Type="http://schemas.openxmlformats.org/officeDocument/2006/relationships/image" Target="../media/image55.pn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rgbClr val="FF0000"/>
                </a:solidFill>
              </a:rPr>
              <a:t>«Женщины в жизни и творчестве А.С.Пушкина»</a:t>
            </a:r>
            <a:endParaRPr lang="ru-RU" sz="2800" b="1" dirty="0">
              <a:solidFill>
                <a:srgbClr val="FF0000"/>
              </a:solidFill>
            </a:endParaRPr>
          </a:p>
        </p:txBody>
      </p:sp>
      <p:pic>
        <p:nvPicPr>
          <p:cNvPr id="4" name="Picture 9" descr="001"/>
          <p:cNvPicPr>
            <a:picLocks noGrp="1" noChangeAspect="1" noChangeArrowheads="1"/>
          </p:cNvPicPr>
          <p:nvPr>
            <p:ph idx="1"/>
          </p:nvPr>
        </p:nvPicPr>
        <p:blipFill>
          <a:blip r:embed="rId2"/>
          <a:srcRect/>
          <a:stretch>
            <a:fillRect/>
          </a:stretch>
        </p:blipFill>
        <p:spPr bwMode="auto">
          <a:xfrm>
            <a:off x="838200" y="1295400"/>
            <a:ext cx="4800600" cy="5562600"/>
          </a:xfrm>
          <a:prstGeom prst="rect">
            <a:avLst/>
          </a:prstGeom>
          <a:noFill/>
          <a:ln w="9525">
            <a:noFill/>
            <a:miter lim="800000"/>
            <a:headEnd/>
            <a:tailEnd/>
          </a:ln>
        </p:spPr>
      </p:pic>
      <p:sp>
        <p:nvSpPr>
          <p:cNvPr id="5" name="Прямоугольник 4"/>
          <p:cNvSpPr/>
          <p:nvPr/>
        </p:nvSpPr>
        <p:spPr>
          <a:xfrm>
            <a:off x="6553200" y="3048000"/>
            <a:ext cx="2590800" cy="1231106"/>
          </a:xfrm>
          <a:prstGeom prst="rect">
            <a:avLst/>
          </a:prstGeom>
        </p:spPr>
        <p:txBody>
          <a:bodyPr wrap="square">
            <a:spAutoFit/>
          </a:bodyPr>
          <a:lstStyle/>
          <a:p>
            <a:r>
              <a:rPr lang="ru-RU" sz="2000" b="1" i="1" dirty="0" smtClean="0"/>
              <a:t>«Душе  </a:t>
            </a:r>
          </a:p>
          <a:p>
            <a:r>
              <a:rPr lang="ru-RU" sz="2000" b="1" i="1" dirty="0" smtClean="0"/>
              <a:t>настало</a:t>
            </a:r>
          </a:p>
          <a:p>
            <a:r>
              <a:rPr lang="ru-RU" sz="2000" b="1" i="1" dirty="0" smtClean="0"/>
              <a:t>пробужденье…»</a:t>
            </a:r>
          </a:p>
          <a:p>
            <a:endParaRPr lang="ru-RU" b="1" i="1" dirty="0" smtClean="0">
              <a:solidFill>
                <a:schemeClr val="bg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3"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5">
                                            <p:txEl>
                                              <p:pRg st="0" end="0"/>
                                            </p:txEl>
                                          </p:spTgt>
                                        </p:tgtEl>
                                      </p:cBhvr>
                                    </p:animEffect>
                                  </p:childTnLst>
                                </p:cTn>
                              </p:par>
                            </p:childTnLst>
                          </p:cTn>
                        </p:par>
                        <p:par>
                          <p:cTn id="16" fill="hold">
                            <p:stCondLst>
                              <p:cond delay="24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1" dur="10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5">
                                            <p:txEl>
                                              <p:pRg st="1" end="1"/>
                                            </p:txEl>
                                          </p:spTgt>
                                        </p:tgtEl>
                                      </p:cBhvr>
                                    </p:animEffect>
                                  </p:childTnLst>
                                </p:cTn>
                              </p:par>
                            </p:childTnLst>
                          </p:cTn>
                        </p:par>
                        <p:par>
                          <p:cTn id="24" fill="hold">
                            <p:stCondLst>
                              <p:cond delay="40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10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9" dur="10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5">
                                            <p:txEl>
                                              <p:pRg st="2" end="2"/>
                                            </p:txEl>
                                          </p:spTgt>
                                        </p:tgtEl>
                                      </p:cBhvr>
                                    </p:animEffect>
                                  </p:childTnLst>
                                </p:cTn>
                              </p:par>
                            </p:childTnLst>
                          </p:cTn>
                        </p:par>
                        <p:par>
                          <p:cTn id="32" fill="hold">
                            <p:stCondLst>
                              <p:cond delay="6200"/>
                            </p:stCondLst>
                            <p:childTnLst>
                              <p:par>
                                <p:cTn id="33" presetID="8" presetClass="entr" presetSubtype="16"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amond(in)">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r>
              <a:rPr lang="ru-RU" sz="3600" dirty="0" smtClean="0"/>
              <a:t>Екатерина Андреевна Карамзина</a:t>
            </a:r>
          </a:p>
        </p:txBody>
      </p:sp>
      <p:sp>
        <p:nvSpPr>
          <p:cNvPr id="9" name="Текст 8"/>
          <p:cNvSpPr>
            <a:spLocks noGrp="1"/>
          </p:cNvSpPr>
          <p:nvPr>
            <p:ph type="body" sz="half" idx="1"/>
          </p:nvPr>
        </p:nvSpPr>
        <p:spPr/>
        <p:txBody>
          <a:bodyPr/>
          <a:lstStyle/>
          <a:p>
            <a:endParaRPr lang="ru-RU"/>
          </a:p>
        </p:txBody>
      </p:sp>
      <p:sp>
        <p:nvSpPr>
          <p:cNvPr id="10" name="Содержимое 9"/>
          <p:cNvSpPr>
            <a:spLocks noGrp="1"/>
          </p:cNvSpPr>
          <p:nvPr>
            <p:ph sz="half" idx="2"/>
          </p:nvPr>
        </p:nvSpPr>
        <p:spPr/>
        <p:txBody>
          <a:bodyPr/>
          <a:lstStyle/>
          <a:p>
            <a:pPr>
              <a:buNone/>
            </a:pPr>
            <a:r>
              <a:rPr lang="ru-RU" sz="1200" b="1" dirty="0" smtClean="0"/>
              <a:t>Гипотеза, согласно которой предметом "утаенной любви" Пушкина была жена великого историографа, Екатерина Андреевна Карамзина.</a:t>
            </a:r>
            <a:endParaRPr lang="ru-RU" sz="1200" b="1" dirty="0"/>
          </a:p>
        </p:txBody>
      </p:sp>
      <p:pic>
        <p:nvPicPr>
          <p:cNvPr id="5" name="Рисунок 4" descr=" (401x500, 36Kb)"/>
          <p:cNvPicPr/>
          <p:nvPr/>
        </p:nvPicPr>
        <p:blipFill>
          <a:blip r:embed="rId3"/>
          <a:srcRect/>
          <a:stretch>
            <a:fillRect/>
          </a:stretch>
        </p:blipFill>
        <p:spPr bwMode="auto">
          <a:xfrm>
            <a:off x="457200" y="1447800"/>
            <a:ext cx="4038600" cy="5105400"/>
          </a:xfrm>
          <a:prstGeom prst="rect">
            <a:avLst/>
          </a:prstGeom>
          <a:noFill/>
          <a:ln w="9525">
            <a:noFill/>
            <a:miter lim="800000"/>
            <a:headEnd/>
            <a:tailEnd/>
          </a:ln>
        </p:spPr>
      </p:pic>
      <p:sp>
        <p:nvSpPr>
          <p:cNvPr id="55297" name="Rectangle 1"/>
          <p:cNvSpPr>
            <a:spLocks noChangeArrowheads="1"/>
          </p:cNvSpPr>
          <p:nvPr/>
        </p:nvSpPr>
        <p:spPr bwMode="auto">
          <a:xfrm>
            <a:off x="4876800" y="2438400"/>
            <a:ext cx="3733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Одну из очень немногих, Пушкин посвятил Карамзину в свою семейную драму, использованную врагами для его гибели. Перед смертью он хотел ее видеть. </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Жуковский передает в записях: </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"Карамзина? тут ли Карамзина? -- спросил он спустя немного. Ее не было; за нею немедленно послали и она скоро приехала. Свидание их продолжалось только минуту, но, когда Катерина Андреевна отошла от постели, он ее кликнул и сказал: "Перекрестите меня!" Потом поцеловал у нее руку". </a:t>
            </a:r>
            <a:r>
              <a:rPr kumimoji="0" lang="ru-RU" b="1" i="0" u="none" strike="noStrike" cap="none" normalizeH="0" baseline="30000" dirty="0" smtClean="0">
                <a:ln>
                  <a:noFill/>
                </a:ln>
                <a:solidFill>
                  <a:schemeClr val="tx1"/>
                </a:solidFill>
                <a:effectLst/>
                <a:latin typeface="Calibri" pitchFamily="34" charset="0"/>
                <a:ea typeface="Times New Roman" pitchFamily="18" charset="0"/>
                <a:cs typeface="Times New Roman" pitchFamily="18" charset="0"/>
              </a:rPr>
              <a:t>21</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Первая любовь Пушкина, о которой знали только люди, знавшие все, о которой он вспомнил, умирая, -- вот характер отношений Пушкина и Карамзиной. </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4578"/>
                                        </p:tgtEl>
                                        <p:attrNameLst>
                                          <p:attrName>style.visibility</p:attrName>
                                        </p:attrNameLst>
                                      </p:cBhvr>
                                      <p:to>
                                        <p:strVal val="visible"/>
                                      </p:to>
                                    </p:set>
                                    <p:animEffect transition="in" filter="diamond(in)">
                                      <p:cBhvr>
                                        <p:cTn id="11" dur="2000"/>
                                        <p:tgtEl>
                                          <p:spTgt spid="24578"/>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55297">
                                            <p:txEl>
                                              <p:pRg st="0" end="0"/>
                                            </p:txEl>
                                          </p:spTgt>
                                        </p:tgtEl>
                                        <p:attrNameLst>
                                          <p:attrName>style.visibility</p:attrName>
                                        </p:attrNameLst>
                                      </p:cBhvr>
                                      <p:to>
                                        <p:strVal val="visible"/>
                                      </p:to>
                                    </p:set>
                                    <p:animEffect transition="in" filter="box(in)">
                                      <p:cBhvr>
                                        <p:cTn id="15" dur="500"/>
                                        <p:tgtEl>
                                          <p:spTgt spid="55297">
                                            <p:txEl>
                                              <p:pRg st="0" end="0"/>
                                            </p:txEl>
                                          </p:spTgt>
                                        </p:tgtEl>
                                      </p:cBhvr>
                                    </p:animEffect>
                                  </p:childTnLst>
                                </p:cTn>
                              </p:par>
                            </p:childTnLst>
                          </p:cTn>
                        </p:par>
                        <p:par>
                          <p:cTn id="16" fill="hold">
                            <p:stCondLst>
                              <p:cond delay="4500"/>
                            </p:stCondLst>
                            <p:childTnLst>
                              <p:par>
                                <p:cTn id="17" presetID="4" presetClass="entr" presetSubtype="16" fill="hold" nodeType="afterEffect">
                                  <p:stCondLst>
                                    <p:cond delay="0"/>
                                  </p:stCondLst>
                                  <p:childTnLst>
                                    <p:set>
                                      <p:cBhvr>
                                        <p:cTn id="18" dur="1" fill="hold">
                                          <p:stCondLst>
                                            <p:cond delay="0"/>
                                          </p:stCondLst>
                                        </p:cTn>
                                        <p:tgtEl>
                                          <p:spTgt spid="55297">
                                            <p:txEl>
                                              <p:pRg st="1" end="1"/>
                                            </p:txEl>
                                          </p:spTgt>
                                        </p:tgtEl>
                                        <p:attrNameLst>
                                          <p:attrName>style.visibility</p:attrName>
                                        </p:attrNameLst>
                                      </p:cBhvr>
                                      <p:to>
                                        <p:strVal val="visible"/>
                                      </p:to>
                                    </p:set>
                                    <p:animEffect transition="in" filter="box(in)">
                                      <p:cBhvr>
                                        <p:cTn id="19" dur="500"/>
                                        <p:tgtEl>
                                          <p:spTgt spid="55297">
                                            <p:txEl>
                                              <p:pRg st="1" end="1"/>
                                            </p:txEl>
                                          </p:spTgt>
                                        </p:tgtEl>
                                      </p:cBhvr>
                                    </p:animEffect>
                                  </p:childTnLst>
                                </p:cTn>
                              </p:par>
                            </p:childTnLst>
                          </p:cTn>
                        </p:par>
                        <p:par>
                          <p:cTn id="20" fill="hold">
                            <p:stCondLst>
                              <p:cond delay="5000"/>
                            </p:stCondLst>
                            <p:childTnLst>
                              <p:par>
                                <p:cTn id="21" presetID="4" presetClass="entr" presetSubtype="16" fill="hold" nodeType="afterEffect">
                                  <p:stCondLst>
                                    <p:cond delay="0"/>
                                  </p:stCondLst>
                                  <p:childTnLst>
                                    <p:set>
                                      <p:cBhvr>
                                        <p:cTn id="22" dur="1" fill="hold">
                                          <p:stCondLst>
                                            <p:cond delay="0"/>
                                          </p:stCondLst>
                                        </p:cTn>
                                        <p:tgtEl>
                                          <p:spTgt spid="55297">
                                            <p:txEl>
                                              <p:pRg st="2" end="2"/>
                                            </p:txEl>
                                          </p:spTgt>
                                        </p:tgtEl>
                                        <p:attrNameLst>
                                          <p:attrName>style.visibility</p:attrName>
                                        </p:attrNameLst>
                                      </p:cBhvr>
                                      <p:to>
                                        <p:strVal val="visible"/>
                                      </p:to>
                                    </p:set>
                                    <p:animEffect transition="in" filter="box(in)">
                                      <p:cBhvr>
                                        <p:cTn id="23" dur="500"/>
                                        <p:tgtEl>
                                          <p:spTgt spid="55297">
                                            <p:txEl>
                                              <p:pRg st="2" end="2"/>
                                            </p:txEl>
                                          </p:spTgt>
                                        </p:tgtEl>
                                      </p:cBhvr>
                                    </p:animEffect>
                                  </p:childTnLst>
                                </p:cTn>
                              </p:par>
                            </p:childTnLst>
                          </p:cTn>
                        </p:par>
                        <p:par>
                          <p:cTn id="24" fill="hold">
                            <p:stCondLst>
                              <p:cond delay="5500"/>
                            </p:stCondLst>
                            <p:childTnLst>
                              <p:par>
                                <p:cTn id="25" presetID="4" presetClass="entr" presetSubtype="16" fill="hold" nodeType="afterEffect">
                                  <p:stCondLst>
                                    <p:cond delay="0"/>
                                  </p:stCondLst>
                                  <p:childTnLst>
                                    <p:set>
                                      <p:cBhvr>
                                        <p:cTn id="26" dur="1" fill="hold">
                                          <p:stCondLst>
                                            <p:cond delay="0"/>
                                          </p:stCondLst>
                                        </p:cTn>
                                        <p:tgtEl>
                                          <p:spTgt spid="55297">
                                            <p:txEl>
                                              <p:pRg st="3" end="3"/>
                                            </p:txEl>
                                          </p:spTgt>
                                        </p:tgtEl>
                                        <p:attrNameLst>
                                          <p:attrName>style.visibility</p:attrName>
                                        </p:attrNameLst>
                                      </p:cBhvr>
                                      <p:to>
                                        <p:strVal val="visible"/>
                                      </p:to>
                                    </p:set>
                                    <p:animEffect transition="in" filter="box(in)">
                                      <p:cBhvr>
                                        <p:cTn id="27" dur="500"/>
                                        <p:tgtEl>
                                          <p:spTgt spid="55297">
                                            <p:txEl>
                                              <p:pRg st="3" end="3"/>
                                            </p:txEl>
                                          </p:spTgt>
                                        </p:tgtEl>
                                      </p:cBhvr>
                                    </p:animEffect>
                                  </p:childTnLst>
                                </p:cTn>
                              </p:par>
                            </p:childTnLst>
                          </p:cTn>
                        </p:par>
                        <p:par>
                          <p:cTn id="28" fill="hold">
                            <p:stCondLst>
                              <p:cond delay="6000"/>
                            </p:stCondLst>
                            <p:childTnLst>
                              <p:par>
                                <p:cTn id="29" presetID="21" presetClass="entr" presetSubtype="4" fill="hold" nodeType="after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heel(4)">
                                      <p:cBhvr>
                                        <p:cTn id="31"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ru-RU" dirty="0" smtClean="0"/>
              <a:t>Калипсо </a:t>
            </a:r>
            <a:r>
              <a:rPr lang="ru-RU" dirty="0" err="1" smtClean="0"/>
              <a:t>Полихрони</a:t>
            </a:r>
            <a:endParaRPr lang="ru-RU" dirty="0" smtClean="0"/>
          </a:p>
        </p:txBody>
      </p:sp>
      <p:pic>
        <p:nvPicPr>
          <p:cNvPr id="6" name="Содержимое 5" descr="http://www.pushkin.md/images/people/kalipso.gif"/>
          <p:cNvPicPr>
            <a:picLocks noGrp="1"/>
          </p:cNvPicPr>
          <p:nvPr>
            <p:ph sz="half" idx="1"/>
          </p:nvPr>
        </p:nvPicPr>
        <p:blipFill>
          <a:blip r:embed="rId2"/>
          <a:stretch>
            <a:fillRect/>
          </a:stretch>
        </p:blipFill>
        <p:spPr bwMode="auto">
          <a:xfrm>
            <a:off x="685800" y="1371600"/>
            <a:ext cx="3276600" cy="5181600"/>
          </a:xfrm>
          <a:prstGeom prst="rect">
            <a:avLst/>
          </a:prstGeom>
          <a:noFill/>
          <a:ln w="9525">
            <a:noFill/>
            <a:miter lim="800000"/>
            <a:headEnd/>
            <a:tailEnd/>
          </a:ln>
        </p:spPr>
      </p:pic>
      <p:sp>
        <p:nvSpPr>
          <p:cNvPr id="29700" name="Rectangle 5"/>
          <p:cNvSpPr>
            <a:spLocks noGrp="1" noChangeArrowheads="1"/>
          </p:cNvSpPr>
          <p:nvPr>
            <p:ph type="body" sz="half" idx="2"/>
          </p:nvPr>
        </p:nvSpPr>
        <p:spPr/>
        <p:txBody>
          <a:bodyPr>
            <a:normAutofit lnSpcReduction="10000"/>
          </a:bodyPr>
          <a:lstStyle/>
          <a:p>
            <a:pPr eaLnBrk="1" hangingPunct="1">
              <a:lnSpc>
                <a:spcPct val="80000"/>
              </a:lnSpc>
            </a:pPr>
            <a:endParaRPr lang="ru-RU" sz="1600" dirty="0" smtClean="0"/>
          </a:p>
          <a:p>
            <a:pPr eaLnBrk="1" hangingPunct="1">
              <a:lnSpc>
                <a:spcPct val="80000"/>
              </a:lnSpc>
              <a:buFontTx/>
              <a:buNone/>
            </a:pPr>
            <a:r>
              <a:rPr lang="ru-RU" sz="2000" b="1" i="1" dirty="0" smtClean="0"/>
              <a:t>Ты рождена воспламенять </a:t>
            </a:r>
            <a:br>
              <a:rPr lang="ru-RU" sz="2000" b="1" i="1" dirty="0" smtClean="0"/>
            </a:br>
            <a:r>
              <a:rPr lang="ru-RU" sz="2000" b="1" i="1" dirty="0" smtClean="0"/>
              <a:t>Воображение поэтов, </a:t>
            </a:r>
            <a:br>
              <a:rPr lang="ru-RU" sz="2000" b="1" i="1" dirty="0" smtClean="0"/>
            </a:br>
            <a:r>
              <a:rPr lang="ru-RU" sz="2000" b="1" i="1" dirty="0" smtClean="0"/>
              <a:t>Его тревожить и пленять </a:t>
            </a:r>
            <a:br>
              <a:rPr lang="ru-RU" sz="2000" b="1" i="1" dirty="0" smtClean="0"/>
            </a:br>
            <a:r>
              <a:rPr lang="ru-RU" sz="2000" b="1" i="1" dirty="0" smtClean="0"/>
              <a:t>Любезной живостью приветов, </a:t>
            </a:r>
            <a:br>
              <a:rPr lang="ru-RU" sz="2000" b="1" i="1" dirty="0" smtClean="0"/>
            </a:br>
            <a:r>
              <a:rPr lang="ru-RU" sz="2000" b="1" i="1" dirty="0" smtClean="0"/>
              <a:t>Восточной странностью речей, </a:t>
            </a:r>
            <a:br>
              <a:rPr lang="ru-RU" sz="2000" b="1" i="1" dirty="0" smtClean="0"/>
            </a:br>
            <a:r>
              <a:rPr lang="ru-RU" sz="2000" b="1" i="1" dirty="0" smtClean="0"/>
              <a:t>Блистаньем зеркальных очей </a:t>
            </a:r>
            <a:br>
              <a:rPr lang="ru-RU" sz="2000" b="1" i="1" dirty="0" smtClean="0"/>
            </a:br>
            <a:r>
              <a:rPr lang="ru-RU" sz="2000" b="1" i="1" dirty="0" smtClean="0"/>
              <a:t>И этой ножкою нескромной... </a:t>
            </a:r>
            <a:br>
              <a:rPr lang="ru-RU" sz="2000" b="1" i="1" dirty="0" smtClean="0"/>
            </a:br>
            <a:r>
              <a:rPr lang="ru-RU" sz="2000" b="1" i="1" dirty="0" smtClean="0"/>
              <a:t>Ты рождена для неги томной, </a:t>
            </a:r>
            <a:br>
              <a:rPr lang="ru-RU" sz="2000" b="1" i="1" dirty="0" smtClean="0"/>
            </a:br>
            <a:r>
              <a:rPr lang="ru-RU" sz="2000" b="1" i="1" dirty="0" smtClean="0"/>
              <a:t>Для упоения страстей… </a:t>
            </a:r>
            <a:br>
              <a:rPr lang="ru-RU" sz="2000" b="1" i="1" dirty="0" smtClean="0"/>
            </a:br>
            <a:r>
              <a:rPr lang="ru-RU" sz="2000" b="1" i="1" dirty="0" smtClean="0"/>
              <a:t/>
            </a:r>
            <a:br>
              <a:rPr lang="ru-RU" sz="2000" b="1" i="1" dirty="0" smtClean="0"/>
            </a:br>
            <a:endParaRPr lang="ru-RU" sz="2000" b="1" dirty="0" smtClean="0"/>
          </a:p>
          <a:p>
            <a:pPr eaLnBrk="1" hangingPunct="1">
              <a:lnSpc>
                <a:spcPct val="80000"/>
              </a:lnSpc>
              <a:buFontTx/>
              <a:buNone/>
            </a:pPr>
            <a:endParaRPr lang="ru-RU" sz="2000" b="1" dirty="0" smtClean="0"/>
          </a:p>
          <a:p>
            <a:pPr eaLnBrk="1" hangingPunct="1">
              <a:lnSpc>
                <a:spcPct val="80000"/>
              </a:lnSpc>
              <a:buFontTx/>
              <a:buNone/>
            </a:pPr>
            <a:endParaRPr lang="ru-RU" sz="2000" b="1" dirty="0" smtClean="0"/>
          </a:p>
        </p:txBody>
      </p:sp>
      <p:sp>
        <p:nvSpPr>
          <p:cNvPr id="29701" name="Rectangle 6"/>
          <p:cNvSpPr>
            <a:spLocks noChangeArrowheads="1"/>
          </p:cNvSpPr>
          <p:nvPr/>
        </p:nvSpPr>
        <p:spPr bwMode="auto">
          <a:xfrm>
            <a:off x="457200" y="1600200"/>
            <a:ext cx="4038600" cy="4525963"/>
          </a:xfrm>
          <a:prstGeom prst="rect">
            <a:avLst/>
          </a:prstGeom>
          <a:noFill/>
          <a:ln w="9525">
            <a:noFill/>
            <a:miter lim="800000"/>
            <a:headEnd/>
            <a:tailEnd/>
          </a:ln>
        </p:spPr>
        <p:txBody>
          <a:bodyPr/>
          <a:lstStyle/>
          <a:p>
            <a:pPr marL="342900" indent="-342900">
              <a:spcBef>
                <a:spcPct val="20000"/>
              </a:spcBef>
              <a:buFontTx/>
              <a:buChar char="•"/>
            </a:pPr>
            <a:endParaRPr lang="ru-RU" sz="280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 calcmode="lin" valueType="num">
                                      <p:cBhvr>
                                        <p:cTn id="9" dur="500" fill="hold"/>
                                        <p:tgtEl>
                                          <p:spTgt spid="29698"/>
                                        </p:tgtEl>
                                        <p:attrNameLst>
                                          <p:attrName>style.rotation</p:attrName>
                                        </p:attrNameLst>
                                      </p:cBhvr>
                                      <p:tavLst>
                                        <p:tav tm="0">
                                          <p:val>
                                            <p:fltVal val="90"/>
                                          </p:val>
                                        </p:tav>
                                        <p:tav tm="100000">
                                          <p:val>
                                            <p:fltVal val="0"/>
                                          </p:val>
                                        </p:tav>
                                      </p:tavLst>
                                    </p:anim>
                                    <p:animEffect transition="in" filter="fade">
                                      <p:cBhvr>
                                        <p:cTn id="10" dur="500"/>
                                        <p:tgtEl>
                                          <p:spTgt spid="29698"/>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9700">
                                            <p:txEl>
                                              <p:pRg st="1" end="1"/>
                                            </p:txEl>
                                          </p:spTgt>
                                        </p:tgtEl>
                                        <p:attrNameLst>
                                          <p:attrName>style.visibility</p:attrName>
                                        </p:attrNameLst>
                                      </p:cBhvr>
                                      <p:to>
                                        <p:strVal val="visible"/>
                                      </p:to>
                                    </p:set>
                                    <p:animEffect transition="in" filter="diamond(in)">
                                      <p:cBhvr>
                                        <p:cTn id="23" dur="1000"/>
                                        <p:tgtEl>
                                          <p:spTgt spid="297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ru-RU" dirty="0" smtClean="0">
                <a:solidFill>
                  <a:schemeClr val="accent1">
                    <a:tint val="88000"/>
                    <a:satMod val="150000"/>
                  </a:schemeClr>
                </a:solidFill>
              </a:rPr>
              <a:t>Амалия </a:t>
            </a:r>
            <a:r>
              <a:rPr lang="ru-RU" dirty="0" err="1" smtClean="0">
                <a:solidFill>
                  <a:schemeClr val="accent1">
                    <a:tint val="88000"/>
                    <a:satMod val="150000"/>
                  </a:schemeClr>
                </a:solidFill>
              </a:rPr>
              <a:t>Ризнич</a:t>
            </a:r>
            <a:endParaRPr lang="ru-RU" dirty="0" smtClean="0">
              <a:solidFill>
                <a:schemeClr val="accent1">
                  <a:tint val="88000"/>
                  <a:satMod val="150000"/>
                </a:schemeClr>
              </a:solidFill>
            </a:endParaRPr>
          </a:p>
        </p:txBody>
      </p:sp>
      <p:sp>
        <p:nvSpPr>
          <p:cNvPr id="31747" name="Rectangle 4"/>
          <p:cNvSpPr>
            <a:spLocks noGrp="1" noChangeArrowheads="1"/>
          </p:cNvSpPr>
          <p:nvPr>
            <p:ph type="body" sz="half" idx="1"/>
          </p:nvPr>
        </p:nvSpPr>
        <p:spPr/>
        <p:txBody>
          <a:bodyPr/>
          <a:lstStyle/>
          <a:p>
            <a:pPr eaLnBrk="1" hangingPunct="1">
              <a:buNone/>
            </a:pPr>
            <a:r>
              <a:rPr lang="ru-RU" dirty="0" smtClean="0"/>
              <a:t>Одесса  1823 год.</a:t>
            </a:r>
          </a:p>
          <a:p>
            <a:pPr eaLnBrk="1" hangingPunct="1">
              <a:buNone/>
            </a:pPr>
            <a:r>
              <a:rPr lang="ru-RU" dirty="0" smtClean="0"/>
              <a:t>« Простишь ли мне ревнивые</a:t>
            </a:r>
          </a:p>
          <a:p>
            <a:pPr eaLnBrk="1" hangingPunct="1">
              <a:buNone/>
            </a:pPr>
            <a:r>
              <a:rPr lang="ru-RU" dirty="0" smtClean="0"/>
              <a:t>        мечты»</a:t>
            </a:r>
          </a:p>
          <a:p>
            <a:pPr eaLnBrk="1" hangingPunct="1">
              <a:buNone/>
            </a:pPr>
            <a:r>
              <a:rPr lang="ru-RU" dirty="0" smtClean="0"/>
              <a:t>« Ночь»</a:t>
            </a:r>
          </a:p>
          <a:p>
            <a:pPr eaLnBrk="1" hangingPunct="1">
              <a:buNone/>
            </a:pPr>
            <a:r>
              <a:rPr lang="ru-RU" dirty="0" smtClean="0"/>
              <a:t>« Надеждой сладостной</a:t>
            </a:r>
          </a:p>
          <a:p>
            <a:pPr eaLnBrk="1" hangingPunct="1">
              <a:buNone/>
            </a:pPr>
            <a:r>
              <a:rPr lang="ru-RU" dirty="0" smtClean="0"/>
              <a:t>    младенчески дыша»</a:t>
            </a:r>
          </a:p>
          <a:p>
            <a:pPr eaLnBrk="1" hangingPunct="1"/>
            <a:endParaRPr lang="ru-RU" dirty="0" smtClean="0"/>
          </a:p>
        </p:txBody>
      </p:sp>
      <p:pic>
        <p:nvPicPr>
          <p:cNvPr id="31748" name="Содержимое 4" descr="Предполагаемый портрет Амалии Ризнич. Рис. А. Пушкина"/>
          <p:cNvPicPr>
            <a:picLocks noGrp="1"/>
          </p:cNvPicPr>
          <p:nvPr>
            <p:ph sz="half" idx="2"/>
          </p:nvPr>
        </p:nvPicPr>
        <p:blipFill>
          <a:blip r:embed="rId2"/>
          <a:srcRect/>
          <a:stretch>
            <a:fillRect/>
          </a:stretch>
        </p:blipFill>
        <p:spPr>
          <a:xfrm>
            <a:off x="5029200" y="1524000"/>
            <a:ext cx="3124200" cy="4953000"/>
          </a:xfr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1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diamond(in)">
                                      <p:cBhvr>
                                        <p:cTn id="12" dur="1000"/>
                                        <p:tgtEl>
                                          <p:spTgt spid="3174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1747">
                                            <p:txEl>
                                              <p:pRg st="0" end="0"/>
                                            </p:txEl>
                                          </p:spTgt>
                                        </p:tgtEl>
                                        <p:attrNameLst>
                                          <p:attrName>style.visibility</p:attrName>
                                        </p:attrNameLst>
                                      </p:cBhvr>
                                      <p:to>
                                        <p:strVal val="visible"/>
                                      </p:to>
                                    </p:set>
                                    <p:animEffect transition="in" filter="diamond(in)">
                                      <p:cBhvr>
                                        <p:cTn id="17" dur="2000"/>
                                        <p:tgtEl>
                                          <p:spTgt spid="31747">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1747">
                                            <p:txEl>
                                              <p:pRg st="1" end="1"/>
                                            </p:txEl>
                                          </p:spTgt>
                                        </p:tgtEl>
                                        <p:attrNameLst>
                                          <p:attrName>style.visibility</p:attrName>
                                        </p:attrNameLst>
                                      </p:cBhvr>
                                      <p:to>
                                        <p:strVal val="visible"/>
                                      </p:to>
                                    </p:set>
                                    <p:animEffect transition="in" filter="diamond(in)">
                                      <p:cBhvr>
                                        <p:cTn id="20" dur="2000"/>
                                        <p:tgtEl>
                                          <p:spTgt spid="31747">
                                            <p:txEl>
                                              <p:pRg st="1" end="1"/>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Effect transition="in" filter="diamond(in)">
                                      <p:cBhvr>
                                        <p:cTn id="23" dur="2000"/>
                                        <p:tgtEl>
                                          <p:spTgt spid="31747">
                                            <p:txEl>
                                              <p:pRg st="2" end="2"/>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1747">
                                            <p:txEl>
                                              <p:pRg st="3" end="3"/>
                                            </p:txEl>
                                          </p:spTgt>
                                        </p:tgtEl>
                                        <p:attrNameLst>
                                          <p:attrName>style.visibility</p:attrName>
                                        </p:attrNameLst>
                                      </p:cBhvr>
                                      <p:to>
                                        <p:strVal val="visible"/>
                                      </p:to>
                                    </p:set>
                                    <p:animEffect transition="in" filter="diamond(in)">
                                      <p:cBhvr>
                                        <p:cTn id="26" dur="2000"/>
                                        <p:tgtEl>
                                          <p:spTgt spid="31747">
                                            <p:txEl>
                                              <p:pRg st="3" end="3"/>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1747">
                                            <p:txEl>
                                              <p:pRg st="4" end="4"/>
                                            </p:txEl>
                                          </p:spTgt>
                                        </p:tgtEl>
                                        <p:attrNameLst>
                                          <p:attrName>style.visibility</p:attrName>
                                        </p:attrNameLst>
                                      </p:cBhvr>
                                      <p:to>
                                        <p:strVal val="visible"/>
                                      </p:to>
                                    </p:set>
                                    <p:animEffect transition="in" filter="diamond(in)">
                                      <p:cBhvr>
                                        <p:cTn id="29" dur="2000"/>
                                        <p:tgtEl>
                                          <p:spTgt spid="31747">
                                            <p:txEl>
                                              <p:pRg st="4" end="4"/>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diamond(in)">
                                      <p:cBhvr>
                                        <p:cTn id="32" dur="20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«Ночь»  1823</a:t>
            </a:r>
            <a:endParaRPr lang="ru-RU" dirty="0"/>
          </a:p>
        </p:txBody>
      </p:sp>
      <p:sp>
        <p:nvSpPr>
          <p:cNvPr id="5" name="Содержимое 4"/>
          <p:cNvSpPr>
            <a:spLocks noGrp="1"/>
          </p:cNvSpPr>
          <p:nvPr>
            <p:ph idx="1"/>
          </p:nvPr>
        </p:nvSpPr>
        <p:spPr/>
        <p:txBody>
          <a:bodyPr/>
          <a:lstStyle/>
          <a:p>
            <a:pPr algn="ctr">
              <a:buNone/>
            </a:pPr>
            <a:r>
              <a:rPr lang="ru-RU" sz="2000" dirty="0" smtClean="0"/>
              <a:t>        </a:t>
            </a:r>
          </a:p>
          <a:p>
            <a:pPr algn="ctr">
              <a:buNone/>
            </a:pPr>
            <a:r>
              <a:rPr lang="ru-RU" sz="2000" b="1" dirty="0" smtClean="0"/>
              <a:t> Мой голос для тебя и ласковый и томный</a:t>
            </a:r>
          </a:p>
          <a:p>
            <a:pPr algn="ctr">
              <a:buNone/>
            </a:pPr>
            <a:r>
              <a:rPr lang="ru-RU" sz="2000" b="1" dirty="0" smtClean="0"/>
              <a:t>   Тревожит позднее молчанье ночи тёмной.</a:t>
            </a:r>
          </a:p>
          <a:p>
            <a:pPr algn="ctr">
              <a:buNone/>
            </a:pPr>
            <a:r>
              <a:rPr lang="ru-RU" sz="2000" b="1" dirty="0" smtClean="0"/>
              <a:t>Близ ложа моего печальная свеча</a:t>
            </a:r>
          </a:p>
          <a:p>
            <a:pPr algn="ctr">
              <a:buNone/>
            </a:pPr>
            <a:r>
              <a:rPr lang="ru-RU" sz="2000" b="1" dirty="0" smtClean="0"/>
              <a:t>Горит; мои стихи, сливаясь и журча,</a:t>
            </a:r>
          </a:p>
          <a:p>
            <a:pPr algn="ctr">
              <a:buNone/>
            </a:pPr>
            <a:r>
              <a:rPr lang="ru-RU" sz="2000" b="1" dirty="0" smtClean="0"/>
              <a:t>Текут, ручьи любви, текут полны тобою.</a:t>
            </a:r>
          </a:p>
          <a:p>
            <a:pPr algn="ctr">
              <a:buNone/>
            </a:pPr>
            <a:r>
              <a:rPr lang="ru-RU" sz="2000" b="1" dirty="0" smtClean="0"/>
              <a:t>Во тьме твои глаза блистают предо мною,</a:t>
            </a:r>
          </a:p>
          <a:p>
            <a:pPr algn="ctr">
              <a:buNone/>
            </a:pPr>
            <a:r>
              <a:rPr lang="ru-RU" sz="2000" b="1" dirty="0" smtClean="0"/>
              <a:t>Мне улыбаются, и звуки слышу я:</a:t>
            </a:r>
          </a:p>
          <a:p>
            <a:pPr algn="ctr">
              <a:buNone/>
            </a:pPr>
            <a:r>
              <a:rPr lang="ru-RU" sz="2000" b="1" dirty="0" smtClean="0"/>
              <a:t>Мой друг, мой нежный друг… люблю…твоя…</a:t>
            </a:r>
            <a:r>
              <a:rPr lang="ru-RU" sz="2000" b="1" dirty="0" err="1" smtClean="0"/>
              <a:t>твоя</a:t>
            </a:r>
            <a:r>
              <a:rPr lang="ru-RU" sz="2000" b="1" dirty="0" smtClean="0"/>
              <a:t>!.. </a:t>
            </a:r>
            <a:endParaRPr lang="ru-RU" sz="2000" b="1"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diamond(in)">
                                      <p:cBhvr>
                                        <p:cTn id="19" dur="3000"/>
                                        <p:tgtEl>
                                          <p:spTgt spid="5">
                                            <p:txEl>
                                              <p:pRg st="1" end="1"/>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amond(in)">
                                      <p:cBhvr>
                                        <p:cTn id="22" dur="3000"/>
                                        <p:tgtEl>
                                          <p:spTgt spid="5">
                                            <p:txEl>
                                              <p:pRg st="2" end="2"/>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diamond(in)">
                                      <p:cBhvr>
                                        <p:cTn id="25" dur="3000"/>
                                        <p:tgtEl>
                                          <p:spTgt spid="5">
                                            <p:txEl>
                                              <p:pRg st="3" end="3"/>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diamond(in)">
                                      <p:cBhvr>
                                        <p:cTn id="28" dur="3000"/>
                                        <p:tgtEl>
                                          <p:spTgt spid="5">
                                            <p:txEl>
                                              <p:pRg st="4" end="4"/>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diamond(in)">
                                      <p:cBhvr>
                                        <p:cTn id="31" dur="3000"/>
                                        <p:tgtEl>
                                          <p:spTgt spid="5">
                                            <p:txEl>
                                              <p:pRg st="5" end="5"/>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diamond(in)">
                                      <p:cBhvr>
                                        <p:cTn id="34" dur="3000"/>
                                        <p:tgtEl>
                                          <p:spTgt spid="5">
                                            <p:txEl>
                                              <p:pRg st="6" end="6"/>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diamond(in)">
                                      <p:cBhvr>
                                        <p:cTn id="37" dur="3000"/>
                                        <p:tgtEl>
                                          <p:spTgt spid="5">
                                            <p:txEl>
                                              <p:pRg st="7" end="7"/>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diamond(in)">
                                      <p:cBhvr>
                                        <p:cTn id="40" dur="3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r>
              <a:rPr lang="ru-RU" sz="3200" b="1" dirty="0" smtClean="0">
                <a:solidFill>
                  <a:srgbClr val="00B0F0"/>
                </a:solidFill>
              </a:rPr>
              <a:t>"Я вас узнал, о мой оракул!..»</a:t>
            </a:r>
            <a:r>
              <a:rPr lang="ru-RU" sz="3200" b="1" dirty="0" smtClean="0"/>
              <a:t>       </a:t>
            </a:r>
            <a:r>
              <a:rPr lang="ru-RU" b="1" dirty="0" smtClean="0"/>
              <a:t> </a:t>
            </a:r>
            <a:endParaRPr lang="ru-RU" dirty="0" smtClean="0"/>
          </a:p>
        </p:txBody>
      </p:sp>
      <p:sp>
        <p:nvSpPr>
          <p:cNvPr id="33795" name="Текст 3"/>
          <p:cNvSpPr>
            <a:spLocks noGrp="1"/>
          </p:cNvSpPr>
          <p:nvPr>
            <p:ph type="body" idx="1"/>
          </p:nvPr>
        </p:nvSpPr>
        <p:spPr/>
        <p:txBody>
          <a:bodyPr/>
          <a:lstStyle/>
          <a:p>
            <a:r>
              <a:rPr lang="ru-RU" dirty="0" smtClean="0">
                <a:solidFill>
                  <a:srgbClr val="FF3300"/>
                </a:solidFill>
              </a:rPr>
              <a:t>Екатерина Николаевна </a:t>
            </a:r>
          </a:p>
          <a:p>
            <a:r>
              <a:rPr lang="ru-RU" dirty="0" smtClean="0">
                <a:solidFill>
                  <a:srgbClr val="FF3300"/>
                </a:solidFill>
              </a:rPr>
              <a:t>          Ушакова                       </a:t>
            </a:r>
          </a:p>
        </p:txBody>
      </p:sp>
      <p:pic>
        <p:nvPicPr>
          <p:cNvPr id="33796" name="Содержимое 3" descr="Портрет Екатерины Николаевны Ушаковой "/>
          <p:cNvPicPr>
            <a:picLocks noGrp="1"/>
          </p:cNvPicPr>
          <p:nvPr>
            <p:ph sz="quarter" idx="2"/>
          </p:nvPr>
        </p:nvPicPr>
        <p:blipFill>
          <a:blip r:embed="rId2"/>
          <a:srcRect/>
          <a:stretch>
            <a:fillRect/>
          </a:stretch>
        </p:blipFill>
        <p:spPr>
          <a:xfrm>
            <a:off x="304800" y="2133600"/>
            <a:ext cx="3810000" cy="4572000"/>
          </a:xfrm>
        </p:spPr>
      </p:pic>
      <p:sp>
        <p:nvSpPr>
          <p:cNvPr id="33797" name="Содержимое 5"/>
          <p:cNvSpPr>
            <a:spLocks noGrp="1"/>
          </p:cNvSpPr>
          <p:nvPr>
            <p:ph sz="quarter" idx="4"/>
          </p:nvPr>
        </p:nvSpPr>
        <p:spPr/>
        <p:txBody>
          <a:bodyPr/>
          <a:lstStyle/>
          <a:p>
            <a:r>
              <a:rPr lang="ru-RU" b="1" i="1" dirty="0" smtClean="0">
                <a:solidFill>
                  <a:srgbClr val="00B0F0"/>
                </a:solidFill>
              </a:rPr>
              <a:t>Я вас узнал, о мой оракул! </a:t>
            </a:r>
            <a:br>
              <a:rPr lang="ru-RU" b="1" i="1" dirty="0" smtClean="0">
                <a:solidFill>
                  <a:srgbClr val="00B0F0"/>
                </a:solidFill>
              </a:rPr>
            </a:br>
            <a:r>
              <a:rPr lang="ru-RU" b="1" i="1" dirty="0" smtClean="0">
                <a:solidFill>
                  <a:srgbClr val="00B0F0"/>
                </a:solidFill>
              </a:rPr>
              <a:t>Не по узорной пестроте </a:t>
            </a:r>
            <a:br>
              <a:rPr lang="ru-RU" b="1" i="1" dirty="0" smtClean="0">
                <a:solidFill>
                  <a:srgbClr val="00B0F0"/>
                </a:solidFill>
              </a:rPr>
            </a:br>
            <a:r>
              <a:rPr lang="ru-RU" b="1" i="1" dirty="0" smtClean="0">
                <a:solidFill>
                  <a:srgbClr val="00B0F0"/>
                </a:solidFill>
              </a:rPr>
              <a:t>Сих неподписанных </a:t>
            </a:r>
            <a:r>
              <a:rPr lang="ru-RU" b="1" i="1" dirty="0" err="1" smtClean="0">
                <a:solidFill>
                  <a:srgbClr val="00B0F0"/>
                </a:solidFill>
              </a:rPr>
              <a:t>каракул</a:t>
            </a:r>
            <a:r>
              <a:rPr lang="ru-RU" b="1" i="1" dirty="0" smtClean="0">
                <a:solidFill>
                  <a:srgbClr val="00B0F0"/>
                </a:solidFill>
              </a:rPr>
              <a:t>, </a:t>
            </a:r>
            <a:br>
              <a:rPr lang="ru-RU" b="1" i="1" dirty="0" smtClean="0">
                <a:solidFill>
                  <a:srgbClr val="00B0F0"/>
                </a:solidFill>
              </a:rPr>
            </a:br>
            <a:r>
              <a:rPr lang="ru-RU" b="1" i="1" dirty="0" smtClean="0">
                <a:solidFill>
                  <a:srgbClr val="00B0F0"/>
                </a:solidFill>
              </a:rPr>
              <a:t>Но по веселой остроте, </a:t>
            </a:r>
            <a:br>
              <a:rPr lang="ru-RU" b="1" i="1" dirty="0" smtClean="0">
                <a:solidFill>
                  <a:srgbClr val="00B0F0"/>
                </a:solidFill>
              </a:rPr>
            </a:br>
            <a:r>
              <a:rPr lang="ru-RU" b="1" i="1" dirty="0" smtClean="0">
                <a:solidFill>
                  <a:srgbClr val="00B0F0"/>
                </a:solidFill>
              </a:rPr>
              <a:t>Но по приветствиям лукавым, </a:t>
            </a:r>
            <a:br>
              <a:rPr lang="ru-RU" b="1" i="1" dirty="0" smtClean="0">
                <a:solidFill>
                  <a:srgbClr val="00B0F0"/>
                </a:solidFill>
              </a:rPr>
            </a:br>
            <a:r>
              <a:rPr lang="ru-RU" b="1" i="1" dirty="0" smtClean="0">
                <a:solidFill>
                  <a:srgbClr val="00B0F0"/>
                </a:solidFill>
              </a:rPr>
              <a:t>Но по насмешливости злой...</a:t>
            </a:r>
            <a:endParaRPr lang="ru-RU" b="1" dirty="0" smtClean="0">
              <a:solidFill>
                <a:srgbClr val="00B0F0"/>
              </a:solidFill>
            </a:endParaRPr>
          </a:p>
          <a:p>
            <a:endParaRPr lang="ru-RU" dirty="0" smtClean="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3796"/>
                                        </p:tgtEl>
                                        <p:attrNameLst>
                                          <p:attrName>style.visibility</p:attrName>
                                        </p:attrNameLst>
                                      </p:cBhvr>
                                      <p:to>
                                        <p:strVal val="visible"/>
                                      </p:to>
                                    </p:set>
                                    <p:anim by="(-#ppt_w*2)" calcmode="lin" valueType="num">
                                      <p:cBhvr rctx="PPT">
                                        <p:cTn id="7" dur="500" autoRev="1" fill="hold">
                                          <p:stCondLst>
                                            <p:cond delay="0"/>
                                          </p:stCondLst>
                                        </p:cTn>
                                        <p:tgtEl>
                                          <p:spTgt spid="33796"/>
                                        </p:tgtEl>
                                        <p:attrNameLst>
                                          <p:attrName>ppt_w</p:attrName>
                                        </p:attrNameLst>
                                      </p:cBhvr>
                                    </p:anim>
                                    <p:anim by="(#ppt_w*0.50)" calcmode="lin" valueType="num">
                                      <p:cBhvr>
                                        <p:cTn id="8" dur="500" decel="50000" autoRev="1" fill="hold">
                                          <p:stCondLst>
                                            <p:cond delay="0"/>
                                          </p:stCondLst>
                                        </p:cTn>
                                        <p:tgtEl>
                                          <p:spTgt spid="33796"/>
                                        </p:tgtEl>
                                        <p:attrNameLst>
                                          <p:attrName>ppt_x</p:attrName>
                                        </p:attrNameLst>
                                      </p:cBhvr>
                                    </p:anim>
                                    <p:anim from="(-#ppt_h/2)" to="(#ppt_y)" calcmode="lin" valueType="num">
                                      <p:cBhvr>
                                        <p:cTn id="9" dur="1000" fill="hold">
                                          <p:stCondLst>
                                            <p:cond delay="0"/>
                                          </p:stCondLst>
                                        </p:cTn>
                                        <p:tgtEl>
                                          <p:spTgt spid="33796"/>
                                        </p:tgtEl>
                                        <p:attrNameLst>
                                          <p:attrName>ppt_y</p:attrName>
                                        </p:attrNameLst>
                                      </p:cBhvr>
                                    </p:anim>
                                    <p:animRot by="21600000">
                                      <p:cBhvr>
                                        <p:cTn id="10" dur="1000" fill="hold">
                                          <p:stCondLst>
                                            <p:cond delay="0"/>
                                          </p:stCondLst>
                                        </p:cTn>
                                        <p:tgtEl>
                                          <p:spTgt spid="3379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15" dur="500"/>
                                        <p:tgtEl>
                                          <p:spTgt spid="33795">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checkerboard(across)">
                                      <p:cBhvr>
                                        <p:cTn id="18" dur="500"/>
                                        <p:tgtEl>
                                          <p:spTgt spid="3379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3794"/>
                                        </p:tgtEl>
                                        <p:attrNameLst>
                                          <p:attrName>style.visibility</p:attrName>
                                        </p:attrNameLst>
                                      </p:cBhvr>
                                      <p:to>
                                        <p:strVal val="visible"/>
                                      </p:to>
                                    </p:set>
                                    <p:animEffect transition="in" filter="circle(in)">
                                      <p:cBhvr>
                                        <p:cTn id="23" dur="2000"/>
                                        <p:tgtEl>
                                          <p:spTgt spid="3379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33797">
                                            <p:txEl>
                                              <p:pRg st="0" end="0"/>
                                            </p:txEl>
                                          </p:spTgt>
                                        </p:tgtEl>
                                        <p:attrNameLst>
                                          <p:attrName>style.visibility</p:attrName>
                                        </p:attrNameLst>
                                      </p:cBhvr>
                                      <p:to>
                                        <p:strVal val="visible"/>
                                      </p:to>
                                    </p:set>
                                    <p:animEffect transition="in" filter="wheel(4)">
                                      <p:cBhvr>
                                        <p:cTn id="28" dur="3000"/>
                                        <p:tgtEl>
                                          <p:spTgt spid="337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6"/>
          <p:cNvSpPr>
            <a:spLocks noGrp="1"/>
          </p:cNvSpPr>
          <p:nvPr>
            <p:ph type="title"/>
          </p:nvPr>
        </p:nvSpPr>
        <p:spPr/>
        <p:txBody>
          <a:bodyPr/>
          <a:lstStyle/>
          <a:p>
            <a:r>
              <a:rPr lang="ru-RU" sz="2000" b="1" dirty="0" smtClean="0">
                <a:solidFill>
                  <a:srgbClr val="D60093"/>
                </a:solidFill>
              </a:rPr>
              <a:t>Она должна была стать женой поэта, и судьба Пушкина могла быть совсем иной…</a:t>
            </a:r>
            <a:br>
              <a:rPr lang="ru-RU" sz="2000" b="1" dirty="0" smtClean="0">
                <a:solidFill>
                  <a:srgbClr val="D60093"/>
                </a:solidFill>
              </a:rPr>
            </a:br>
            <a:endParaRPr lang="ru-RU" sz="2000" b="1" dirty="0" smtClean="0">
              <a:solidFill>
                <a:srgbClr val="D60093"/>
              </a:solidFill>
            </a:endParaRPr>
          </a:p>
        </p:txBody>
      </p:sp>
      <p:sp>
        <p:nvSpPr>
          <p:cNvPr id="34819" name="Содержимое 7"/>
          <p:cNvSpPr>
            <a:spLocks noGrp="1"/>
          </p:cNvSpPr>
          <p:nvPr>
            <p:ph sz="half" idx="1"/>
          </p:nvPr>
        </p:nvSpPr>
        <p:spPr/>
        <p:txBody>
          <a:bodyPr>
            <a:normAutofit lnSpcReduction="10000"/>
          </a:bodyPr>
          <a:lstStyle/>
          <a:p>
            <a:r>
              <a:rPr lang="ru-RU" dirty="0" smtClean="0"/>
              <a:t>(</a:t>
            </a:r>
            <a:r>
              <a:rPr lang="ru-RU" dirty="0" err="1" smtClean="0"/>
              <a:t>Ек</a:t>
            </a:r>
            <a:r>
              <a:rPr lang="ru-RU" dirty="0" smtClean="0"/>
              <a:t>. Н. Ушаковой) </a:t>
            </a:r>
            <a:br>
              <a:rPr lang="ru-RU" dirty="0" smtClean="0"/>
            </a:br>
            <a:r>
              <a:rPr lang="ru-RU" sz="1100" i="1" dirty="0" smtClean="0"/>
              <a:t>Когда бывало в старину </a:t>
            </a:r>
            <a:br>
              <a:rPr lang="ru-RU" sz="1100" i="1" dirty="0" smtClean="0"/>
            </a:br>
            <a:r>
              <a:rPr lang="ru-RU" sz="1100" i="1" dirty="0" smtClean="0"/>
              <a:t>Являлся дух иль </a:t>
            </a:r>
            <a:r>
              <a:rPr lang="ru-RU" sz="1100" i="1" dirty="0" err="1" smtClean="0"/>
              <a:t>привиденье</a:t>
            </a:r>
            <a:r>
              <a:rPr lang="ru-RU" sz="1100" i="1" dirty="0" smtClean="0"/>
              <a:t>, </a:t>
            </a:r>
            <a:br>
              <a:rPr lang="ru-RU" sz="1100" i="1" dirty="0" smtClean="0"/>
            </a:br>
            <a:r>
              <a:rPr lang="ru-RU" sz="1100" i="1" dirty="0" smtClean="0"/>
              <a:t>То прогоняло сатану </a:t>
            </a:r>
            <a:br>
              <a:rPr lang="ru-RU" sz="1100" i="1" dirty="0" smtClean="0"/>
            </a:br>
            <a:r>
              <a:rPr lang="ru-RU" sz="1100" i="1" dirty="0" smtClean="0"/>
              <a:t>Простое это изреченье: </a:t>
            </a:r>
            <a:br>
              <a:rPr lang="ru-RU" sz="1100" i="1" dirty="0" smtClean="0"/>
            </a:br>
            <a:r>
              <a:rPr lang="ru-RU" sz="1100" i="1" dirty="0" smtClean="0"/>
              <a:t>“Аминь, аминь, рассыпься!”. В наши дни </a:t>
            </a:r>
            <a:br>
              <a:rPr lang="ru-RU" sz="1100" i="1" dirty="0" smtClean="0"/>
            </a:br>
            <a:r>
              <a:rPr lang="ru-RU" sz="1100" i="1" dirty="0" smtClean="0"/>
              <a:t>Гораздо менее бесов и привидений; </a:t>
            </a:r>
            <a:br>
              <a:rPr lang="ru-RU" sz="1100" i="1" dirty="0" smtClean="0"/>
            </a:br>
            <a:r>
              <a:rPr lang="ru-RU" sz="1100" i="1" dirty="0" smtClean="0"/>
              <a:t>Бог ведает, куда </a:t>
            </a:r>
            <a:r>
              <a:rPr lang="ru-RU" sz="1100" i="1" dirty="0" err="1" smtClean="0"/>
              <a:t>девалися</a:t>
            </a:r>
            <a:r>
              <a:rPr lang="ru-RU" sz="1100" i="1" dirty="0" smtClean="0"/>
              <a:t> они. </a:t>
            </a:r>
            <a:br>
              <a:rPr lang="ru-RU" sz="1100" i="1" dirty="0" smtClean="0"/>
            </a:br>
            <a:r>
              <a:rPr lang="ru-RU" sz="1100" i="1" dirty="0" smtClean="0"/>
              <a:t>Но ты, мой злой иль добрый гений, </a:t>
            </a:r>
            <a:br>
              <a:rPr lang="ru-RU" sz="1100" i="1" dirty="0" smtClean="0"/>
            </a:br>
            <a:r>
              <a:rPr lang="ru-RU" sz="1100" i="1" dirty="0" smtClean="0"/>
              <a:t>Когда я вижу пред собой </a:t>
            </a:r>
            <a:br>
              <a:rPr lang="ru-RU" sz="1100" i="1" dirty="0" smtClean="0"/>
            </a:br>
            <a:r>
              <a:rPr lang="ru-RU" sz="1100" i="1" dirty="0" smtClean="0"/>
              <a:t>Твой профиль и глаза, и кудри золотые, </a:t>
            </a:r>
            <a:br>
              <a:rPr lang="ru-RU" sz="1100" i="1" dirty="0" smtClean="0"/>
            </a:br>
            <a:r>
              <a:rPr lang="ru-RU" sz="1100" i="1" dirty="0" smtClean="0"/>
              <a:t>Когда я слышу голос твой </a:t>
            </a:r>
            <a:br>
              <a:rPr lang="ru-RU" sz="1100" i="1" dirty="0" smtClean="0"/>
            </a:br>
            <a:r>
              <a:rPr lang="ru-RU" sz="1100" i="1" dirty="0" smtClean="0"/>
              <a:t>И речи резвые, живые - </a:t>
            </a:r>
            <a:br>
              <a:rPr lang="ru-RU" sz="1100" i="1" dirty="0" smtClean="0"/>
            </a:br>
            <a:r>
              <a:rPr lang="ru-RU" sz="1100" i="1" dirty="0" smtClean="0"/>
              <a:t>Я очарован, я горю </a:t>
            </a:r>
            <a:br>
              <a:rPr lang="ru-RU" sz="1100" i="1" dirty="0" smtClean="0"/>
            </a:br>
            <a:r>
              <a:rPr lang="ru-RU" sz="1100" i="1" dirty="0" smtClean="0"/>
              <a:t>И содрогаюсь пред тобою, </a:t>
            </a:r>
            <a:br>
              <a:rPr lang="ru-RU" sz="1100" i="1" dirty="0" smtClean="0"/>
            </a:br>
            <a:r>
              <a:rPr lang="ru-RU" sz="1100" i="1" dirty="0" smtClean="0"/>
              <a:t>И сердцу, полному мечтою, </a:t>
            </a:r>
            <a:br>
              <a:rPr lang="ru-RU" sz="1100" i="1" dirty="0" smtClean="0"/>
            </a:br>
            <a:r>
              <a:rPr lang="ru-RU" sz="1100" i="1" dirty="0" smtClean="0"/>
              <a:t>“Аминь, аминь, рассыпься!” говорю. </a:t>
            </a:r>
            <a:br>
              <a:rPr lang="ru-RU" sz="1100" i="1" dirty="0" smtClean="0"/>
            </a:br>
            <a:r>
              <a:rPr lang="ru-RU" sz="1100" i="1" dirty="0" smtClean="0"/>
              <a:t/>
            </a:r>
            <a:br>
              <a:rPr lang="ru-RU" sz="1100" i="1" dirty="0" smtClean="0"/>
            </a:br>
            <a:r>
              <a:rPr lang="ru-RU" sz="1100" i="1" dirty="0" smtClean="0"/>
              <a:t>В отдалении от вас </a:t>
            </a:r>
            <a:br>
              <a:rPr lang="ru-RU" sz="1100" i="1" dirty="0" smtClean="0"/>
            </a:br>
            <a:r>
              <a:rPr lang="ru-RU" sz="1100" i="1" dirty="0" smtClean="0"/>
              <a:t>С вами буду неразлучен, </a:t>
            </a:r>
            <a:br>
              <a:rPr lang="ru-RU" sz="1100" i="1" dirty="0" smtClean="0"/>
            </a:br>
            <a:r>
              <a:rPr lang="ru-RU" sz="1100" i="1" dirty="0" smtClean="0"/>
              <a:t>Томных уст и томных глаз </a:t>
            </a:r>
            <a:br>
              <a:rPr lang="ru-RU" sz="1100" i="1" dirty="0" smtClean="0"/>
            </a:br>
            <a:r>
              <a:rPr lang="ru-RU" sz="1100" i="1" dirty="0" smtClean="0"/>
              <a:t>Буду памятью размучен; </a:t>
            </a:r>
            <a:br>
              <a:rPr lang="ru-RU" sz="1100" i="1" dirty="0" smtClean="0"/>
            </a:br>
            <a:r>
              <a:rPr lang="ru-RU" sz="1100" i="1" dirty="0" smtClean="0"/>
              <a:t>Изнывая в тишине, </a:t>
            </a:r>
            <a:br>
              <a:rPr lang="ru-RU" sz="1100" i="1" dirty="0" smtClean="0"/>
            </a:br>
            <a:r>
              <a:rPr lang="ru-RU" sz="1100" i="1" dirty="0" smtClean="0"/>
              <a:t>Не хочу я быть утешен, - </a:t>
            </a:r>
            <a:br>
              <a:rPr lang="ru-RU" sz="1100" i="1" dirty="0" smtClean="0"/>
            </a:br>
            <a:r>
              <a:rPr lang="ru-RU" sz="1100" i="1" dirty="0" smtClean="0"/>
              <a:t>Вы ж вздохнете обо мне, </a:t>
            </a:r>
            <a:br>
              <a:rPr lang="ru-RU" sz="1100" i="1" dirty="0" smtClean="0"/>
            </a:br>
            <a:r>
              <a:rPr lang="ru-RU" sz="1100" i="1" dirty="0" smtClean="0"/>
              <a:t>Если буду я повешен?</a:t>
            </a:r>
            <a:endParaRPr lang="ru-RU" sz="1100" dirty="0" smtClean="0"/>
          </a:p>
          <a:p>
            <a:endParaRPr lang="ru-RU" sz="1100" dirty="0" smtClean="0"/>
          </a:p>
        </p:txBody>
      </p:sp>
      <p:sp>
        <p:nvSpPr>
          <p:cNvPr id="34820" name="Содержимое 46"/>
          <p:cNvSpPr>
            <a:spLocks noGrp="1"/>
          </p:cNvSpPr>
          <p:nvPr>
            <p:ph sz="half" idx="2"/>
          </p:nvPr>
        </p:nvSpPr>
        <p:spPr/>
        <p:txBody>
          <a:bodyPr>
            <a:normAutofit lnSpcReduction="10000"/>
          </a:bodyPr>
          <a:lstStyle/>
          <a:p>
            <a:r>
              <a:rPr lang="ru-RU" dirty="0" smtClean="0">
                <a:solidFill>
                  <a:srgbClr val="0070C0"/>
                </a:solidFill>
              </a:rPr>
              <a:t>Екатерине Ушаковой посвящены стихотворения "Когда, бывало в старину" и " В отдалении от вас" (1827 г.) и " Я вас узнал, о мой оракул"(1830 г.).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1000" fill="hold"/>
                                        <p:tgtEl>
                                          <p:spTgt spid="3481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4820">
                                            <p:txEl>
                                              <p:pRg st="0" end="0"/>
                                            </p:txEl>
                                          </p:spTgt>
                                        </p:tgtEl>
                                        <p:attrNameLst>
                                          <p:attrName>style.visibility</p:attrName>
                                        </p:attrNameLst>
                                      </p:cBhvr>
                                      <p:to>
                                        <p:strVal val="visible"/>
                                      </p:to>
                                    </p:set>
                                    <p:animEffect transition="in" filter="wheel(4)">
                                      <p:cBhvr>
                                        <p:cTn id="14" dur="1000"/>
                                        <p:tgtEl>
                                          <p:spTgt spid="3482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4818"/>
                                        </p:tgtEl>
                                        <p:attrNameLst>
                                          <p:attrName>style.visibility</p:attrName>
                                        </p:attrNameLst>
                                      </p:cBhvr>
                                      <p:to>
                                        <p:strVal val="visible"/>
                                      </p:to>
                                    </p:set>
                                    <p:anim calcmode="lin" valueType="num">
                                      <p:cBhvr>
                                        <p:cTn id="19" dur="1000" fill="hold"/>
                                        <p:tgtEl>
                                          <p:spTgt spid="34818"/>
                                        </p:tgtEl>
                                        <p:attrNameLst>
                                          <p:attrName>ppt_w</p:attrName>
                                        </p:attrNameLst>
                                      </p:cBhvr>
                                      <p:tavLst>
                                        <p:tav tm="0">
                                          <p:val>
                                            <p:fltVal val="0"/>
                                          </p:val>
                                        </p:tav>
                                        <p:tav tm="100000">
                                          <p:val>
                                            <p:strVal val="#ppt_w"/>
                                          </p:val>
                                        </p:tav>
                                      </p:tavLst>
                                    </p:anim>
                                    <p:anim calcmode="lin" valueType="num">
                                      <p:cBhvr>
                                        <p:cTn id="20" dur="1000" fill="hold"/>
                                        <p:tgtEl>
                                          <p:spTgt spid="34818"/>
                                        </p:tgtEl>
                                        <p:attrNameLst>
                                          <p:attrName>ppt_h</p:attrName>
                                        </p:attrNameLst>
                                      </p:cBhvr>
                                      <p:tavLst>
                                        <p:tav tm="0">
                                          <p:val>
                                            <p:fltVal val="0"/>
                                          </p:val>
                                        </p:tav>
                                        <p:tav tm="100000">
                                          <p:val>
                                            <p:strVal val="#ppt_h"/>
                                          </p:val>
                                        </p:tav>
                                      </p:tavLst>
                                    </p:anim>
                                    <p:anim calcmode="lin" valueType="num">
                                      <p:cBhvr>
                                        <p:cTn id="21" dur="1000" fill="hold"/>
                                        <p:tgtEl>
                                          <p:spTgt spid="3481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48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normAutofit fontScale="90000"/>
          </a:bodyPr>
          <a:lstStyle/>
          <a:p>
            <a:r>
              <a:rPr lang="ru-RU" sz="2400" b="1" dirty="0" smtClean="0">
                <a:solidFill>
                  <a:srgbClr val="CC3300"/>
                </a:solidFill>
                <a:latin typeface="Monotype Corsiva" pitchFamily="66" charset="0"/>
              </a:rPr>
              <a:t>                                                               </a:t>
            </a:r>
            <a:br>
              <a:rPr lang="ru-RU" sz="2400" b="1" dirty="0" smtClean="0">
                <a:solidFill>
                  <a:srgbClr val="CC3300"/>
                </a:solidFill>
                <a:latin typeface="Monotype Corsiva" pitchFamily="66" charset="0"/>
              </a:rPr>
            </a:br>
            <a:r>
              <a:rPr lang="ru-RU" sz="2400" b="1" dirty="0" smtClean="0">
                <a:solidFill>
                  <a:srgbClr val="CC3300"/>
                </a:solidFill>
                <a:latin typeface="Monotype Corsiva" pitchFamily="66" charset="0"/>
              </a:rPr>
              <a:t>                                                                  </a:t>
            </a:r>
            <a:br>
              <a:rPr lang="ru-RU" sz="2400" b="1" dirty="0" smtClean="0">
                <a:solidFill>
                  <a:srgbClr val="CC3300"/>
                </a:solidFill>
                <a:latin typeface="Monotype Corsiva" pitchFamily="66" charset="0"/>
              </a:rPr>
            </a:br>
            <a:r>
              <a:rPr lang="ru-RU" sz="2400" b="1" dirty="0" smtClean="0">
                <a:solidFill>
                  <a:srgbClr val="CC3300"/>
                </a:solidFill>
                <a:latin typeface="Monotype Corsiva" pitchFamily="66" charset="0"/>
              </a:rPr>
              <a:t>                                                                      </a:t>
            </a:r>
            <a:br>
              <a:rPr lang="ru-RU" sz="2400" b="1" dirty="0" smtClean="0">
                <a:solidFill>
                  <a:srgbClr val="CC3300"/>
                </a:solidFill>
                <a:latin typeface="Monotype Corsiva" pitchFamily="66" charset="0"/>
              </a:rPr>
            </a:br>
            <a:r>
              <a:rPr lang="ru-RU" sz="3600" b="1" dirty="0" smtClean="0">
                <a:solidFill>
                  <a:srgbClr val="4506B6"/>
                </a:solidFill>
              </a:rPr>
              <a:t>"Она мила - скажу меж нами..."</a:t>
            </a:r>
            <a:r>
              <a:rPr lang="ru-RU" sz="3600" dirty="0" smtClean="0">
                <a:solidFill>
                  <a:srgbClr val="4506B6"/>
                </a:solidFill>
              </a:rPr>
              <a:t> </a:t>
            </a:r>
            <a:r>
              <a:rPr lang="ru-RU" sz="2400" dirty="0" smtClean="0"/>
              <a:t/>
            </a:r>
            <a:br>
              <a:rPr lang="ru-RU" sz="2400" dirty="0" smtClean="0"/>
            </a:br>
            <a:r>
              <a:rPr lang="ru-RU" sz="2400" b="1" dirty="0" smtClean="0">
                <a:solidFill>
                  <a:srgbClr val="CC3300"/>
                </a:solidFill>
                <a:latin typeface="Monotype Corsiva" pitchFamily="66" charset="0"/>
              </a:rPr>
              <a:t>                                                                      </a:t>
            </a:r>
            <a:br>
              <a:rPr lang="ru-RU" sz="2400" b="1" dirty="0" smtClean="0">
                <a:solidFill>
                  <a:srgbClr val="CC3300"/>
                </a:solidFill>
                <a:latin typeface="Monotype Corsiva" pitchFamily="66" charset="0"/>
              </a:rPr>
            </a:br>
            <a:r>
              <a:rPr lang="ru-RU" sz="2400" b="1" dirty="0" smtClean="0">
                <a:solidFill>
                  <a:srgbClr val="CC3300"/>
                </a:solidFill>
                <a:latin typeface="Monotype Corsiva" pitchFamily="66" charset="0"/>
              </a:rPr>
              <a:t>                                                                      </a:t>
            </a:r>
            <a:br>
              <a:rPr lang="ru-RU" sz="2400" b="1" dirty="0" smtClean="0">
                <a:solidFill>
                  <a:srgbClr val="CC3300"/>
                </a:solidFill>
                <a:latin typeface="Monotype Corsiva" pitchFamily="66" charset="0"/>
              </a:rPr>
            </a:br>
            <a:r>
              <a:rPr lang="ru-RU" sz="2400" b="1" dirty="0" smtClean="0">
                <a:solidFill>
                  <a:srgbClr val="CC3300"/>
                </a:solidFill>
                <a:latin typeface="Monotype Corsiva" pitchFamily="66" charset="0"/>
              </a:rPr>
              <a:t>                                                               Анна Алексеевна Оленина</a:t>
            </a:r>
            <a:endParaRPr lang="ru-RU" sz="2400" dirty="0" smtClean="0"/>
          </a:p>
        </p:txBody>
      </p:sp>
      <p:pic>
        <p:nvPicPr>
          <p:cNvPr id="4" name="Picture 8" descr="oleni_b"/>
          <p:cNvPicPr>
            <a:picLocks noGrp="1" noChangeAspect="1" noChangeArrowheads="1"/>
          </p:cNvPicPr>
          <p:nvPr>
            <p:ph idx="1"/>
          </p:nvPr>
        </p:nvPicPr>
        <p:blipFill>
          <a:blip r:embed="rId3"/>
          <a:srcRect/>
          <a:stretch>
            <a:fillRect/>
          </a:stretch>
        </p:blipFill>
        <p:spPr>
          <a:xfrm>
            <a:off x="152400" y="1524000"/>
            <a:ext cx="3648075" cy="4953000"/>
          </a:xfrm>
          <a:noFill/>
        </p:spPr>
      </p:pic>
      <p:sp>
        <p:nvSpPr>
          <p:cNvPr id="35844" name="Прямоугольник 4"/>
          <p:cNvSpPr>
            <a:spLocks noChangeArrowheads="1"/>
          </p:cNvSpPr>
          <p:nvPr/>
        </p:nvSpPr>
        <p:spPr bwMode="auto">
          <a:xfrm>
            <a:off x="6172200" y="1066800"/>
            <a:ext cx="2555875" cy="307975"/>
          </a:xfrm>
          <a:prstGeom prst="rect">
            <a:avLst/>
          </a:prstGeom>
          <a:noFill/>
          <a:ln w="9525">
            <a:noFill/>
            <a:miter lim="800000"/>
            <a:headEnd/>
            <a:tailEnd/>
          </a:ln>
        </p:spPr>
        <p:txBody>
          <a:bodyPr>
            <a:spAutoFit/>
          </a:bodyPr>
          <a:lstStyle/>
          <a:p>
            <a:r>
              <a:rPr lang="ru-RU" b="1"/>
              <a:t>                            </a:t>
            </a:r>
            <a:endParaRPr lang="ru-RU"/>
          </a:p>
        </p:txBody>
      </p:sp>
      <p:sp>
        <p:nvSpPr>
          <p:cNvPr id="35845" name="Прямоугольник 5"/>
          <p:cNvSpPr>
            <a:spLocks noChangeArrowheads="1"/>
          </p:cNvSpPr>
          <p:nvPr/>
        </p:nvSpPr>
        <p:spPr bwMode="auto">
          <a:xfrm>
            <a:off x="6096000" y="2209800"/>
            <a:ext cx="2251075" cy="307975"/>
          </a:xfrm>
          <a:prstGeom prst="rect">
            <a:avLst/>
          </a:prstGeom>
          <a:noFill/>
          <a:ln w="9525">
            <a:noFill/>
            <a:miter lim="800000"/>
            <a:headEnd/>
            <a:tailEnd/>
          </a:ln>
        </p:spPr>
        <p:txBody>
          <a:bodyPr wrap="none">
            <a:spAutoFit/>
          </a:bodyPr>
          <a:lstStyle/>
          <a:p>
            <a:r>
              <a:rPr lang="ru-RU" b="1" dirty="0">
                <a:solidFill>
                  <a:srgbClr val="C00000"/>
                </a:solidFill>
              </a:rPr>
              <a:t>(1808-1888)     </a:t>
            </a:r>
            <a:r>
              <a:rPr lang="ru-RU" b="1" dirty="0"/>
              <a:t>                 </a:t>
            </a:r>
            <a:endParaRPr lang="ru-RU" dirty="0"/>
          </a:p>
        </p:txBody>
      </p:sp>
      <p:sp>
        <p:nvSpPr>
          <p:cNvPr id="35846" name="Прямоугольник 5"/>
          <p:cNvSpPr>
            <a:spLocks noChangeArrowheads="1"/>
          </p:cNvSpPr>
          <p:nvPr/>
        </p:nvSpPr>
        <p:spPr bwMode="auto">
          <a:xfrm>
            <a:off x="4343400" y="3429000"/>
            <a:ext cx="4419600" cy="2554288"/>
          </a:xfrm>
          <a:prstGeom prst="rect">
            <a:avLst/>
          </a:prstGeom>
          <a:noFill/>
          <a:ln w="9525">
            <a:noFill/>
            <a:miter lim="800000"/>
            <a:headEnd/>
            <a:tailEnd/>
          </a:ln>
        </p:spPr>
        <p:txBody>
          <a:bodyPr>
            <a:spAutoFit/>
          </a:bodyPr>
          <a:lstStyle/>
          <a:p>
            <a:pPr eaLnBrk="0" hangingPunct="0"/>
            <a:r>
              <a:rPr lang="ru-RU" sz="2000" b="1" u="sng" dirty="0">
                <a:solidFill>
                  <a:srgbClr val="008080"/>
                </a:solidFill>
                <a:ea typeface="Times New Roman" pitchFamily="18" charset="0"/>
                <a:cs typeface="Arial" charset="0"/>
              </a:rPr>
              <a:t>А.С. Пушкин (беря Оленину за руку, говорит):</a:t>
            </a:r>
            <a:endParaRPr lang="ru-RU" sz="2000" b="1" dirty="0">
              <a:ea typeface="Times New Roman" pitchFamily="18" charset="0"/>
              <a:cs typeface="Arial" charset="0"/>
            </a:endParaRPr>
          </a:p>
          <a:p>
            <a:pPr eaLnBrk="0" hangingPunct="0"/>
            <a:r>
              <a:rPr lang="ru-RU" sz="2000" b="1" u="sng" dirty="0">
                <a:solidFill>
                  <a:srgbClr val="008080"/>
                </a:solidFill>
                <a:ea typeface="Times New Roman" pitchFamily="18" charset="0"/>
                <a:cs typeface="Arial" charset="0"/>
              </a:rPr>
              <a:t>Я вас любил: любовь еще, быть может,</a:t>
            </a:r>
            <a:br>
              <a:rPr lang="ru-RU" sz="2000" b="1" u="sng" dirty="0">
                <a:solidFill>
                  <a:srgbClr val="008080"/>
                </a:solidFill>
                <a:ea typeface="Times New Roman" pitchFamily="18" charset="0"/>
                <a:cs typeface="Arial" charset="0"/>
              </a:rPr>
            </a:br>
            <a:r>
              <a:rPr lang="ru-RU" sz="2000" b="1" u="sng" dirty="0">
                <a:solidFill>
                  <a:srgbClr val="008080"/>
                </a:solidFill>
                <a:ea typeface="Times New Roman" pitchFamily="18" charset="0"/>
                <a:cs typeface="Arial" charset="0"/>
              </a:rPr>
              <a:t>В душе моей угасла не совсем.</a:t>
            </a:r>
            <a:br>
              <a:rPr lang="ru-RU" sz="2000" b="1" u="sng" dirty="0">
                <a:solidFill>
                  <a:srgbClr val="008080"/>
                </a:solidFill>
                <a:ea typeface="Times New Roman" pitchFamily="18" charset="0"/>
                <a:cs typeface="Arial" charset="0"/>
              </a:rPr>
            </a:br>
            <a:r>
              <a:rPr lang="ru-RU" sz="2000" b="1" u="sng" dirty="0">
                <a:solidFill>
                  <a:srgbClr val="008080"/>
                </a:solidFill>
                <a:ea typeface="Times New Roman" pitchFamily="18" charset="0"/>
                <a:cs typeface="Arial" charset="0"/>
              </a:rPr>
              <a:t>Но пусть она вас больше не тревожит; </a:t>
            </a:r>
            <a:br>
              <a:rPr lang="ru-RU" sz="2000" b="1" u="sng" dirty="0">
                <a:solidFill>
                  <a:srgbClr val="008080"/>
                </a:solidFill>
                <a:ea typeface="Times New Roman" pitchFamily="18" charset="0"/>
                <a:cs typeface="Arial" charset="0"/>
              </a:rPr>
            </a:br>
            <a:r>
              <a:rPr lang="ru-RU" sz="2000" b="1" u="sng" dirty="0">
                <a:solidFill>
                  <a:srgbClr val="008080"/>
                </a:solidFill>
                <a:ea typeface="Times New Roman" pitchFamily="18" charset="0"/>
                <a:cs typeface="Arial" charset="0"/>
              </a:rPr>
              <a:t>Я не хочу печалить вас ничем.</a:t>
            </a:r>
            <a:endParaRPr lang="ru-RU" sz="2000" b="1" dirty="0">
              <a:ea typeface="Times New Roman" pitchFamily="18" charset="0"/>
              <a:cs typeface="Arial" charset="0"/>
            </a:endParaRPr>
          </a:p>
        </p:txBody>
      </p:sp>
      <p:pic>
        <p:nvPicPr>
          <p:cNvPr id="7" name="Романс Глинки.mp3">
            <a:hlinkClick r:id="" action="ppaction://media"/>
          </p:cNvPr>
          <p:cNvPicPr>
            <a:picLocks noRot="1" noChangeAspect="1"/>
          </p:cNvPicPr>
          <p:nvPr>
            <a:audioFile r:link="rId1"/>
          </p:nvPr>
        </p:nvPicPr>
        <p:blipFill>
          <a:blip r:embed="rId4"/>
          <a:stretch>
            <a:fillRect/>
          </a:stretch>
        </p:blipFill>
        <p:spPr>
          <a:xfrm>
            <a:off x="533400" y="6172200"/>
            <a:ext cx="304800" cy="30480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decel="50000" fill="hold">
                                          <p:stCondLst>
                                            <p:cond delay="0"/>
                                          </p:stCondLst>
                                        </p:cTn>
                                        <p:tgtEl>
                                          <p:spTgt spid="358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58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5842"/>
                                        </p:tgtEl>
                                        <p:attrNameLst>
                                          <p:attrName>ppt_w</p:attrName>
                                        </p:attrNameLst>
                                      </p:cBhvr>
                                      <p:tavLst>
                                        <p:tav tm="0">
                                          <p:val>
                                            <p:strVal val="#ppt_w*.05"/>
                                          </p:val>
                                        </p:tav>
                                        <p:tav tm="100000">
                                          <p:val>
                                            <p:strVal val="#ppt_w"/>
                                          </p:val>
                                        </p:tav>
                                      </p:tavLst>
                                    </p:anim>
                                    <p:anim calcmode="lin" valueType="num">
                                      <p:cBhvr>
                                        <p:cTn id="10" dur="1000" fill="hold"/>
                                        <p:tgtEl>
                                          <p:spTgt spid="358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58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58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58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5842"/>
                                        </p:tgtEl>
                                      </p:cBhvr>
                                    </p:animEffect>
                                  </p:childTnLst>
                                </p:cTn>
                              </p:par>
                            </p:childTnLst>
                          </p:cTn>
                        </p:par>
                        <p:par>
                          <p:cTn id="15" fill="hold">
                            <p:stCondLst>
                              <p:cond delay="1000"/>
                            </p:stCondLst>
                            <p:childTnLst>
                              <p:par>
                                <p:cTn id="16" presetID="40" presetClass="entr" presetSubtype="0" fill="hold" nodeType="afterEffect">
                                  <p:stCondLst>
                                    <p:cond delay="0"/>
                                  </p:stCondLst>
                                  <p:iterate type="lt">
                                    <p:tmPct val="10000"/>
                                  </p:iterate>
                                  <p:childTnLst>
                                    <p:set>
                                      <p:cBhvr>
                                        <p:cTn id="17" dur="1" fill="hold">
                                          <p:stCondLst>
                                            <p:cond delay="0"/>
                                          </p:stCondLst>
                                        </p:cTn>
                                        <p:tgtEl>
                                          <p:spTgt spid="35845">
                                            <p:txEl>
                                              <p:pRg st="0" end="0"/>
                                            </p:txEl>
                                          </p:spTgt>
                                        </p:tgtEl>
                                        <p:attrNameLst>
                                          <p:attrName>style.visibility</p:attrName>
                                        </p:attrNameLst>
                                      </p:cBhvr>
                                      <p:to>
                                        <p:strVal val="visible"/>
                                      </p:to>
                                    </p:set>
                                    <p:animEffect transition="in" filter="fade">
                                      <p:cBhvr>
                                        <p:cTn id="18" dur="1000"/>
                                        <p:tgtEl>
                                          <p:spTgt spid="35845">
                                            <p:txEl>
                                              <p:pRg st="0" end="0"/>
                                            </p:txEl>
                                          </p:spTgt>
                                        </p:tgtEl>
                                      </p:cBhvr>
                                    </p:animEffect>
                                    <p:anim calcmode="lin" valueType="num">
                                      <p:cBhvr>
                                        <p:cTn id="19" dur="1000" fill="hold"/>
                                        <p:tgtEl>
                                          <p:spTgt spid="35845">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35845">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8"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amond(in)">
                                      <p:cBhvr>
                                        <p:cTn id="24" dur="1000"/>
                                        <p:tgtEl>
                                          <p:spTgt spid="4"/>
                                        </p:tgtEl>
                                      </p:cBhvr>
                                    </p:animEffect>
                                  </p:childTnLst>
                                </p:cTn>
                              </p:par>
                            </p:childTnLst>
                          </p:cTn>
                        </p:par>
                        <p:par>
                          <p:cTn id="25" fill="hold">
                            <p:stCondLst>
                              <p:cond delay="4000"/>
                            </p:stCondLst>
                            <p:childTnLst>
                              <p:par>
                                <p:cTn id="26" presetID="21" presetClass="entr" presetSubtype="4" fill="hold" nodeType="afterEffect">
                                  <p:stCondLst>
                                    <p:cond delay="0"/>
                                  </p:stCondLst>
                                  <p:childTnLst>
                                    <p:set>
                                      <p:cBhvr>
                                        <p:cTn id="27" dur="1" fill="hold">
                                          <p:stCondLst>
                                            <p:cond delay="0"/>
                                          </p:stCondLst>
                                        </p:cTn>
                                        <p:tgtEl>
                                          <p:spTgt spid="35846">
                                            <p:txEl>
                                              <p:pRg st="0" end="0"/>
                                            </p:txEl>
                                          </p:spTgt>
                                        </p:tgtEl>
                                        <p:attrNameLst>
                                          <p:attrName>style.visibility</p:attrName>
                                        </p:attrNameLst>
                                      </p:cBhvr>
                                      <p:to>
                                        <p:strVal val="visible"/>
                                      </p:to>
                                    </p:set>
                                    <p:animEffect transition="in" filter="wheel(4)">
                                      <p:cBhvr>
                                        <p:cTn id="28" dur="1000"/>
                                        <p:tgtEl>
                                          <p:spTgt spid="35846">
                                            <p:txEl>
                                              <p:pRg st="0" end="0"/>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35846">
                                            <p:txEl>
                                              <p:pRg st="1" end="1"/>
                                            </p:txEl>
                                          </p:spTgt>
                                        </p:tgtEl>
                                        <p:attrNameLst>
                                          <p:attrName>style.visibility</p:attrName>
                                        </p:attrNameLst>
                                      </p:cBhvr>
                                      <p:to>
                                        <p:strVal val="visible"/>
                                      </p:to>
                                    </p:set>
                                    <p:animEffect transition="in" filter="wheel(4)">
                                      <p:cBhvr>
                                        <p:cTn id="31" dur="1000"/>
                                        <p:tgtEl>
                                          <p:spTgt spid="358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37762" fill="hold"/>
                                        <p:tgtEl>
                                          <p:spTgt spid="7"/>
                                        </p:tgtEl>
                                      </p:cBhvr>
                                    </p:cmd>
                                  </p:childTnLst>
                                </p:cTn>
                              </p:par>
                            </p:childTnLst>
                          </p:cTn>
                        </p:par>
                      </p:childTnLst>
                    </p:cTn>
                  </p:par>
                </p:childTnLst>
              </p:cTn>
              <p:nextCondLst>
                <p:cond evt="onClick" delay="0">
                  <p:tgtEl>
                    <p:spTgt spid="7"/>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358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r>
              <a:rPr lang="ru-RU" b="1" dirty="0" smtClean="0"/>
              <a:t>«Её глаза» (1828г)</a:t>
            </a:r>
          </a:p>
        </p:txBody>
      </p:sp>
      <p:sp>
        <p:nvSpPr>
          <p:cNvPr id="5" name="Содержимое 4"/>
          <p:cNvSpPr>
            <a:spLocks noGrp="1"/>
          </p:cNvSpPr>
          <p:nvPr>
            <p:ph sz="quarter" idx="1"/>
          </p:nvPr>
        </p:nvSpPr>
        <p:spPr/>
        <p:txBody>
          <a:bodyPr>
            <a:normAutofit/>
          </a:bodyPr>
          <a:lstStyle/>
          <a:p>
            <a:endParaRPr lang="ru-RU" sz="1600" dirty="0" smtClean="0"/>
          </a:p>
          <a:p>
            <a:endParaRPr lang="ru-RU" sz="1600" dirty="0" smtClean="0"/>
          </a:p>
          <a:p>
            <a:pPr>
              <a:buNone/>
            </a:pPr>
            <a:r>
              <a:rPr lang="ru-RU" sz="1800" b="1" dirty="0" smtClean="0"/>
              <a:t>Она мила – скажу меж нами –    Какой задумчивый в них гений,</a:t>
            </a:r>
          </a:p>
          <a:p>
            <a:pPr>
              <a:buNone/>
            </a:pPr>
            <a:r>
              <a:rPr lang="ru-RU" sz="1800" b="1" dirty="0" smtClean="0"/>
              <a:t> Придворных витязей гроза,       И сколько детской простоты,</a:t>
            </a:r>
          </a:p>
          <a:p>
            <a:pPr>
              <a:buNone/>
            </a:pPr>
            <a:r>
              <a:rPr lang="ru-RU" sz="1800" b="1" dirty="0" smtClean="0"/>
              <a:t>И можно с южными звездами     И сколько томных выражений,</a:t>
            </a:r>
          </a:p>
          <a:p>
            <a:pPr>
              <a:buNone/>
            </a:pPr>
            <a:r>
              <a:rPr lang="ru-RU" sz="1800" b="1" dirty="0" smtClean="0"/>
              <a:t>Сравнить, особенно стихами,       И сколько неги и мечты!..</a:t>
            </a:r>
          </a:p>
          <a:p>
            <a:pPr>
              <a:buNone/>
            </a:pPr>
            <a:r>
              <a:rPr lang="ru-RU" sz="1800" b="1" dirty="0" smtClean="0"/>
              <a:t> Её черкесские глаза,                         Потупит их с улыбкой Леля - </a:t>
            </a:r>
          </a:p>
          <a:p>
            <a:pPr>
              <a:buNone/>
            </a:pPr>
            <a:r>
              <a:rPr lang="ru-RU" sz="1800" b="1" dirty="0" smtClean="0"/>
              <a:t>Она владеет ими смело,                В них скромных граций торжество;</a:t>
            </a:r>
          </a:p>
          <a:p>
            <a:pPr>
              <a:buNone/>
            </a:pPr>
            <a:r>
              <a:rPr lang="ru-RU" sz="1800" b="1" dirty="0" smtClean="0"/>
              <a:t>Они горят огня живей                        Поднимет – ангел Рафаэля</a:t>
            </a:r>
          </a:p>
          <a:p>
            <a:pPr>
              <a:buNone/>
            </a:pPr>
            <a:r>
              <a:rPr lang="ru-RU" sz="1800" b="1" dirty="0" smtClean="0"/>
              <a:t>Но, сам признайся, то ли дело        Так созерцает божество.</a:t>
            </a:r>
          </a:p>
          <a:p>
            <a:pPr>
              <a:buNone/>
            </a:pPr>
            <a:r>
              <a:rPr lang="ru-RU" sz="1800" b="1" dirty="0" smtClean="0"/>
              <a:t>Глаза Олениной моей!</a:t>
            </a:r>
          </a:p>
          <a:p>
            <a:endParaRPr lang="ru-RU" sz="1800"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1"/>
                                          </p:val>
                                        </p:tav>
                                        <p:tav tm="100000">
                                          <p:val>
                                            <p:strVal val="#ppt_x"/>
                                          </p:val>
                                        </p:tav>
                                      </p:tavLst>
                                    </p:anim>
                                    <p:anim calcmode="lin" valueType="num">
                                      <p:cBhvr>
                                        <p:cTn id="9" dur="10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wheel(4)">
                                      <p:cBhvr>
                                        <p:cTn id="14" dur="1000"/>
                                        <p:tgtEl>
                                          <p:spTgt spid="5">
                                            <p:txEl>
                                              <p:pRg st="2" end="2"/>
                                            </p:txEl>
                                          </p:spTgt>
                                        </p:tgtEl>
                                      </p:cBhvr>
                                    </p:animEffect>
                                  </p:childTnLst>
                                </p:cTn>
                              </p:par>
                              <p:par>
                                <p:cTn id="15" presetID="21"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heel(4)">
                                      <p:cBhvr>
                                        <p:cTn id="17" dur="1000"/>
                                        <p:tgtEl>
                                          <p:spTgt spid="5">
                                            <p:txEl>
                                              <p:pRg st="3" end="3"/>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heel(4)">
                                      <p:cBhvr>
                                        <p:cTn id="20" dur="1000"/>
                                        <p:tgtEl>
                                          <p:spTgt spid="5">
                                            <p:txEl>
                                              <p:pRg st="4" end="4"/>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heel(4)">
                                      <p:cBhvr>
                                        <p:cTn id="23" dur="1000"/>
                                        <p:tgtEl>
                                          <p:spTgt spid="5">
                                            <p:txEl>
                                              <p:pRg st="5" end="5"/>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heel(4)">
                                      <p:cBhvr>
                                        <p:cTn id="26" dur="1000"/>
                                        <p:tgtEl>
                                          <p:spTgt spid="5">
                                            <p:txEl>
                                              <p:pRg st="6" end="6"/>
                                            </p:txEl>
                                          </p:spTgt>
                                        </p:tgtEl>
                                      </p:cBhvr>
                                    </p:animEffect>
                                  </p:childTnLst>
                                </p:cTn>
                              </p:par>
                              <p:par>
                                <p:cTn id="27" presetID="21"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wheel(4)">
                                      <p:cBhvr>
                                        <p:cTn id="29" dur="1000"/>
                                        <p:tgtEl>
                                          <p:spTgt spid="5">
                                            <p:txEl>
                                              <p:pRg st="7" end="7"/>
                                            </p:txEl>
                                          </p:spTgt>
                                        </p:tgtEl>
                                      </p:cBhvr>
                                    </p:animEffect>
                                  </p:childTnLst>
                                </p:cTn>
                              </p:par>
                              <p:par>
                                <p:cTn id="30" presetID="21" presetClass="entr" presetSubtype="4"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heel(4)">
                                      <p:cBhvr>
                                        <p:cTn id="32" dur="1000"/>
                                        <p:tgtEl>
                                          <p:spTgt spid="5">
                                            <p:txEl>
                                              <p:pRg st="8" end="8"/>
                                            </p:txEl>
                                          </p:spTgt>
                                        </p:tgtEl>
                                      </p:cBhvr>
                                    </p:animEffect>
                                  </p:childTnLst>
                                </p:cTn>
                              </p:par>
                              <p:par>
                                <p:cTn id="33" presetID="21" presetClass="entr" presetSubtype="4"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heel(4)">
                                      <p:cBhvr>
                                        <p:cTn id="35" dur="1000"/>
                                        <p:tgtEl>
                                          <p:spTgt spid="5">
                                            <p:txEl>
                                              <p:pRg st="9" end="9"/>
                                            </p:txEl>
                                          </p:spTgt>
                                        </p:tgtEl>
                                      </p:cBhvr>
                                    </p:animEffect>
                                  </p:childTnLst>
                                </p:cTn>
                              </p:par>
                              <p:par>
                                <p:cTn id="36" presetID="21" presetClass="entr" presetSubtype="4" fill="hold" nodeType="withEffect">
                                  <p:stCondLst>
                                    <p:cond delay="0"/>
                                  </p:stCondLst>
                                  <p:childTnLst>
                                    <p:set>
                                      <p:cBhvr>
                                        <p:cTn id="37" dur="1" fill="hold">
                                          <p:stCondLst>
                                            <p:cond delay="0"/>
                                          </p:stCondLst>
                                        </p:cTn>
                                        <p:tgtEl>
                                          <p:spTgt spid="5">
                                            <p:txEl>
                                              <p:pRg st="10" end="10"/>
                                            </p:txEl>
                                          </p:spTgt>
                                        </p:tgtEl>
                                        <p:attrNameLst>
                                          <p:attrName>style.visibility</p:attrName>
                                        </p:attrNameLst>
                                      </p:cBhvr>
                                      <p:to>
                                        <p:strVal val="visible"/>
                                      </p:to>
                                    </p:set>
                                    <p:animEffect transition="in" filter="wheel(4)">
                                      <p:cBhvr>
                                        <p:cTn id="38"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«Ты и вы»  1828</a:t>
            </a:r>
            <a:endParaRPr lang="ru-RU" dirty="0"/>
          </a:p>
        </p:txBody>
      </p:sp>
      <p:sp>
        <p:nvSpPr>
          <p:cNvPr id="3" name="Содержимое 2"/>
          <p:cNvSpPr>
            <a:spLocks noGrp="1"/>
          </p:cNvSpPr>
          <p:nvPr>
            <p:ph sz="quarter" idx="1"/>
          </p:nvPr>
        </p:nvSpPr>
        <p:spPr/>
        <p:txBody>
          <a:bodyPr/>
          <a:lstStyle/>
          <a:p>
            <a:pPr algn="ctr">
              <a:buNone/>
            </a:pPr>
            <a:r>
              <a:rPr lang="ru-RU" dirty="0" smtClean="0"/>
              <a:t>           Пустое вы сердечным ты</a:t>
            </a:r>
          </a:p>
          <a:p>
            <a:pPr algn="ctr">
              <a:buNone/>
            </a:pPr>
            <a:r>
              <a:rPr lang="ru-RU" dirty="0" smtClean="0"/>
              <a:t>            Она , </a:t>
            </a:r>
            <a:r>
              <a:rPr lang="ru-RU" dirty="0" err="1" smtClean="0"/>
              <a:t>обмолвясь</a:t>
            </a:r>
            <a:r>
              <a:rPr lang="ru-RU" dirty="0" smtClean="0"/>
              <a:t>, заменила</a:t>
            </a:r>
          </a:p>
          <a:p>
            <a:pPr algn="ctr">
              <a:buNone/>
            </a:pPr>
            <a:r>
              <a:rPr lang="ru-RU" dirty="0" smtClean="0"/>
              <a:t>            И все счастливые мечты</a:t>
            </a:r>
          </a:p>
          <a:p>
            <a:pPr algn="ctr">
              <a:buNone/>
            </a:pPr>
            <a:r>
              <a:rPr lang="ru-RU" dirty="0" smtClean="0"/>
              <a:t>             В душе влюблённой возбудила,</a:t>
            </a:r>
          </a:p>
          <a:p>
            <a:pPr algn="ctr">
              <a:buNone/>
            </a:pPr>
            <a:r>
              <a:rPr lang="ru-RU" dirty="0" smtClean="0"/>
              <a:t>             Пред ней задумчиво стою,</a:t>
            </a:r>
          </a:p>
          <a:p>
            <a:pPr algn="ctr">
              <a:buNone/>
            </a:pPr>
            <a:r>
              <a:rPr lang="ru-RU" dirty="0" smtClean="0"/>
              <a:t>             Свести очей с неё нет силы;</a:t>
            </a:r>
          </a:p>
          <a:p>
            <a:pPr algn="ctr">
              <a:buNone/>
            </a:pPr>
            <a:r>
              <a:rPr lang="ru-RU" dirty="0" smtClean="0"/>
              <a:t>             И говорю ей: как вы милы!</a:t>
            </a:r>
          </a:p>
          <a:p>
            <a:pPr algn="ctr">
              <a:buNone/>
            </a:pPr>
            <a:r>
              <a:rPr lang="ru-RU" dirty="0" smtClean="0"/>
              <a:t>             И мыслю: как тебя люблю!</a:t>
            </a:r>
            <a:endParaRPr lang="ru-RU"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4)">
                                      <p:cBhvr>
                                        <p:cTn id="11" dur="1000"/>
                                        <p:tgtEl>
                                          <p:spTgt spid="3">
                                            <p:txEl>
                                              <p:pRg st="0" end="0"/>
                                            </p:txEl>
                                          </p:spTgt>
                                        </p:tgtEl>
                                      </p:cBhvr>
                                    </p:animEffect>
                                  </p:childTnLst>
                                </p:cTn>
                              </p:par>
                            </p:childTnLst>
                          </p:cTn>
                        </p:par>
                        <p:par>
                          <p:cTn id="12" fill="hold">
                            <p:stCondLst>
                              <p:cond delay="3000"/>
                            </p:stCondLst>
                            <p:childTnLst>
                              <p:par>
                                <p:cTn id="13" presetID="21" presetClass="entr" presetSubtype="4"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4)">
                                      <p:cBhvr>
                                        <p:cTn id="15" dur="1000"/>
                                        <p:tgtEl>
                                          <p:spTgt spid="3">
                                            <p:txEl>
                                              <p:pRg st="1" end="1"/>
                                            </p:txEl>
                                          </p:spTgt>
                                        </p:tgtEl>
                                      </p:cBhvr>
                                    </p:animEffect>
                                  </p:childTnLst>
                                </p:cTn>
                              </p:par>
                            </p:childTnLst>
                          </p:cTn>
                        </p:par>
                        <p:par>
                          <p:cTn id="16" fill="hold">
                            <p:stCondLst>
                              <p:cond delay="4000"/>
                            </p:stCondLst>
                            <p:childTnLst>
                              <p:par>
                                <p:cTn id="17" presetID="21" presetClass="entr" presetSubtype="4"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4)">
                                      <p:cBhvr>
                                        <p:cTn id="19" dur="1000"/>
                                        <p:tgtEl>
                                          <p:spTgt spid="3">
                                            <p:txEl>
                                              <p:pRg st="2" end="2"/>
                                            </p:txEl>
                                          </p:spTgt>
                                        </p:tgtEl>
                                      </p:cBhvr>
                                    </p:animEffect>
                                  </p:childTnLst>
                                </p:cTn>
                              </p:par>
                            </p:childTnLst>
                          </p:cTn>
                        </p:par>
                        <p:par>
                          <p:cTn id="20" fill="hold">
                            <p:stCondLst>
                              <p:cond delay="5000"/>
                            </p:stCondLst>
                            <p:childTnLst>
                              <p:par>
                                <p:cTn id="21" presetID="21"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4)">
                                      <p:cBhvr>
                                        <p:cTn id="23" dur="1000"/>
                                        <p:tgtEl>
                                          <p:spTgt spid="3">
                                            <p:txEl>
                                              <p:pRg st="3" end="3"/>
                                            </p:txEl>
                                          </p:spTgt>
                                        </p:tgtEl>
                                      </p:cBhvr>
                                    </p:animEffect>
                                  </p:childTnLst>
                                </p:cTn>
                              </p:par>
                            </p:childTnLst>
                          </p:cTn>
                        </p:par>
                        <p:par>
                          <p:cTn id="24" fill="hold">
                            <p:stCondLst>
                              <p:cond delay="6000"/>
                            </p:stCondLst>
                            <p:childTnLst>
                              <p:par>
                                <p:cTn id="25" presetID="21"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4)">
                                      <p:cBhvr>
                                        <p:cTn id="27" dur="1000"/>
                                        <p:tgtEl>
                                          <p:spTgt spid="3">
                                            <p:txEl>
                                              <p:pRg st="4" end="4"/>
                                            </p:txEl>
                                          </p:spTgt>
                                        </p:tgtEl>
                                      </p:cBhvr>
                                    </p:animEffect>
                                  </p:childTnLst>
                                </p:cTn>
                              </p:par>
                            </p:childTnLst>
                          </p:cTn>
                        </p:par>
                        <p:par>
                          <p:cTn id="28" fill="hold">
                            <p:stCondLst>
                              <p:cond delay="7000"/>
                            </p:stCondLst>
                            <p:childTnLst>
                              <p:par>
                                <p:cTn id="29" presetID="21" presetClass="entr" presetSubtype="4"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4)">
                                      <p:cBhvr>
                                        <p:cTn id="31" dur="1000"/>
                                        <p:tgtEl>
                                          <p:spTgt spid="3">
                                            <p:txEl>
                                              <p:pRg st="5" end="5"/>
                                            </p:txEl>
                                          </p:spTgt>
                                        </p:tgtEl>
                                      </p:cBhvr>
                                    </p:animEffect>
                                  </p:childTnLst>
                                </p:cTn>
                              </p:par>
                            </p:childTnLst>
                          </p:cTn>
                        </p:par>
                        <p:par>
                          <p:cTn id="32" fill="hold">
                            <p:stCondLst>
                              <p:cond delay="8000"/>
                            </p:stCondLst>
                            <p:childTnLst>
                              <p:par>
                                <p:cTn id="33" presetID="21" presetClass="entr" presetSubtype="4"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heel(4)">
                                      <p:cBhvr>
                                        <p:cTn id="35" dur="1000"/>
                                        <p:tgtEl>
                                          <p:spTgt spid="3">
                                            <p:txEl>
                                              <p:pRg st="6" end="6"/>
                                            </p:txEl>
                                          </p:spTgt>
                                        </p:tgtEl>
                                      </p:cBhvr>
                                    </p:animEffect>
                                  </p:childTnLst>
                                </p:cTn>
                              </p:par>
                            </p:childTnLst>
                          </p:cTn>
                        </p:par>
                        <p:par>
                          <p:cTn id="36" fill="hold">
                            <p:stCondLst>
                              <p:cond delay="9000"/>
                            </p:stCondLst>
                            <p:childTnLst>
                              <p:par>
                                <p:cTn id="37" presetID="21" presetClass="entr" presetSubtype="4"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heel(4)">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normAutofit fontScale="90000"/>
          </a:bodyPr>
          <a:lstStyle/>
          <a:p>
            <a:r>
              <a:rPr lang="ru-RU" sz="3200" b="1" dirty="0" smtClean="0">
                <a:solidFill>
                  <a:srgbClr val="00B050"/>
                </a:solidFill>
              </a:rPr>
              <a:t>Софья Станиславовна </a:t>
            </a:r>
            <a:r>
              <a:rPr lang="ru-RU" sz="3200" b="1" dirty="0" err="1" smtClean="0">
                <a:solidFill>
                  <a:srgbClr val="00B050"/>
                </a:solidFill>
              </a:rPr>
              <a:t>Потоцкая</a:t>
            </a:r>
            <a:r>
              <a:rPr lang="ru-RU" sz="3200" b="1" dirty="0" smtClean="0">
                <a:solidFill>
                  <a:srgbClr val="00B050"/>
                </a:solidFill>
              </a:rPr>
              <a:t> - Киселева </a:t>
            </a:r>
            <a:endParaRPr lang="ru-RU" sz="3200" dirty="0" smtClean="0">
              <a:solidFill>
                <a:srgbClr val="00B050"/>
              </a:solidFill>
            </a:endParaRPr>
          </a:p>
        </p:txBody>
      </p:sp>
      <p:pic>
        <p:nvPicPr>
          <p:cNvPr id="41987" name="Содержимое 4" descr="Софья Станиславовна Киселева "/>
          <p:cNvPicPr>
            <a:picLocks noGrp="1"/>
          </p:cNvPicPr>
          <p:nvPr>
            <p:ph sz="quarter" idx="1"/>
          </p:nvPr>
        </p:nvPicPr>
        <p:blipFill>
          <a:blip r:embed="rId3"/>
          <a:srcRect/>
          <a:stretch>
            <a:fillRect/>
          </a:stretch>
        </p:blipFill>
        <p:spPr>
          <a:xfrm>
            <a:off x="381000" y="1600200"/>
            <a:ext cx="3733800" cy="5105400"/>
          </a:xfrm>
        </p:spPr>
      </p:pic>
      <p:sp>
        <p:nvSpPr>
          <p:cNvPr id="22529" name="Rectangle 1"/>
          <p:cNvSpPr>
            <a:spLocks noChangeArrowheads="1"/>
          </p:cNvSpPr>
          <p:nvPr/>
        </p:nvSpPr>
        <p:spPr bwMode="auto">
          <a:xfrm>
            <a:off x="4953000" y="1981200"/>
            <a:ext cx="3200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Восторги нежные к тебе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Нашли пустынную дорогу.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Я понял слабый жар очей,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Я понял взор полузакрытый,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И побледневшие ланиты,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И томность поступи твоей...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Твой бог не полною наградой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Своих поклонников дарит.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Его таинственной наградой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Младая скромность дорожит.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Он любит сны воображенья,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Он терпит на дверях замок,</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Он друг стыдливый наслажденья,</a:t>
            </a:r>
            <a:endPar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ru-RU"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Он брат любви, но одинок.</a:t>
            </a:r>
            <a:endParaRPr kumimoji="0" lang="ru-RU"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ru-RU"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fltVal val="0"/>
                                          </p:val>
                                        </p:tav>
                                        <p:tav tm="100000">
                                          <p:val>
                                            <p:strVal val="#ppt_w"/>
                                          </p:val>
                                        </p:tav>
                                      </p:tavLst>
                                    </p:anim>
                                    <p:anim calcmode="lin" valueType="num">
                                      <p:cBhvr>
                                        <p:cTn id="8" dur="1000" fill="hold"/>
                                        <p:tgtEl>
                                          <p:spTgt spid="4198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1987"/>
                                        </p:tgtEl>
                                        <p:attrNameLst>
                                          <p:attrName>style.visibility</p:attrName>
                                        </p:attrNameLst>
                                      </p:cBhvr>
                                      <p:to>
                                        <p:strVal val="visible"/>
                                      </p:to>
                                    </p:set>
                                    <p:animEffect transition="in" filter="diamond(in)">
                                      <p:cBhvr>
                                        <p:cTn id="13" dur="1000"/>
                                        <p:tgtEl>
                                          <p:spTgt spid="4198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22529">
                                            <p:txEl>
                                              <p:pRg st="0" end="0"/>
                                            </p:txEl>
                                          </p:spTgt>
                                        </p:tgtEl>
                                        <p:attrNameLst>
                                          <p:attrName>style.visibility</p:attrName>
                                        </p:attrNameLst>
                                      </p:cBhvr>
                                      <p:to>
                                        <p:strVal val="visible"/>
                                      </p:to>
                                    </p:set>
                                    <p:animEffect transition="in" filter="wheel(4)">
                                      <p:cBhvr>
                                        <p:cTn id="18" dur="1000"/>
                                        <p:tgtEl>
                                          <p:spTgt spid="22529">
                                            <p:txEl>
                                              <p:pRg st="0" end="0"/>
                                            </p:txEl>
                                          </p:spTgt>
                                        </p:tgtEl>
                                      </p:cBhvr>
                                    </p:animEffect>
                                  </p:childTnLst>
                                </p:cTn>
                              </p:par>
                              <p:par>
                                <p:cTn id="19" presetID="21" presetClass="entr" presetSubtype="4" fill="hold" nodeType="withEffect">
                                  <p:stCondLst>
                                    <p:cond delay="0"/>
                                  </p:stCondLst>
                                  <p:childTnLst>
                                    <p:set>
                                      <p:cBhvr>
                                        <p:cTn id="20" dur="1" fill="hold">
                                          <p:stCondLst>
                                            <p:cond delay="0"/>
                                          </p:stCondLst>
                                        </p:cTn>
                                        <p:tgtEl>
                                          <p:spTgt spid="22529">
                                            <p:txEl>
                                              <p:pRg st="1" end="1"/>
                                            </p:txEl>
                                          </p:spTgt>
                                        </p:tgtEl>
                                        <p:attrNameLst>
                                          <p:attrName>style.visibility</p:attrName>
                                        </p:attrNameLst>
                                      </p:cBhvr>
                                      <p:to>
                                        <p:strVal val="visible"/>
                                      </p:to>
                                    </p:set>
                                    <p:animEffect transition="in" filter="wheel(4)">
                                      <p:cBhvr>
                                        <p:cTn id="21" dur="1000"/>
                                        <p:tgtEl>
                                          <p:spTgt spid="22529">
                                            <p:txEl>
                                              <p:pRg st="1" end="1"/>
                                            </p:txEl>
                                          </p:spTgt>
                                        </p:tgtEl>
                                      </p:cBhvr>
                                    </p:animEffect>
                                  </p:childTnLst>
                                </p:cTn>
                              </p:par>
                              <p:par>
                                <p:cTn id="22" presetID="21" presetClass="entr" presetSubtype="4" fill="hold" nodeType="withEffect">
                                  <p:stCondLst>
                                    <p:cond delay="0"/>
                                  </p:stCondLst>
                                  <p:childTnLst>
                                    <p:set>
                                      <p:cBhvr>
                                        <p:cTn id="23" dur="1" fill="hold">
                                          <p:stCondLst>
                                            <p:cond delay="0"/>
                                          </p:stCondLst>
                                        </p:cTn>
                                        <p:tgtEl>
                                          <p:spTgt spid="22529">
                                            <p:txEl>
                                              <p:pRg st="2" end="2"/>
                                            </p:txEl>
                                          </p:spTgt>
                                        </p:tgtEl>
                                        <p:attrNameLst>
                                          <p:attrName>style.visibility</p:attrName>
                                        </p:attrNameLst>
                                      </p:cBhvr>
                                      <p:to>
                                        <p:strVal val="visible"/>
                                      </p:to>
                                    </p:set>
                                    <p:animEffect transition="in" filter="wheel(4)">
                                      <p:cBhvr>
                                        <p:cTn id="24" dur="1000"/>
                                        <p:tgtEl>
                                          <p:spTgt spid="22529">
                                            <p:txEl>
                                              <p:pRg st="2" end="2"/>
                                            </p:txEl>
                                          </p:spTgt>
                                        </p:tgtEl>
                                      </p:cBhvr>
                                    </p:animEffect>
                                  </p:childTnLst>
                                </p:cTn>
                              </p:par>
                              <p:par>
                                <p:cTn id="25" presetID="21" presetClass="entr" presetSubtype="4" fill="hold" nodeType="withEffect">
                                  <p:stCondLst>
                                    <p:cond delay="0"/>
                                  </p:stCondLst>
                                  <p:childTnLst>
                                    <p:set>
                                      <p:cBhvr>
                                        <p:cTn id="26" dur="1" fill="hold">
                                          <p:stCondLst>
                                            <p:cond delay="0"/>
                                          </p:stCondLst>
                                        </p:cTn>
                                        <p:tgtEl>
                                          <p:spTgt spid="22529">
                                            <p:txEl>
                                              <p:pRg st="3" end="3"/>
                                            </p:txEl>
                                          </p:spTgt>
                                        </p:tgtEl>
                                        <p:attrNameLst>
                                          <p:attrName>style.visibility</p:attrName>
                                        </p:attrNameLst>
                                      </p:cBhvr>
                                      <p:to>
                                        <p:strVal val="visible"/>
                                      </p:to>
                                    </p:set>
                                    <p:animEffect transition="in" filter="wheel(4)">
                                      <p:cBhvr>
                                        <p:cTn id="27" dur="1000"/>
                                        <p:tgtEl>
                                          <p:spTgt spid="22529">
                                            <p:txEl>
                                              <p:pRg st="3" end="3"/>
                                            </p:txEl>
                                          </p:spTgt>
                                        </p:tgtEl>
                                      </p:cBhvr>
                                    </p:animEffect>
                                  </p:childTnLst>
                                </p:cTn>
                              </p:par>
                              <p:par>
                                <p:cTn id="28" presetID="21" presetClass="entr" presetSubtype="4" fill="hold" nodeType="withEffect">
                                  <p:stCondLst>
                                    <p:cond delay="0"/>
                                  </p:stCondLst>
                                  <p:childTnLst>
                                    <p:set>
                                      <p:cBhvr>
                                        <p:cTn id="29" dur="1" fill="hold">
                                          <p:stCondLst>
                                            <p:cond delay="0"/>
                                          </p:stCondLst>
                                        </p:cTn>
                                        <p:tgtEl>
                                          <p:spTgt spid="22529">
                                            <p:txEl>
                                              <p:pRg st="4" end="4"/>
                                            </p:txEl>
                                          </p:spTgt>
                                        </p:tgtEl>
                                        <p:attrNameLst>
                                          <p:attrName>style.visibility</p:attrName>
                                        </p:attrNameLst>
                                      </p:cBhvr>
                                      <p:to>
                                        <p:strVal val="visible"/>
                                      </p:to>
                                    </p:set>
                                    <p:animEffect transition="in" filter="wheel(4)">
                                      <p:cBhvr>
                                        <p:cTn id="30" dur="1000"/>
                                        <p:tgtEl>
                                          <p:spTgt spid="22529">
                                            <p:txEl>
                                              <p:pRg st="4" end="4"/>
                                            </p:txEl>
                                          </p:spTgt>
                                        </p:tgtEl>
                                      </p:cBhvr>
                                    </p:animEffect>
                                  </p:childTnLst>
                                </p:cTn>
                              </p:par>
                              <p:par>
                                <p:cTn id="31" presetID="21" presetClass="entr" presetSubtype="4" fill="hold" nodeType="withEffect">
                                  <p:stCondLst>
                                    <p:cond delay="0"/>
                                  </p:stCondLst>
                                  <p:childTnLst>
                                    <p:set>
                                      <p:cBhvr>
                                        <p:cTn id="32" dur="1" fill="hold">
                                          <p:stCondLst>
                                            <p:cond delay="0"/>
                                          </p:stCondLst>
                                        </p:cTn>
                                        <p:tgtEl>
                                          <p:spTgt spid="22529">
                                            <p:txEl>
                                              <p:pRg st="5" end="5"/>
                                            </p:txEl>
                                          </p:spTgt>
                                        </p:tgtEl>
                                        <p:attrNameLst>
                                          <p:attrName>style.visibility</p:attrName>
                                        </p:attrNameLst>
                                      </p:cBhvr>
                                      <p:to>
                                        <p:strVal val="visible"/>
                                      </p:to>
                                    </p:set>
                                    <p:animEffect transition="in" filter="wheel(4)">
                                      <p:cBhvr>
                                        <p:cTn id="33" dur="1000"/>
                                        <p:tgtEl>
                                          <p:spTgt spid="22529">
                                            <p:txEl>
                                              <p:pRg st="5" end="5"/>
                                            </p:txEl>
                                          </p:spTgt>
                                        </p:tgtEl>
                                      </p:cBhvr>
                                    </p:animEffect>
                                  </p:childTnLst>
                                </p:cTn>
                              </p:par>
                              <p:par>
                                <p:cTn id="34" presetID="21" presetClass="entr" presetSubtype="4" fill="hold" nodeType="withEffect">
                                  <p:stCondLst>
                                    <p:cond delay="0"/>
                                  </p:stCondLst>
                                  <p:childTnLst>
                                    <p:set>
                                      <p:cBhvr>
                                        <p:cTn id="35" dur="1" fill="hold">
                                          <p:stCondLst>
                                            <p:cond delay="0"/>
                                          </p:stCondLst>
                                        </p:cTn>
                                        <p:tgtEl>
                                          <p:spTgt spid="22529">
                                            <p:txEl>
                                              <p:pRg st="6" end="6"/>
                                            </p:txEl>
                                          </p:spTgt>
                                        </p:tgtEl>
                                        <p:attrNameLst>
                                          <p:attrName>style.visibility</p:attrName>
                                        </p:attrNameLst>
                                      </p:cBhvr>
                                      <p:to>
                                        <p:strVal val="visible"/>
                                      </p:to>
                                    </p:set>
                                    <p:animEffect transition="in" filter="wheel(4)">
                                      <p:cBhvr>
                                        <p:cTn id="36" dur="1000"/>
                                        <p:tgtEl>
                                          <p:spTgt spid="22529">
                                            <p:txEl>
                                              <p:pRg st="6" end="6"/>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22529">
                                            <p:txEl>
                                              <p:pRg st="7" end="7"/>
                                            </p:txEl>
                                          </p:spTgt>
                                        </p:tgtEl>
                                        <p:attrNameLst>
                                          <p:attrName>style.visibility</p:attrName>
                                        </p:attrNameLst>
                                      </p:cBhvr>
                                      <p:to>
                                        <p:strVal val="visible"/>
                                      </p:to>
                                    </p:set>
                                    <p:animEffect transition="in" filter="wheel(4)">
                                      <p:cBhvr>
                                        <p:cTn id="39" dur="1000"/>
                                        <p:tgtEl>
                                          <p:spTgt spid="22529">
                                            <p:txEl>
                                              <p:pRg st="7" end="7"/>
                                            </p:txEl>
                                          </p:spTgt>
                                        </p:tgtEl>
                                      </p:cBhvr>
                                    </p:animEffect>
                                  </p:childTnLst>
                                </p:cTn>
                              </p:par>
                              <p:par>
                                <p:cTn id="40" presetID="21" presetClass="entr" presetSubtype="4" fill="hold" nodeType="withEffect">
                                  <p:stCondLst>
                                    <p:cond delay="0"/>
                                  </p:stCondLst>
                                  <p:childTnLst>
                                    <p:set>
                                      <p:cBhvr>
                                        <p:cTn id="41" dur="1" fill="hold">
                                          <p:stCondLst>
                                            <p:cond delay="0"/>
                                          </p:stCondLst>
                                        </p:cTn>
                                        <p:tgtEl>
                                          <p:spTgt spid="22529">
                                            <p:txEl>
                                              <p:pRg st="8" end="8"/>
                                            </p:txEl>
                                          </p:spTgt>
                                        </p:tgtEl>
                                        <p:attrNameLst>
                                          <p:attrName>style.visibility</p:attrName>
                                        </p:attrNameLst>
                                      </p:cBhvr>
                                      <p:to>
                                        <p:strVal val="visible"/>
                                      </p:to>
                                    </p:set>
                                    <p:animEffect transition="in" filter="wheel(4)">
                                      <p:cBhvr>
                                        <p:cTn id="42" dur="1000"/>
                                        <p:tgtEl>
                                          <p:spTgt spid="22529">
                                            <p:txEl>
                                              <p:pRg st="8" end="8"/>
                                            </p:txEl>
                                          </p:spTgt>
                                        </p:tgtEl>
                                      </p:cBhvr>
                                    </p:animEffect>
                                  </p:childTnLst>
                                </p:cTn>
                              </p:par>
                              <p:par>
                                <p:cTn id="43" presetID="21" presetClass="entr" presetSubtype="4" fill="hold" nodeType="withEffect">
                                  <p:stCondLst>
                                    <p:cond delay="0"/>
                                  </p:stCondLst>
                                  <p:childTnLst>
                                    <p:set>
                                      <p:cBhvr>
                                        <p:cTn id="44" dur="1" fill="hold">
                                          <p:stCondLst>
                                            <p:cond delay="0"/>
                                          </p:stCondLst>
                                        </p:cTn>
                                        <p:tgtEl>
                                          <p:spTgt spid="22529">
                                            <p:txEl>
                                              <p:pRg st="9" end="9"/>
                                            </p:txEl>
                                          </p:spTgt>
                                        </p:tgtEl>
                                        <p:attrNameLst>
                                          <p:attrName>style.visibility</p:attrName>
                                        </p:attrNameLst>
                                      </p:cBhvr>
                                      <p:to>
                                        <p:strVal val="visible"/>
                                      </p:to>
                                    </p:set>
                                    <p:animEffect transition="in" filter="wheel(4)">
                                      <p:cBhvr>
                                        <p:cTn id="45" dur="1000"/>
                                        <p:tgtEl>
                                          <p:spTgt spid="22529">
                                            <p:txEl>
                                              <p:pRg st="9" end="9"/>
                                            </p:txEl>
                                          </p:spTgt>
                                        </p:tgtEl>
                                      </p:cBhvr>
                                    </p:animEffect>
                                  </p:childTnLst>
                                </p:cTn>
                              </p:par>
                              <p:par>
                                <p:cTn id="46" presetID="21" presetClass="entr" presetSubtype="4" fill="hold" nodeType="withEffect">
                                  <p:stCondLst>
                                    <p:cond delay="0"/>
                                  </p:stCondLst>
                                  <p:childTnLst>
                                    <p:set>
                                      <p:cBhvr>
                                        <p:cTn id="47" dur="1" fill="hold">
                                          <p:stCondLst>
                                            <p:cond delay="0"/>
                                          </p:stCondLst>
                                        </p:cTn>
                                        <p:tgtEl>
                                          <p:spTgt spid="22529">
                                            <p:txEl>
                                              <p:pRg st="10" end="10"/>
                                            </p:txEl>
                                          </p:spTgt>
                                        </p:tgtEl>
                                        <p:attrNameLst>
                                          <p:attrName>style.visibility</p:attrName>
                                        </p:attrNameLst>
                                      </p:cBhvr>
                                      <p:to>
                                        <p:strVal val="visible"/>
                                      </p:to>
                                    </p:set>
                                    <p:animEffect transition="in" filter="wheel(4)">
                                      <p:cBhvr>
                                        <p:cTn id="48" dur="1000"/>
                                        <p:tgtEl>
                                          <p:spTgt spid="22529">
                                            <p:txEl>
                                              <p:pRg st="10" end="10"/>
                                            </p:txEl>
                                          </p:spTgt>
                                        </p:tgtEl>
                                      </p:cBhvr>
                                    </p:animEffect>
                                  </p:childTnLst>
                                </p:cTn>
                              </p:par>
                              <p:par>
                                <p:cTn id="49" presetID="21" presetClass="entr" presetSubtype="4" fill="hold" nodeType="withEffect">
                                  <p:stCondLst>
                                    <p:cond delay="0"/>
                                  </p:stCondLst>
                                  <p:childTnLst>
                                    <p:set>
                                      <p:cBhvr>
                                        <p:cTn id="50" dur="1" fill="hold">
                                          <p:stCondLst>
                                            <p:cond delay="0"/>
                                          </p:stCondLst>
                                        </p:cTn>
                                        <p:tgtEl>
                                          <p:spTgt spid="22529">
                                            <p:txEl>
                                              <p:pRg st="11" end="11"/>
                                            </p:txEl>
                                          </p:spTgt>
                                        </p:tgtEl>
                                        <p:attrNameLst>
                                          <p:attrName>style.visibility</p:attrName>
                                        </p:attrNameLst>
                                      </p:cBhvr>
                                      <p:to>
                                        <p:strVal val="visible"/>
                                      </p:to>
                                    </p:set>
                                    <p:animEffect transition="in" filter="wheel(4)">
                                      <p:cBhvr>
                                        <p:cTn id="51" dur="1000"/>
                                        <p:tgtEl>
                                          <p:spTgt spid="22529">
                                            <p:txEl>
                                              <p:pRg st="11" end="11"/>
                                            </p:txEl>
                                          </p:spTgt>
                                        </p:tgtEl>
                                      </p:cBhvr>
                                    </p:animEffect>
                                  </p:childTnLst>
                                </p:cTn>
                              </p:par>
                              <p:par>
                                <p:cTn id="52" presetID="21" presetClass="entr" presetSubtype="4" fill="hold" nodeType="withEffect">
                                  <p:stCondLst>
                                    <p:cond delay="0"/>
                                  </p:stCondLst>
                                  <p:childTnLst>
                                    <p:set>
                                      <p:cBhvr>
                                        <p:cTn id="53" dur="1" fill="hold">
                                          <p:stCondLst>
                                            <p:cond delay="0"/>
                                          </p:stCondLst>
                                        </p:cTn>
                                        <p:tgtEl>
                                          <p:spTgt spid="22529">
                                            <p:txEl>
                                              <p:pRg st="12" end="12"/>
                                            </p:txEl>
                                          </p:spTgt>
                                        </p:tgtEl>
                                        <p:attrNameLst>
                                          <p:attrName>style.visibility</p:attrName>
                                        </p:attrNameLst>
                                      </p:cBhvr>
                                      <p:to>
                                        <p:strVal val="visible"/>
                                      </p:to>
                                    </p:set>
                                    <p:animEffect transition="in" filter="wheel(4)">
                                      <p:cBhvr>
                                        <p:cTn id="54" dur="1000"/>
                                        <p:tgtEl>
                                          <p:spTgt spid="22529">
                                            <p:txEl>
                                              <p:pRg st="12" end="12"/>
                                            </p:txEl>
                                          </p:spTgt>
                                        </p:tgtEl>
                                      </p:cBhvr>
                                    </p:animEffect>
                                  </p:childTnLst>
                                </p:cTn>
                              </p:par>
                              <p:par>
                                <p:cTn id="55" presetID="21" presetClass="entr" presetSubtype="4" fill="hold" nodeType="withEffect">
                                  <p:stCondLst>
                                    <p:cond delay="0"/>
                                  </p:stCondLst>
                                  <p:childTnLst>
                                    <p:set>
                                      <p:cBhvr>
                                        <p:cTn id="56" dur="1" fill="hold">
                                          <p:stCondLst>
                                            <p:cond delay="0"/>
                                          </p:stCondLst>
                                        </p:cTn>
                                        <p:tgtEl>
                                          <p:spTgt spid="22529">
                                            <p:txEl>
                                              <p:pRg st="13" end="13"/>
                                            </p:txEl>
                                          </p:spTgt>
                                        </p:tgtEl>
                                        <p:attrNameLst>
                                          <p:attrName>style.visibility</p:attrName>
                                        </p:attrNameLst>
                                      </p:cBhvr>
                                      <p:to>
                                        <p:strVal val="visible"/>
                                      </p:to>
                                    </p:set>
                                    <p:animEffect transition="in" filter="wheel(4)">
                                      <p:cBhvr>
                                        <p:cTn id="57" dur="1000"/>
                                        <p:tgtEl>
                                          <p:spTgt spid="2252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5"/>
          <p:cNvSpPr>
            <a:spLocks noGrp="1" noChangeArrowheads="1"/>
          </p:cNvSpPr>
          <p:nvPr>
            <p:ph type="title"/>
          </p:nvPr>
        </p:nvSpPr>
        <p:spPr/>
        <p:txBody>
          <a:bodyPr/>
          <a:lstStyle/>
          <a:p>
            <a:pPr eaLnBrk="1" hangingPunct="1"/>
            <a:endParaRPr lang="ru-RU" smtClean="0"/>
          </a:p>
        </p:txBody>
      </p:sp>
      <p:graphicFrame>
        <p:nvGraphicFramePr>
          <p:cNvPr id="6186" name="Group 42"/>
          <p:cNvGraphicFramePr>
            <a:graphicFrameLocks noGrp="1"/>
          </p:cNvGraphicFramePr>
          <p:nvPr>
            <p:ph sz="half" idx="1"/>
          </p:nvPr>
        </p:nvGraphicFramePr>
        <p:xfrm>
          <a:off x="457200" y="1600200"/>
          <a:ext cx="8229600" cy="2636520"/>
        </p:xfrm>
        <a:graphic>
          <a:graphicData uri="http://schemas.openxmlformats.org/drawingml/2006/table">
            <a:tbl>
              <a:tblPr/>
              <a:tblGrid>
                <a:gridCol w="8229600"/>
              </a:tblGrid>
              <a:tr h="2189163">
                <a:tc>
                  <a:txBody>
                    <a:bodyPr/>
                    <a:lstStyle/>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sz="1700" b="0" i="0" u="none" strike="noStrike" cap="none" normalizeH="0" baseline="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sz="1700" b="0" i="0" u="none" strike="noStrike" cap="none" normalizeH="0" baseline="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sz="1700" b="0" i="0" u="none" strike="noStrike" cap="none" normalizeH="0" baseline="0" smtClean="0">
                          <a:ln>
                            <a:noFill/>
                          </a:ln>
                          <a:solidFill>
                            <a:schemeClr val="tx1"/>
                          </a:solidFill>
                          <a:effectLst/>
                          <a:latin typeface="Arial" charset="0"/>
                        </a:rPr>
                        <a:t>                              </a:t>
                      </a:r>
                      <a:endParaRPr kumimoji="0" lang="ru-RU" sz="1700" b="0" i="0" u="none" strike="noStrike" cap="none" normalizeH="0" baseline="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ru-RU" sz="1700" b="0" i="0" u="none" strike="noStrike" cap="none" normalizeH="0" baseline="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ru-RU" sz="1700" b="0" i="0" u="none" strike="noStrike" cap="none" normalizeH="0" baseline="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ru-RU" sz="1700" b="0" i="0" u="none" strike="noStrike" cap="none" normalizeH="0" baseline="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ru-RU" sz="1700" b="0" i="0" u="none" strike="noStrike" cap="none" normalizeH="0" baseline="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2600" b="1" i="0" u="none" strike="noStrike" cap="none" normalizeH="0" baseline="0" smtClean="0">
                          <a:ln>
                            <a:noFill/>
                          </a:ln>
                          <a:solidFill>
                            <a:schemeClr val="tx1"/>
                          </a:solidFill>
                          <a:effectLst/>
                          <a:latin typeface="Arial" charset="0"/>
                        </a:rPr>
                        <a:t>«БОЛЕЗНЬ ЛЮБВИ В ДУШЕ МОЕЙ»</a:t>
                      </a:r>
                    </a:p>
                    <a:p>
                      <a:pPr marL="342900" marR="0" lvl="0" indent="-34290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ru-RU" sz="2200" b="1"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solidFill>
                      <a:srgbClr val="FFFFFF"/>
                    </a:solidFill>
                  </a:tcPr>
                </a:tc>
              </a:tr>
            </a:tbl>
          </a:graphicData>
        </a:graphic>
      </p:graphicFrame>
      <p:sp>
        <p:nvSpPr>
          <p:cNvPr id="6147" name="Rectangle 3"/>
          <p:cNvSpPr>
            <a:spLocks noGrp="1" noChangeArrowheads="1"/>
          </p:cNvSpPr>
          <p:nvPr>
            <p:ph type="body" sz="half" idx="2"/>
          </p:nvPr>
        </p:nvSpPr>
        <p:spPr>
          <a:xfrm>
            <a:off x="457200" y="3940175"/>
            <a:ext cx="8229600" cy="2190750"/>
          </a:xfrm>
        </p:spPr>
        <p:txBody>
          <a:bodyPr>
            <a:normAutofit lnSpcReduction="10000"/>
          </a:bodyPr>
          <a:lstStyle/>
          <a:p>
            <a:pPr eaLnBrk="1" hangingPunct="1">
              <a:lnSpc>
                <a:spcPct val="80000"/>
              </a:lnSpc>
            </a:pPr>
            <a:r>
              <a:rPr lang="ru-RU" sz="2000" b="1" dirty="0" smtClean="0"/>
              <a:t>Лирика Александра Сергеевича Пушкина вбирает в себя целую радугу чувственных переживаний: от     легкой шутливой влюбленности до всепоглощающей страсти. И лучшие стихи Пушкина посвящены женщинам, которыми он увлекался. Судьбы этих женщин, их взаимоотношения с Пушкиным позволяют нам лучше почувствовать светлую личность самого Поэта…</a:t>
            </a:r>
          </a:p>
        </p:txBody>
      </p:sp>
      <p:pic>
        <p:nvPicPr>
          <p:cNvPr id="6148" name="Picture 4"/>
          <p:cNvPicPr>
            <a:picLocks noChangeAspect="1" noChangeArrowheads="1"/>
          </p:cNvPicPr>
          <p:nvPr/>
        </p:nvPicPr>
        <p:blipFill>
          <a:blip r:embed="rId2"/>
          <a:srcRect/>
          <a:stretch>
            <a:fillRect/>
          </a:stretch>
        </p:blipFill>
        <p:spPr bwMode="auto">
          <a:xfrm>
            <a:off x="0" y="228600"/>
            <a:ext cx="2514600" cy="2895600"/>
          </a:xfrm>
          <a:prstGeom prst="rect">
            <a:avLst/>
          </a:prstGeom>
          <a:noFill/>
          <a:ln w="9525">
            <a:noFill/>
            <a:miter lim="800000"/>
            <a:headEnd/>
            <a:tailEnd/>
          </a:ln>
        </p:spPr>
      </p:pic>
      <p:sp>
        <p:nvSpPr>
          <p:cNvPr id="18439" name="Rectangle 6"/>
          <p:cNvSpPr>
            <a:spLocks noChangeArrowheads="1"/>
          </p:cNvSpPr>
          <p:nvPr/>
        </p:nvSpPr>
        <p:spPr bwMode="auto">
          <a:xfrm>
            <a:off x="603250" y="2384425"/>
            <a:ext cx="5051425" cy="0"/>
          </a:xfrm>
          <a:prstGeom prst="rect">
            <a:avLst/>
          </a:prstGeom>
          <a:solidFill>
            <a:srgbClr val="FFFFFF"/>
          </a:solidFill>
          <a:ln w="9525">
            <a:noFill/>
            <a:miter lim="800000"/>
            <a:headEnd/>
            <a:tailEnd/>
          </a:ln>
        </p:spPr>
        <p:txBody>
          <a:bodyPr wrap="none" anchor="ctr">
            <a:spAutoFit/>
          </a:bodyPr>
          <a:lstStyle/>
          <a:p>
            <a:endParaRPr lang="ru-RU"/>
          </a:p>
        </p:txBody>
      </p:sp>
      <p:sp>
        <p:nvSpPr>
          <p:cNvPr id="18440" name="Rectangle 8"/>
          <p:cNvSpPr>
            <a:spLocks noChangeArrowheads="1"/>
          </p:cNvSpPr>
          <p:nvPr/>
        </p:nvSpPr>
        <p:spPr bwMode="auto">
          <a:xfrm>
            <a:off x="603250" y="2384425"/>
            <a:ext cx="6735763" cy="0"/>
          </a:xfrm>
          <a:prstGeom prst="rect">
            <a:avLst/>
          </a:prstGeom>
          <a:solidFill>
            <a:srgbClr val="FFFFFF"/>
          </a:solidFill>
          <a:ln w="9525">
            <a:noFill/>
            <a:miter lim="800000"/>
            <a:headEnd/>
            <a:tailEnd/>
          </a:ln>
        </p:spPr>
        <p:txBody>
          <a:bodyPr wrap="none">
            <a:spAutoFit/>
          </a:bodyPr>
          <a:lstStyle/>
          <a:p>
            <a:endParaRPr lang="ru-RU"/>
          </a:p>
        </p:txBody>
      </p:sp>
      <p:graphicFrame>
        <p:nvGraphicFramePr>
          <p:cNvPr id="6184" name="Group 40"/>
          <p:cNvGraphicFramePr>
            <a:graphicFrameLocks noGrp="1"/>
          </p:cNvGraphicFramePr>
          <p:nvPr/>
        </p:nvGraphicFramePr>
        <p:xfrm>
          <a:off x="2514600" y="119063"/>
          <a:ext cx="6477000" cy="2378393"/>
        </p:xfrm>
        <a:graphic>
          <a:graphicData uri="http://schemas.openxmlformats.org/drawingml/2006/table">
            <a:tbl>
              <a:tblPr/>
              <a:tblGrid>
                <a:gridCol w="6477000"/>
              </a:tblGrid>
              <a:tr h="366713">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ru-RU" sz="17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r>
              <a:tr h="131127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ru-RU" sz="3000" b="1" i="0" u="none" strike="noStrike" cap="none" normalizeH="0" baseline="0" dirty="0" smtClean="0">
                          <a:ln>
                            <a:noFill/>
                          </a:ln>
                          <a:solidFill>
                            <a:schemeClr val="tx1"/>
                          </a:solidFill>
                          <a:effectLst/>
                          <a:latin typeface="Calibri" pitchFamily="34" charset="0"/>
                          <a:cs typeface="Times New Roman" pitchFamily="18" charset="0"/>
                        </a:rPr>
                        <a:t>Дон-</a:t>
                      </a:r>
                      <a:r>
                        <a:rPr kumimoji="0" lang="ru-RU" sz="3000" b="1" i="0" u="none" strike="noStrike" cap="none" normalizeH="0" baseline="0" dirty="0" err="1" smtClean="0">
                          <a:ln>
                            <a:noFill/>
                          </a:ln>
                          <a:solidFill>
                            <a:schemeClr val="tx1"/>
                          </a:solidFill>
                          <a:effectLst/>
                          <a:latin typeface="Calibri" pitchFamily="34" charset="0"/>
                          <a:cs typeface="Times New Roman" pitchFamily="18" charset="0"/>
                        </a:rPr>
                        <a:t>Жуанский</a:t>
                      </a:r>
                      <a:r>
                        <a:rPr kumimoji="0" lang="ru-RU" sz="3000" b="1" i="0" u="none" strike="noStrike" cap="none" normalizeH="0" baseline="0" dirty="0" smtClean="0">
                          <a:ln>
                            <a:noFill/>
                          </a:ln>
                          <a:solidFill>
                            <a:schemeClr val="tx1"/>
                          </a:solidFill>
                          <a:effectLst/>
                          <a:latin typeface="Calibri" pitchFamily="34" charset="0"/>
                          <a:cs typeface="Times New Roman" pitchFamily="18" charset="0"/>
                        </a:rPr>
                        <a:t> список </a:t>
                      </a:r>
                      <a:endParaRPr kumimoji="0" lang="ru-RU" sz="1100" b="0" i="0" u="none" strike="noStrike" cap="none" normalizeH="0" baseline="0" dirty="0" smtClean="0">
                        <a:ln>
                          <a:noFill/>
                        </a:ln>
                        <a:solidFill>
                          <a:schemeClr val="tx1"/>
                        </a:solidFill>
                        <a:effectLst/>
                        <a:latin typeface="Calibri" pitchFamily="34" charset="0"/>
                      </a:endParaRPr>
                    </a:p>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itchFamily="2" charset="2"/>
                        <a:buNone/>
                        <a:tabLst/>
                      </a:pPr>
                      <a:endParaRPr kumimoji="0" lang="ru-RU" sz="4800" b="1"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accent1"/>
                        </a:buClr>
                        <a:buSzPct val="65000"/>
                        <a:buFont typeface="Wingdings" pitchFamily="2" charset="2"/>
                        <a:buNone/>
                        <a:tabLst/>
                      </a:pPr>
                      <a:r>
                        <a:rPr kumimoji="0" lang="ru-RU" sz="4800" b="1" i="0" u="none" strike="noStrike" cap="none" normalizeH="0" baseline="0" dirty="0" smtClean="0">
                          <a:ln>
                            <a:noFill/>
                          </a:ln>
                          <a:solidFill>
                            <a:schemeClr val="tx1"/>
                          </a:solidFill>
                          <a:effectLst/>
                          <a:latin typeface="Calibri" pitchFamily="34" charset="0"/>
                          <a:cs typeface="Times New Roman" pitchFamily="18" charset="0"/>
                        </a:rPr>
                        <a:t>А.С. Пушкина</a:t>
                      </a:r>
                      <a:endParaRPr kumimoji="0" lang="ru-RU" sz="17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FF"/>
                    </a:solidFill>
                  </a:tcPr>
                </a:tc>
              </a:tr>
            </a:tbl>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decel="50000" fill="hold">
                                          <p:stCondLst>
                                            <p:cond delay="0"/>
                                          </p:stCondLst>
                                        </p:cTn>
                                        <p:tgtEl>
                                          <p:spTgt spid="614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8"/>
                                        </p:tgtEl>
                                        <p:attrNameLst>
                                          <p:attrName>ppt_w</p:attrName>
                                        </p:attrNameLst>
                                      </p:cBhvr>
                                      <p:tavLst>
                                        <p:tav tm="0">
                                          <p:val>
                                            <p:strVal val="#ppt_w*.05"/>
                                          </p:val>
                                        </p:tav>
                                        <p:tav tm="100000">
                                          <p:val>
                                            <p:strVal val="#ppt_w"/>
                                          </p:val>
                                        </p:tav>
                                      </p:tavLst>
                                    </p:anim>
                                    <p:anim calcmode="lin" valueType="num">
                                      <p:cBhvr>
                                        <p:cTn id="10" dur="1000" fill="hold"/>
                                        <p:tgtEl>
                                          <p:spTgt spid="614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8"/>
                                        </p:tgtEl>
                                      </p:cBhvr>
                                    </p:animEffect>
                                  </p:childTnLst>
                                </p:cTn>
                              </p:par>
                            </p:childTnLst>
                          </p:cTn>
                        </p:par>
                        <p:par>
                          <p:cTn id="15" fill="hold">
                            <p:stCondLst>
                              <p:cond delay="1000"/>
                            </p:stCondLst>
                            <p:childTnLst>
                              <p:par>
                                <p:cTn id="16" presetID="21" presetClass="entr" presetSubtype="4" fill="hold" nodeType="afterEffect">
                                  <p:stCondLst>
                                    <p:cond delay="0"/>
                                  </p:stCondLst>
                                  <p:childTnLst>
                                    <p:set>
                                      <p:cBhvr>
                                        <p:cTn id="17" dur="1" fill="hold">
                                          <p:stCondLst>
                                            <p:cond delay="0"/>
                                          </p:stCondLst>
                                        </p:cTn>
                                        <p:tgtEl>
                                          <p:spTgt spid="6184"/>
                                        </p:tgtEl>
                                        <p:attrNameLst>
                                          <p:attrName>style.visibility</p:attrName>
                                        </p:attrNameLst>
                                      </p:cBhvr>
                                      <p:to>
                                        <p:strVal val="visible"/>
                                      </p:to>
                                    </p:set>
                                    <p:animEffect transition="in" filter="wheel(4)">
                                      <p:cBhvr>
                                        <p:cTn id="18" dur="1000"/>
                                        <p:tgtEl>
                                          <p:spTgt spid="6184"/>
                                        </p:tgtEl>
                                      </p:cBhvr>
                                    </p:animEffect>
                                  </p:childTnLst>
                                </p:cTn>
                              </p:par>
                            </p:childTnLst>
                          </p:cTn>
                        </p:par>
                        <p:par>
                          <p:cTn id="19" fill="hold">
                            <p:stCondLst>
                              <p:cond delay="2000"/>
                            </p:stCondLst>
                            <p:childTnLst>
                              <p:par>
                                <p:cTn id="20" presetID="35" presetClass="entr" presetSubtype="0" fill="hold" nodeType="afterEffect">
                                  <p:stCondLst>
                                    <p:cond delay="0"/>
                                  </p:stCondLst>
                                  <p:childTnLst>
                                    <p:set>
                                      <p:cBhvr>
                                        <p:cTn id="21" dur="1" fill="hold">
                                          <p:stCondLst>
                                            <p:cond delay="0"/>
                                          </p:stCondLst>
                                        </p:cTn>
                                        <p:tgtEl>
                                          <p:spTgt spid="6186"/>
                                        </p:tgtEl>
                                        <p:attrNameLst>
                                          <p:attrName>style.visibility</p:attrName>
                                        </p:attrNameLst>
                                      </p:cBhvr>
                                      <p:to>
                                        <p:strVal val="visible"/>
                                      </p:to>
                                    </p:set>
                                    <p:animEffect transition="in" filter="fade">
                                      <p:cBhvr>
                                        <p:cTn id="22" dur="1000"/>
                                        <p:tgtEl>
                                          <p:spTgt spid="6186"/>
                                        </p:tgtEl>
                                      </p:cBhvr>
                                    </p:animEffect>
                                    <p:anim calcmode="lin" valueType="num">
                                      <p:cBhvr>
                                        <p:cTn id="23" dur="1000" fill="hold"/>
                                        <p:tgtEl>
                                          <p:spTgt spid="6186"/>
                                        </p:tgtEl>
                                        <p:attrNameLst>
                                          <p:attrName>style.rotation</p:attrName>
                                        </p:attrNameLst>
                                      </p:cBhvr>
                                      <p:tavLst>
                                        <p:tav tm="0">
                                          <p:val>
                                            <p:fltVal val="720"/>
                                          </p:val>
                                        </p:tav>
                                        <p:tav tm="100000">
                                          <p:val>
                                            <p:fltVal val="0"/>
                                          </p:val>
                                        </p:tav>
                                      </p:tavLst>
                                    </p:anim>
                                    <p:anim calcmode="lin" valueType="num">
                                      <p:cBhvr>
                                        <p:cTn id="24" dur="1000" fill="hold"/>
                                        <p:tgtEl>
                                          <p:spTgt spid="6186"/>
                                        </p:tgtEl>
                                        <p:attrNameLst>
                                          <p:attrName>ppt_h</p:attrName>
                                        </p:attrNameLst>
                                      </p:cBhvr>
                                      <p:tavLst>
                                        <p:tav tm="0">
                                          <p:val>
                                            <p:fltVal val="0"/>
                                          </p:val>
                                        </p:tav>
                                        <p:tav tm="100000">
                                          <p:val>
                                            <p:strVal val="#ppt_h"/>
                                          </p:val>
                                        </p:tav>
                                      </p:tavLst>
                                    </p:anim>
                                    <p:anim calcmode="lin" valueType="num">
                                      <p:cBhvr>
                                        <p:cTn id="25" dur="1000" fill="hold"/>
                                        <p:tgtEl>
                                          <p:spTgt spid="6186"/>
                                        </p:tgtEl>
                                        <p:attrNameLst>
                                          <p:attrName>ppt_w</p:attrName>
                                        </p:attrNameLst>
                                      </p:cBhvr>
                                      <p:tavLst>
                                        <p:tav tm="0">
                                          <p:val>
                                            <p:fltVal val="0"/>
                                          </p:val>
                                        </p:tav>
                                        <p:tav tm="100000">
                                          <p:val>
                                            <p:strVal val="#ppt_w"/>
                                          </p:val>
                                        </p:tav>
                                      </p:tavLst>
                                    </p:anim>
                                  </p:childTnLst>
                                </p:cTn>
                              </p:par>
                            </p:childTnLst>
                          </p:cTn>
                        </p:par>
                        <p:par>
                          <p:cTn id="26" fill="hold">
                            <p:stCondLst>
                              <p:cond delay="3000"/>
                            </p:stCondLst>
                            <p:childTnLst>
                              <p:par>
                                <p:cTn id="27" presetID="25" presetClass="entr" presetSubtype="0" fill="hold" grpId="0" nodeType="afterEffect">
                                  <p:stCondLst>
                                    <p:cond delay="0"/>
                                  </p:stCondLst>
                                  <p:childTnLst>
                                    <p:set>
                                      <p:cBhvr>
                                        <p:cTn id="28" dur="1" fill="hold">
                                          <p:stCondLst>
                                            <p:cond delay="0"/>
                                          </p:stCondLst>
                                        </p:cTn>
                                        <p:tgtEl>
                                          <p:spTgt spid="6147">
                                            <p:txEl>
                                              <p:pRg st="0" end="0"/>
                                            </p:txEl>
                                          </p:spTgt>
                                        </p:tgtEl>
                                        <p:attrNameLst>
                                          <p:attrName>style.visibility</p:attrName>
                                        </p:attrNameLst>
                                      </p:cBhvr>
                                      <p:to>
                                        <p:strVal val="visible"/>
                                      </p:to>
                                    </p:set>
                                    <p:anim calcmode="lin" valueType="num">
                                      <p:cBhvr>
                                        <p:cTn id="29" dur="500" decel="50000" fill="hold">
                                          <p:stCondLst>
                                            <p:cond delay="0"/>
                                          </p:stCondLst>
                                        </p:cTn>
                                        <p:tgtEl>
                                          <p:spTgt spid="6147">
                                            <p:txEl>
                                              <p:pRg st="0" end="0"/>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147">
                                            <p:txEl>
                                              <p:pRg st="0" end="0"/>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147">
                                            <p:txEl>
                                              <p:pRg st="0" end="0"/>
                                            </p:txEl>
                                          </p:spTgt>
                                        </p:tgtEl>
                                        <p:attrNameLst>
                                          <p:attrName>ppt_w</p:attrName>
                                        </p:attrNameLst>
                                      </p:cBhvr>
                                      <p:tavLst>
                                        <p:tav tm="0">
                                          <p:val>
                                            <p:strVal val="#ppt_w*.05"/>
                                          </p:val>
                                        </p:tav>
                                        <p:tav tm="100000">
                                          <p:val>
                                            <p:strVal val="#ppt_w"/>
                                          </p:val>
                                        </p:tav>
                                      </p:tavLst>
                                    </p:anim>
                                    <p:anim calcmode="lin" valueType="num">
                                      <p:cBhvr>
                                        <p:cTn id="32" dur="10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147">
                                            <p:txEl>
                                              <p:pRg st="0" end="0"/>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147">
                                            <p:txEl>
                                              <p:pRg st="0" end="0"/>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147">
                                            <p:txEl>
                                              <p:pRg st="0" end="0"/>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011-1"/>
          <p:cNvPicPr>
            <a:picLocks noGrp="1" noChangeAspect="1" noChangeArrowheads="1"/>
          </p:cNvPicPr>
          <p:nvPr>
            <p:ph idx="4294967295"/>
          </p:nvPr>
        </p:nvPicPr>
        <p:blipFill>
          <a:blip r:embed="rId2"/>
          <a:srcRect/>
          <a:stretch>
            <a:fillRect/>
          </a:stretch>
        </p:blipFill>
        <p:spPr>
          <a:xfrm>
            <a:off x="1676400" y="304800"/>
            <a:ext cx="5943600" cy="6324600"/>
          </a:xfrm>
          <a:noFill/>
        </p:spPr>
      </p:pic>
      <p:sp>
        <p:nvSpPr>
          <p:cNvPr id="44035" name="Прямоугольник 4"/>
          <p:cNvSpPr>
            <a:spLocks noChangeArrowheads="1"/>
          </p:cNvSpPr>
          <p:nvPr/>
        </p:nvSpPr>
        <p:spPr bwMode="auto">
          <a:xfrm>
            <a:off x="4191000" y="5638800"/>
            <a:ext cx="4572000" cy="615950"/>
          </a:xfrm>
          <a:prstGeom prst="rect">
            <a:avLst/>
          </a:prstGeom>
          <a:noFill/>
          <a:ln w="9525">
            <a:noFill/>
            <a:miter lim="800000"/>
            <a:headEnd/>
            <a:tailEnd/>
          </a:ln>
        </p:spPr>
        <p:txBody>
          <a:bodyPr>
            <a:spAutoFit/>
          </a:bodyPr>
          <a:lstStyle/>
          <a:p>
            <a:r>
              <a:rPr lang="ru-RU" b="1" dirty="0">
                <a:solidFill>
                  <a:schemeClr val="folHlink"/>
                </a:solidFill>
              </a:rPr>
              <a:t>                               </a:t>
            </a:r>
            <a:r>
              <a:rPr lang="ru-RU" sz="2000" b="1" dirty="0">
                <a:solidFill>
                  <a:srgbClr val="4506B6"/>
                </a:solidFill>
              </a:rPr>
              <a:t>Пушкин и Анна Керн. </a:t>
            </a:r>
          </a:p>
          <a:p>
            <a:r>
              <a:rPr lang="ru-RU" b="1" i="1" dirty="0">
                <a:solidFill>
                  <a:srgbClr val="4506B6"/>
                </a:solidFill>
              </a:rPr>
              <a:t>            </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1"/>
                                          </p:val>
                                        </p:tav>
                                        <p:tav tm="100000">
                                          <p:val>
                                            <p:strVal val="#ppt_x"/>
                                          </p:val>
                                        </p:tav>
                                      </p:tavLst>
                                    </p:anim>
                                    <p:anim calcmode="lin" valueType="num">
                                      <p:cBhvr>
                                        <p:cTn id="9" dur="10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44035">
                                            <p:txEl>
                                              <p:pRg st="0" end="0"/>
                                            </p:txEl>
                                          </p:spTgt>
                                        </p:tgtEl>
                                        <p:attrNameLst>
                                          <p:attrName>style.visibility</p:attrName>
                                        </p:attrNameLst>
                                      </p:cBhvr>
                                      <p:to>
                                        <p:strVal val="visible"/>
                                      </p:to>
                                    </p:set>
                                    <p:anim calcmode="lin" valueType="num">
                                      <p:cBhvr>
                                        <p:cTn id="14" dur="1000" fill="hold"/>
                                        <p:tgtEl>
                                          <p:spTgt spid="4403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44035">
                                            <p:txEl>
                                              <p:pRg st="0" end="0"/>
                                            </p:txEl>
                                          </p:spTgt>
                                        </p:tgtEl>
                                        <p:attrNameLst>
                                          <p:attrName>ppt_y</p:attrName>
                                        </p:attrNameLst>
                                      </p:cBhvr>
                                      <p:tavLst>
                                        <p:tav tm="0">
                                          <p:val>
                                            <p:strVal val="#ppt_y"/>
                                          </p:val>
                                        </p:tav>
                                        <p:tav tm="100000">
                                          <p:val>
                                            <p:strVal val="#ppt_y"/>
                                          </p:val>
                                        </p:tav>
                                      </p:tavLst>
                                    </p:anim>
                                    <p:anim calcmode="lin" valueType="num">
                                      <p:cBhvr>
                                        <p:cTn id="16" dur="1000" fill="hold"/>
                                        <p:tgtEl>
                                          <p:spTgt spid="4403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4403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30007"/>
          <p:cNvPicPr>
            <a:picLocks noChangeAspect="1" noChangeArrowheads="1"/>
          </p:cNvPicPr>
          <p:nvPr/>
        </p:nvPicPr>
        <p:blipFill>
          <a:blip r:embed="rId2"/>
          <a:srcRect/>
          <a:stretch>
            <a:fillRect/>
          </a:stretch>
        </p:blipFill>
        <p:spPr bwMode="auto">
          <a:xfrm>
            <a:off x="323850" y="404813"/>
            <a:ext cx="8351838" cy="6337300"/>
          </a:xfrm>
          <a:prstGeom prst="rect">
            <a:avLst/>
          </a:prstGeom>
          <a:noFill/>
          <a:ln w="9525">
            <a:noFill/>
            <a:miter lim="800000"/>
            <a:headEnd/>
            <a:tailEnd/>
          </a:ln>
        </p:spPr>
      </p:pic>
      <p:sp>
        <p:nvSpPr>
          <p:cNvPr id="45059" name="Прямоугольник 2"/>
          <p:cNvSpPr>
            <a:spLocks noChangeArrowheads="1"/>
          </p:cNvSpPr>
          <p:nvPr/>
        </p:nvSpPr>
        <p:spPr bwMode="auto">
          <a:xfrm>
            <a:off x="1295400" y="5791200"/>
            <a:ext cx="2557463" cy="708025"/>
          </a:xfrm>
          <a:prstGeom prst="rect">
            <a:avLst/>
          </a:prstGeom>
          <a:noFill/>
          <a:ln w="9525">
            <a:noFill/>
            <a:miter lim="800000"/>
            <a:headEnd/>
            <a:tailEnd/>
          </a:ln>
        </p:spPr>
        <p:txBody>
          <a:bodyPr>
            <a:spAutoFit/>
          </a:bodyPr>
          <a:lstStyle/>
          <a:p>
            <a:r>
              <a:rPr lang="ru-RU" sz="2000" b="1" dirty="0">
                <a:solidFill>
                  <a:srgbClr val="00B050"/>
                </a:solidFill>
              </a:rPr>
              <a:t>А. С. Пушкин  и </a:t>
            </a:r>
          </a:p>
          <a:p>
            <a:r>
              <a:rPr lang="ru-RU" sz="2000" b="1" dirty="0">
                <a:solidFill>
                  <a:srgbClr val="00B050"/>
                </a:solidFill>
              </a:rPr>
              <a:t>А. П. Керн. </a:t>
            </a:r>
            <a:endParaRPr lang="ru-RU" sz="2000" i="1" dirty="0">
              <a:solidFill>
                <a:srgbClr val="00B050"/>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p:cTn id="12" dur="10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505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50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5059">
                                            <p:txEl>
                                              <p:pRg st="0" end="0"/>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45059">
                                            <p:txEl>
                                              <p:pRg st="1" end="1"/>
                                            </p:txEl>
                                          </p:spTgt>
                                        </p:tgtEl>
                                        <p:attrNameLst>
                                          <p:attrName>style.visibility</p:attrName>
                                        </p:attrNameLst>
                                      </p:cBhvr>
                                      <p:to>
                                        <p:strVal val="visible"/>
                                      </p:to>
                                    </p:set>
                                    <p:anim calcmode="lin" valueType="num">
                                      <p:cBhvr>
                                        <p:cTn id="18" dur="10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5059">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50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505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одержимое 11"/>
          <p:cNvSpPr>
            <a:spLocks noGrp="1"/>
          </p:cNvSpPr>
          <p:nvPr>
            <p:ph sz="half" idx="4294967295"/>
          </p:nvPr>
        </p:nvSpPr>
        <p:spPr>
          <a:xfrm>
            <a:off x="0" y="1646238"/>
            <a:ext cx="4038600" cy="4525962"/>
          </a:xfrm>
        </p:spPr>
        <p:txBody>
          <a:bodyPr>
            <a:noAutofit/>
          </a:bodyPr>
          <a:lstStyle/>
          <a:p>
            <a:r>
              <a:rPr lang="ru-RU" sz="1600" dirty="0" smtClean="0">
                <a:solidFill>
                  <a:schemeClr val="bg1"/>
                </a:solidFill>
              </a:rPr>
              <a:t>                                                                                                                     « К  … »</a:t>
            </a:r>
            <a:r>
              <a:rPr lang="ru-RU" sz="1600" dirty="0" smtClean="0">
                <a:solidFill>
                  <a:srgbClr val="FF3300"/>
                </a:solidFill>
              </a:rPr>
              <a:t/>
            </a:r>
            <a:br>
              <a:rPr lang="ru-RU" sz="1600" dirty="0" smtClean="0">
                <a:solidFill>
                  <a:srgbClr val="FF3300"/>
                </a:solidFill>
              </a:rPr>
            </a:br>
            <a:r>
              <a:rPr lang="ru-RU" sz="1600" dirty="0" smtClean="0">
                <a:solidFill>
                  <a:srgbClr val="FF3300"/>
                </a:solidFill>
              </a:rPr>
              <a:t/>
            </a:r>
            <a:br>
              <a:rPr lang="ru-RU" sz="1600" dirty="0" smtClean="0">
                <a:solidFill>
                  <a:srgbClr val="FF3300"/>
                </a:solidFill>
              </a:rPr>
            </a:br>
            <a:r>
              <a:rPr lang="ru-RU" sz="1600" dirty="0" smtClean="0">
                <a:solidFill>
                  <a:schemeClr val="bg1"/>
                </a:solidFill>
              </a:rPr>
              <a:t>Я помню чудное мгновенье: </a:t>
            </a:r>
            <a:br>
              <a:rPr lang="ru-RU" sz="1600" dirty="0" smtClean="0">
                <a:solidFill>
                  <a:schemeClr val="bg1"/>
                </a:solidFill>
              </a:rPr>
            </a:br>
            <a:r>
              <a:rPr lang="ru-RU" sz="1600" dirty="0" smtClean="0">
                <a:solidFill>
                  <a:schemeClr val="bg1"/>
                </a:solidFill>
              </a:rPr>
              <a:t>Передо мной явилась ты, </a:t>
            </a:r>
            <a:br>
              <a:rPr lang="ru-RU" sz="1600" dirty="0" smtClean="0">
                <a:solidFill>
                  <a:schemeClr val="bg1"/>
                </a:solidFill>
              </a:rPr>
            </a:br>
            <a:r>
              <a:rPr lang="ru-RU" sz="1600" dirty="0" smtClean="0">
                <a:solidFill>
                  <a:schemeClr val="bg1"/>
                </a:solidFill>
              </a:rPr>
              <a:t>Как мимолетное виденье, </a:t>
            </a:r>
            <a:br>
              <a:rPr lang="ru-RU" sz="1600" dirty="0" smtClean="0">
                <a:solidFill>
                  <a:schemeClr val="bg1"/>
                </a:solidFill>
              </a:rPr>
            </a:br>
            <a:r>
              <a:rPr lang="ru-RU" sz="1600" dirty="0" smtClean="0">
                <a:solidFill>
                  <a:schemeClr val="bg1"/>
                </a:solidFill>
              </a:rPr>
              <a:t>Как гений чистой красоты. </a:t>
            </a:r>
            <a:br>
              <a:rPr lang="ru-RU" sz="1600" dirty="0" smtClean="0">
                <a:solidFill>
                  <a:schemeClr val="bg1"/>
                </a:solidFill>
              </a:rPr>
            </a:br>
            <a:r>
              <a:rPr lang="ru-RU" sz="1600" dirty="0" smtClean="0">
                <a:solidFill>
                  <a:schemeClr val="bg1"/>
                </a:solidFill>
              </a:rPr>
              <a:t/>
            </a:r>
            <a:br>
              <a:rPr lang="ru-RU" sz="1600" dirty="0" smtClean="0">
                <a:solidFill>
                  <a:schemeClr val="bg1"/>
                </a:solidFill>
              </a:rPr>
            </a:br>
            <a:r>
              <a:rPr lang="ru-RU" sz="1600" dirty="0" smtClean="0">
                <a:solidFill>
                  <a:schemeClr val="bg1"/>
                </a:solidFill>
              </a:rPr>
              <a:t/>
            </a:r>
            <a:br>
              <a:rPr lang="ru-RU" sz="1600" dirty="0" smtClean="0">
                <a:solidFill>
                  <a:schemeClr val="bg1"/>
                </a:solidFill>
              </a:rPr>
            </a:br>
            <a:r>
              <a:rPr lang="ru-RU" sz="1600" dirty="0" smtClean="0">
                <a:solidFill>
                  <a:schemeClr val="bg1"/>
                </a:solidFill>
              </a:rPr>
              <a:t>В томленьях грусти безнадежной, </a:t>
            </a:r>
            <a:br>
              <a:rPr lang="ru-RU" sz="1600" dirty="0" smtClean="0">
                <a:solidFill>
                  <a:schemeClr val="bg1"/>
                </a:solidFill>
              </a:rPr>
            </a:br>
            <a:r>
              <a:rPr lang="ru-RU" sz="1600" dirty="0" smtClean="0">
                <a:solidFill>
                  <a:schemeClr val="bg1"/>
                </a:solidFill>
              </a:rPr>
              <a:t>В тревогах шумной суеты</a:t>
            </a:r>
            <a:br>
              <a:rPr lang="ru-RU" sz="1600" dirty="0" smtClean="0">
                <a:solidFill>
                  <a:schemeClr val="bg1"/>
                </a:solidFill>
              </a:rPr>
            </a:br>
            <a:r>
              <a:rPr lang="ru-RU" sz="1600" dirty="0" smtClean="0">
                <a:solidFill>
                  <a:schemeClr val="bg1"/>
                </a:solidFill>
              </a:rPr>
              <a:t>Звучал мне долго голос нежный,</a:t>
            </a:r>
            <a:br>
              <a:rPr lang="ru-RU" sz="1600" dirty="0" smtClean="0">
                <a:solidFill>
                  <a:schemeClr val="bg1"/>
                </a:solidFill>
              </a:rPr>
            </a:br>
            <a:r>
              <a:rPr lang="ru-RU" sz="1600" dirty="0" smtClean="0">
                <a:solidFill>
                  <a:schemeClr val="bg1"/>
                </a:solidFill>
              </a:rPr>
              <a:t>И снились милые черты.</a:t>
            </a:r>
            <a:br>
              <a:rPr lang="ru-RU" sz="1600" dirty="0" smtClean="0">
                <a:solidFill>
                  <a:schemeClr val="bg1"/>
                </a:solidFill>
              </a:rPr>
            </a:br>
            <a:r>
              <a:rPr lang="ru-RU" sz="1600" dirty="0" smtClean="0">
                <a:solidFill>
                  <a:schemeClr val="bg1"/>
                </a:solidFill>
              </a:rPr>
              <a:t/>
            </a:r>
            <a:br>
              <a:rPr lang="ru-RU" sz="1600" dirty="0" smtClean="0">
                <a:solidFill>
                  <a:schemeClr val="bg1"/>
                </a:solidFill>
              </a:rPr>
            </a:br>
            <a:r>
              <a:rPr lang="ru-RU" sz="1600" dirty="0" smtClean="0">
                <a:solidFill>
                  <a:schemeClr val="bg1"/>
                </a:solidFill>
              </a:rPr>
              <a:t/>
            </a:r>
            <a:br>
              <a:rPr lang="ru-RU" sz="1600" dirty="0" smtClean="0">
                <a:solidFill>
                  <a:schemeClr val="bg1"/>
                </a:solidFill>
              </a:rPr>
            </a:br>
            <a:r>
              <a:rPr lang="ru-RU" sz="1600" dirty="0" smtClean="0">
                <a:solidFill>
                  <a:schemeClr val="bg1"/>
                </a:solidFill>
              </a:rPr>
              <a:t>Шли годы. Бурь порыв мятежный</a:t>
            </a:r>
            <a:br>
              <a:rPr lang="ru-RU" sz="1600" dirty="0" smtClean="0">
                <a:solidFill>
                  <a:schemeClr val="bg1"/>
                </a:solidFill>
              </a:rPr>
            </a:br>
            <a:r>
              <a:rPr lang="ru-RU" sz="1600" dirty="0" smtClean="0">
                <a:solidFill>
                  <a:schemeClr val="bg1"/>
                </a:solidFill>
              </a:rPr>
              <a:t>Рассеял прежние мечты, </a:t>
            </a:r>
            <a:br>
              <a:rPr lang="ru-RU" sz="1600" dirty="0" smtClean="0">
                <a:solidFill>
                  <a:schemeClr val="bg1"/>
                </a:solidFill>
              </a:rPr>
            </a:br>
            <a:r>
              <a:rPr lang="ru-RU" sz="1600" dirty="0" smtClean="0">
                <a:solidFill>
                  <a:schemeClr val="bg1"/>
                </a:solidFill>
              </a:rPr>
              <a:t>И я забыл твой голос нежный, </a:t>
            </a:r>
            <a:br>
              <a:rPr lang="ru-RU" sz="1600" dirty="0" smtClean="0">
                <a:solidFill>
                  <a:schemeClr val="bg1"/>
                </a:solidFill>
              </a:rPr>
            </a:br>
            <a:r>
              <a:rPr lang="ru-RU" sz="1600" dirty="0" smtClean="0">
                <a:solidFill>
                  <a:schemeClr val="bg1"/>
                </a:solidFill>
              </a:rPr>
              <a:t>твои небесные черты. </a:t>
            </a:r>
            <a:br>
              <a:rPr lang="ru-RU" sz="1600" dirty="0" smtClean="0">
                <a:solidFill>
                  <a:schemeClr val="bg1"/>
                </a:solidFill>
              </a:rPr>
            </a:br>
            <a:r>
              <a:rPr lang="ru-RU" sz="1600" dirty="0" smtClean="0">
                <a:solidFill>
                  <a:schemeClr val="bg1"/>
                </a:solidFill>
              </a:rPr>
              <a:t/>
            </a:r>
            <a:br>
              <a:rPr lang="ru-RU" sz="1600" dirty="0" smtClean="0">
                <a:solidFill>
                  <a:schemeClr val="bg1"/>
                </a:solidFill>
              </a:rPr>
            </a:br>
            <a:r>
              <a:rPr lang="ru-RU" sz="1600" dirty="0" smtClean="0">
                <a:solidFill>
                  <a:schemeClr val="bg1"/>
                </a:solidFill>
              </a:rPr>
              <a:t/>
            </a:r>
            <a:br>
              <a:rPr lang="ru-RU" sz="1600" dirty="0" smtClean="0">
                <a:solidFill>
                  <a:schemeClr val="bg1"/>
                </a:solidFill>
              </a:rPr>
            </a:br>
            <a:endParaRPr lang="ru-RU" sz="1600" dirty="0"/>
          </a:p>
        </p:txBody>
      </p:sp>
      <p:sp>
        <p:nvSpPr>
          <p:cNvPr id="13" name="Содержимое 12"/>
          <p:cNvSpPr>
            <a:spLocks noGrp="1"/>
          </p:cNvSpPr>
          <p:nvPr>
            <p:ph sz="half" idx="4294967295"/>
          </p:nvPr>
        </p:nvSpPr>
        <p:spPr>
          <a:xfrm>
            <a:off x="5105400" y="1646238"/>
            <a:ext cx="4038600" cy="4525962"/>
          </a:xfrm>
        </p:spPr>
        <p:txBody>
          <a:bodyPr>
            <a:normAutofit/>
          </a:bodyPr>
          <a:lstStyle/>
          <a:p>
            <a:pPr eaLnBrk="1" hangingPunct="1">
              <a:buNone/>
              <a:defRPr/>
            </a:pPr>
            <a:r>
              <a:rPr lang="ru-RU" sz="1600" dirty="0" smtClean="0">
                <a:solidFill>
                  <a:schemeClr val="bg1"/>
                </a:solidFill>
              </a:rPr>
              <a:t> </a:t>
            </a:r>
          </a:p>
          <a:p>
            <a:pPr eaLnBrk="1" hangingPunct="1">
              <a:buNone/>
              <a:defRPr/>
            </a:pPr>
            <a:endParaRPr lang="ru-RU" sz="1600" dirty="0" smtClean="0">
              <a:solidFill>
                <a:schemeClr val="bg1"/>
              </a:solidFill>
            </a:endParaRPr>
          </a:p>
          <a:p>
            <a:pPr eaLnBrk="1" hangingPunct="1">
              <a:buNone/>
              <a:defRPr/>
            </a:pPr>
            <a:r>
              <a:rPr lang="ru-RU" sz="1600" dirty="0" smtClean="0">
                <a:solidFill>
                  <a:schemeClr val="bg1"/>
                </a:solidFill>
              </a:rPr>
              <a:t>  В глуши, во мраке заточенья </a:t>
            </a:r>
            <a:br>
              <a:rPr lang="ru-RU" sz="1600" dirty="0" smtClean="0">
                <a:solidFill>
                  <a:schemeClr val="bg1"/>
                </a:solidFill>
              </a:rPr>
            </a:br>
            <a:r>
              <a:rPr lang="ru-RU" sz="1600" dirty="0" smtClean="0">
                <a:solidFill>
                  <a:schemeClr val="bg1"/>
                </a:solidFill>
              </a:rPr>
              <a:t>Тянулись тихо дни мои</a:t>
            </a:r>
            <a:br>
              <a:rPr lang="ru-RU" sz="1600" dirty="0" smtClean="0">
                <a:solidFill>
                  <a:schemeClr val="bg1"/>
                </a:solidFill>
              </a:rPr>
            </a:br>
            <a:r>
              <a:rPr lang="ru-RU" sz="1600" dirty="0" smtClean="0">
                <a:solidFill>
                  <a:schemeClr val="bg1"/>
                </a:solidFill>
              </a:rPr>
              <a:t>Без божества, без вдохновенья, </a:t>
            </a:r>
          </a:p>
          <a:p>
            <a:pPr eaLnBrk="1" hangingPunct="1">
              <a:buNone/>
              <a:defRPr/>
            </a:pPr>
            <a:r>
              <a:rPr lang="ru-RU" sz="1600" dirty="0" smtClean="0">
                <a:solidFill>
                  <a:schemeClr val="bg1"/>
                </a:solidFill>
              </a:rPr>
              <a:t>       Без слез, без жизни, без любви.</a:t>
            </a:r>
            <a:br>
              <a:rPr lang="ru-RU" sz="1600" dirty="0" smtClean="0">
                <a:solidFill>
                  <a:schemeClr val="bg1"/>
                </a:solidFill>
              </a:rPr>
            </a:br>
            <a:r>
              <a:rPr lang="ru-RU" sz="1600" dirty="0" smtClean="0">
                <a:solidFill>
                  <a:schemeClr val="bg1"/>
                </a:solidFill>
              </a:rPr>
              <a:t/>
            </a:r>
            <a:br>
              <a:rPr lang="ru-RU" sz="1600" dirty="0" smtClean="0">
                <a:solidFill>
                  <a:schemeClr val="bg1"/>
                </a:solidFill>
              </a:rPr>
            </a:br>
            <a:endParaRPr lang="ru-RU" sz="1600" dirty="0" smtClean="0">
              <a:solidFill>
                <a:schemeClr val="bg1"/>
              </a:solidFill>
            </a:endParaRPr>
          </a:p>
          <a:p>
            <a:pPr eaLnBrk="1" hangingPunct="1">
              <a:buNone/>
              <a:defRPr/>
            </a:pPr>
            <a:r>
              <a:rPr lang="ru-RU" sz="1600" dirty="0" smtClean="0">
                <a:solidFill>
                  <a:schemeClr val="bg1"/>
                </a:solidFill>
              </a:rPr>
              <a:t>      Душе настало пробужденье: </a:t>
            </a:r>
            <a:br>
              <a:rPr lang="ru-RU" sz="1600" dirty="0" smtClean="0">
                <a:solidFill>
                  <a:schemeClr val="bg1"/>
                </a:solidFill>
              </a:rPr>
            </a:br>
            <a:r>
              <a:rPr lang="ru-RU" sz="1600" dirty="0" smtClean="0">
                <a:solidFill>
                  <a:schemeClr val="bg1"/>
                </a:solidFill>
              </a:rPr>
              <a:t>И вот опять явилась ты, </a:t>
            </a:r>
            <a:br>
              <a:rPr lang="ru-RU" sz="1600" dirty="0" smtClean="0">
                <a:solidFill>
                  <a:schemeClr val="bg1"/>
                </a:solidFill>
              </a:rPr>
            </a:br>
            <a:r>
              <a:rPr lang="ru-RU" sz="1600" dirty="0" smtClean="0">
                <a:solidFill>
                  <a:schemeClr val="bg1"/>
                </a:solidFill>
              </a:rPr>
              <a:t>Как мимолетное виденье, </a:t>
            </a:r>
            <a:br>
              <a:rPr lang="ru-RU" sz="1600" dirty="0" smtClean="0">
                <a:solidFill>
                  <a:schemeClr val="bg1"/>
                </a:solidFill>
              </a:rPr>
            </a:br>
            <a:r>
              <a:rPr lang="ru-RU" sz="1600" dirty="0" smtClean="0">
                <a:solidFill>
                  <a:schemeClr val="bg1"/>
                </a:solidFill>
              </a:rPr>
              <a:t>Как гений чистой красоты. </a:t>
            </a:r>
          </a:p>
          <a:p>
            <a:pPr eaLnBrk="1" hangingPunct="1">
              <a:buNone/>
              <a:defRPr/>
            </a:pPr>
            <a:r>
              <a:rPr lang="ru-RU" sz="1600" dirty="0" smtClean="0">
                <a:solidFill>
                  <a:schemeClr val="bg1"/>
                </a:solidFill>
              </a:rPr>
              <a:t/>
            </a:r>
            <a:br>
              <a:rPr lang="ru-RU" sz="1600" dirty="0" smtClean="0">
                <a:solidFill>
                  <a:schemeClr val="bg1"/>
                </a:solidFill>
              </a:rPr>
            </a:br>
            <a:endParaRPr lang="ru-RU" sz="1600" dirty="0" smtClean="0">
              <a:solidFill>
                <a:schemeClr val="bg1"/>
              </a:solidFill>
            </a:endParaRPr>
          </a:p>
          <a:p>
            <a:pPr eaLnBrk="1" hangingPunct="1">
              <a:buNone/>
              <a:defRPr/>
            </a:pPr>
            <a:r>
              <a:rPr lang="ru-RU" sz="1600" dirty="0" smtClean="0">
                <a:solidFill>
                  <a:schemeClr val="bg1"/>
                </a:solidFill>
              </a:rPr>
              <a:t>       И сердце бьется в упоенье,</a:t>
            </a:r>
          </a:p>
          <a:p>
            <a:pPr eaLnBrk="1" hangingPunct="1">
              <a:buNone/>
              <a:defRPr/>
            </a:pPr>
            <a:r>
              <a:rPr lang="ru-RU" sz="1600" dirty="0" smtClean="0">
                <a:solidFill>
                  <a:schemeClr val="bg1"/>
                </a:solidFill>
              </a:rPr>
              <a:t>       И для него воскресли вновь</a:t>
            </a:r>
            <a:br>
              <a:rPr lang="ru-RU" sz="1600" dirty="0" smtClean="0">
                <a:solidFill>
                  <a:schemeClr val="bg1"/>
                </a:solidFill>
              </a:rPr>
            </a:br>
            <a:r>
              <a:rPr lang="ru-RU" sz="1600" dirty="0" smtClean="0">
                <a:solidFill>
                  <a:schemeClr val="bg1"/>
                </a:solidFill>
              </a:rPr>
              <a:t>И божество, и вдохновенье,</a:t>
            </a:r>
            <a:br>
              <a:rPr lang="ru-RU" sz="1600" dirty="0" smtClean="0">
                <a:solidFill>
                  <a:schemeClr val="bg1"/>
                </a:solidFill>
              </a:rPr>
            </a:br>
            <a:r>
              <a:rPr lang="ru-RU" sz="1600" dirty="0" smtClean="0">
                <a:solidFill>
                  <a:schemeClr val="bg1"/>
                </a:solidFill>
              </a:rPr>
              <a:t>И жизнь, и слезы, и любовь</a:t>
            </a:r>
            <a:endParaRPr lang="ru-RU" sz="1600" dirty="0"/>
          </a:p>
        </p:txBody>
      </p:sp>
      <p:pic>
        <p:nvPicPr>
          <p:cNvPr id="15" name="Я помню чудное мг.mp3">
            <a:hlinkClick r:id="" action="ppaction://media"/>
          </p:cNvPr>
          <p:cNvPicPr>
            <a:picLocks noRot="1" noChangeAspect="1"/>
          </p:cNvPicPr>
          <p:nvPr>
            <a:audioFile r:link="rId1"/>
          </p:nvPr>
        </p:nvPicPr>
        <p:blipFill>
          <a:blip r:embed="rId3"/>
          <a:stretch>
            <a:fillRect/>
          </a:stretch>
        </p:blipFill>
        <p:spPr>
          <a:xfrm>
            <a:off x="8305800" y="6096000"/>
            <a:ext cx="304800" cy="304800"/>
          </a:xfrm>
          <a:prstGeom prst="rect">
            <a:avLst/>
          </a:prstGeom>
        </p:spPr>
      </p:pic>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940" fill="hold"/>
                                        <p:tgtEl>
                                          <p:spTgt spid="15"/>
                                        </p:tgtEl>
                                      </p:cBhvr>
                                    </p:cmd>
                                  </p:childTnLst>
                                </p:cTn>
                              </p:par>
                            </p:childTnLst>
                          </p:cTn>
                        </p:par>
                      </p:childTnLst>
                    </p:cTn>
                  </p:par>
                </p:childTnLst>
              </p:cTn>
              <p:nextCondLst>
                <p:cond evt="onClick" delay="0">
                  <p:tgtEl>
                    <p:spTgt spid="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ru-RU" sz="4000" b="1" dirty="0" smtClean="0">
                <a:solidFill>
                  <a:srgbClr val="7030A0"/>
                </a:solidFill>
              </a:rPr>
              <a:t>«Всё в жертву памяти твоей...«</a:t>
            </a:r>
            <a:br>
              <a:rPr lang="ru-RU" sz="4000" b="1" dirty="0" smtClean="0">
                <a:solidFill>
                  <a:srgbClr val="7030A0"/>
                </a:solidFill>
              </a:rPr>
            </a:br>
            <a:r>
              <a:rPr lang="ru-RU" sz="2400" b="1" dirty="0" smtClean="0">
                <a:solidFill>
                  <a:srgbClr val="C00000"/>
                </a:solidFill>
              </a:rPr>
              <a:t>Елизавета </a:t>
            </a:r>
            <a:r>
              <a:rPr lang="ru-RU" sz="2400" b="1" dirty="0" err="1" smtClean="0">
                <a:solidFill>
                  <a:srgbClr val="C00000"/>
                </a:solidFill>
              </a:rPr>
              <a:t>Ксаверьевна</a:t>
            </a:r>
            <a:r>
              <a:rPr lang="ru-RU" sz="2400" b="1" dirty="0" smtClean="0">
                <a:solidFill>
                  <a:srgbClr val="C00000"/>
                </a:solidFill>
              </a:rPr>
              <a:t> Воронцова (1792-1880)</a:t>
            </a:r>
          </a:p>
        </p:txBody>
      </p:sp>
      <p:sp>
        <p:nvSpPr>
          <p:cNvPr id="46083" name="Rectangle 3"/>
          <p:cNvSpPr>
            <a:spLocks noGrp="1" noChangeArrowheads="1"/>
          </p:cNvSpPr>
          <p:nvPr>
            <p:ph type="body" idx="1"/>
          </p:nvPr>
        </p:nvSpPr>
        <p:spPr/>
        <p:txBody>
          <a:bodyPr/>
          <a:lstStyle/>
          <a:p>
            <a:pPr eaLnBrk="1" hangingPunct="1">
              <a:buFontTx/>
              <a:buNone/>
            </a:pPr>
            <a:r>
              <a:rPr lang="ru-RU" b="1" smtClean="0"/>
              <a:t>                 </a:t>
            </a:r>
            <a:endParaRPr lang="ru-RU" smtClean="0"/>
          </a:p>
        </p:txBody>
      </p:sp>
      <p:pic>
        <p:nvPicPr>
          <p:cNvPr id="4" name="Picture 9" descr="voronc_b"/>
          <p:cNvPicPr>
            <a:picLocks noChangeAspect="1" noChangeArrowheads="1"/>
          </p:cNvPicPr>
          <p:nvPr/>
        </p:nvPicPr>
        <p:blipFill>
          <a:blip r:embed="rId3"/>
          <a:srcRect/>
          <a:stretch>
            <a:fillRect/>
          </a:stretch>
        </p:blipFill>
        <p:spPr bwMode="auto">
          <a:xfrm>
            <a:off x="1676400" y="1447800"/>
            <a:ext cx="5181600" cy="5257800"/>
          </a:xfrm>
          <a:prstGeom prst="rect">
            <a:avLst/>
          </a:prstGeom>
          <a:noFill/>
          <a:ln w="9525">
            <a:noFill/>
            <a:miter lim="800000"/>
            <a:headEnd/>
            <a:tailEnd/>
          </a:ln>
        </p:spPr>
      </p:pic>
      <p:pic>
        <p:nvPicPr>
          <p:cNvPr id="5" name="Моцарт фантазия.wma">
            <a:hlinkClick r:id="" action="ppaction://media"/>
          </p:cNvPr>
          <p:cNvPicPr>
            <a:picLocks noRot="1" noChangeAspect="1"/>
          </p:cNvPicPr>
          <p:nvPr>
            <a:audioFile r:link="rId1"/>
          </p:nvPr>
        </p:nvPicPr>
        <p:blipFill>
          <a:blip r:embed="rId4"/>
          <a:stretch>
            <a:fillRect/>
          </a:stretch>
        </p:blipFill>
        <p:spPr>
          <a:xfrm>
            <a:off x="609600" y="5791200"/>
            <a:ext cx="304800" cy="30480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46082"/>
                                        </p:tgtEl>
                                        <p:attrNameLst>
                                          <p:attrName>style.visibility</p:attrName>
                                        </p:attrNameLst>
                                      </p:cBhvr>
                                      <p:to>
                                        <p:strVal val="visible"/>
                                      </p:to>
                                    </p:set>
                                    <p:animEffect transition="in" filter="fade">
                                      <p:cBhvr>
                                        <p:cTn id="15" dur="770" decel="100000"/>
                                        <p:tgtEl>
                                          <p:spTgt spid="46082"/>
                                        </p:tgtEl>
                                      </p:cBhvr>
                                    </p:animEffect>
                                    <p:animScale>
                                      <p:cBhvr>
                                        <p:cTn id="16" dur="770" decel="100000"/>
                                        <p:tgtEl>
                                          <p:spTgt spid="46082"/>
                                        </p:tgtEl>
                                      </p:cBhvr>
                                      <p:from x="10000" y="10000"/>
                                      <p:to x="200000" y="450000"/>
                                    </p:animScale>
                                    <p:animScale>
                                      <p:cBhvr>
                                        <p:cTn id="17" dur="1230" accel="100000" fill="hold">
                                          <p:stCondLst>
                                            <p:cond delay="770"/>
                                          </p:stCondLst>
                                        </p:cTn>
                                        <p:tgtEl>
                                          <p:spTgt spid="46082"/>
                                        </p:tgtEl>
                                      </p:cBhvr>
                                      <p:from x="200000" y="450000"/>
                                      <p:to x="100000" y="100000"/>
                                    </p:animScale>
                                    <p:set>
                                      <p:cBhvr>
                                        <p:cTn id="18" dur="770" fill="hold"/>
                                        <p:tgtEl>
                                          <p:spTgt spid="46082"/>
                                        </p:tgtEl>
                                        <p:attrNameLst>
                                          <p:attrName>ppt_x</p:attrName>
                                        </p:attrNameLst>
                                      </p:cBhvr>
                                      <p:to>
                                        <p:strVal val="(0.5)"/>
                                      </p:to>
                                    </p:set>
                                    <p:anim from="(0.5)" to="(#ppt_x)" calcmode="lin" valueType="num">
                                      <p:cBhvr>
                                        <p:cTn id="19" dur="1230" accel="100000" fill="hold">
                                          <p:stCondLst>
                                            <p:cond delay="770"/>
                                          </p:stCondLst>
                                        </p:cTn>
                                        <p:tgtEl>
                                          <p:spTgt spid="46082"/>
                                        </p:tgtEl>
                                        <p:attrNameLst>
                                          <p:attrName>ppt_x</p:attrName>
                                        </p:attrNameLst>
                                      </p:cBhvr>
                                    </p:anim>
                                    <p:set>
                                      <p:cBhvr>
                                        <p:cTn id="20" dur="770" fill="hold"/>
                                        <p:tgtEl>
                                          <p:spTgt spid="46082"/>
                                        </p:tgtEl>
                                        <p:attrNameLst>
                                          <p:attrName>ppt_y</p:attrName>
                                        </p:attrNameLst>
                                      </p:cBhvr>
                                      <p:to>
                                        <p:strVal val="(#ppt_y+0.4)"/>
                                      </p:to>
                                    </p:set>
                                    <p:anim from="(#ppt_y+0.4)" to="(#ppt_y)" calcmode="lin" valueType="num">
                                      <p:cBhvr>
                                        <p:cTn id="21" dur="1230" accel="100000" fill="hold">
                                          <p:stCondLst>
                                            <p:cond delay="770"/>
                                          </p:stCondLst>
                                        </p:cTn>
                                        <p:tgtEl>
                                          <p:spTgt spid="4608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02369" fill="hold"/>
                                        <p:tgtEl>
                                          <p:spTgt spid="5"/>
                                        </p:tgtEl>
                                      </p:cBhvr>
                                    </p:cmd>
                                  </p:childTnLst>
                                </p:cTn>
                              </p:par>
                            </p:childTnLst>
                          </p:cTn>
                        </p:par>
                      </p:childTnLst>
                    </p:cTn>
                  </p:par>
                </p:childTnLst>
              </p:cTn>
              <p:nextCondLst>
                <p:cond evt="onClick" delay="0">
                  <p:tgtEl>
                    <p:spTgt spid="5"/>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460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6800"/>
          </a:xfrm>
        </p:spPr>
        <p:txBody>
          <a:bodyPr/>
          <a:lstStyle/>
          <a:p>
            <a:r>
              <a:rPr lang="ru-RU" b="1" dirty="0" smtClean="0"/>
              <a:t>« Храни меня, мой талисман»</a:t>
            </a:r>
            <a:endParaRPr lang="ru-RU" b="1" dirty="0"/>
          </a:p>
        </p:txBody>
      </p:sp>
      <p:sp>
        <p:nvSpPr>
          <p:cNvPr id="3" name="Содержимое 2"/>
          <p:cNvSpPr>
            <a:spLocks noGrp="1"/>
          </p:cNvSpPr>
          <p:nvPr>
            <p:ph idx="1"/>
          </p:nvPr>
        </p:nvSpPr>
        <p:spPr/>
        <p:txBody>
          <a:bodyPr/>
          <a:lstStyle/>
          <a:p>
            <a:pPr eaLnBrk="1" hangingPunct="1">
              <a:buFont typeface="Wingdings" pitchFamily="2" charset="2"/>
              <a:buNone/>
              <a:defRPr/>
            </a:pPr>
            <a:r>
              <a:rPr lang="ru-RU" sz="1400" b="1" dirty="0" smtClean="0"/>
              <a:t>Храни меня, мой талисман,                                                       В уединенье чуждых стран,</a:t>
            </a:r>
          </a:p>
          <a:p>
            <a:pPr eaLnBrk="1" hangingPunct="1">
              <a:buFont typeface="Wingdings" pitchFamily="2" charset="2"/>
              <a:buNone/>
              <a:defRPr/>
            </a:pPr>
            <a:r>
              <a:rPr lang="ru-RU" sz="1400" b="1" dirty="0" smtClean="0"/>
              <a:t>Храни меня во дни гоненья,                                                      На лоне скучного покоя,</a:t>
            </a:r>
          </a:p>
          <a:p>
            <a:pPr eaLnBrk="1" hangingPunct="1">
              <a:buFont typeface="Wingdings" pitchFamily="2" charset="2"/>
              <a:buNone/>
              <a:defRPr/>
            </a:pPr>
            <a:r>
              <a:rPr lang="ru-RU" sz="1400" b="1" dirty="0" smtClean="0"/>
              <a:t>Во дни раскаянья, волненья:                                                     В тревоге пламенного боя</a:t>
            </a:r>
          </a:p>
          <a:p>
            <a:pPr eaLnBrk="1" hangingPunct="1">
              <a:buFont typeface="Wingdings" pitchFamily="2" charset="2"/>
              <a:buNone/>
              <a:defRPr/>
            </a:pPr>
            <a:r>
              <a:rPr lang="ru-RU" sz="1400" b="1" dirty="0" smtClean="0"/>
              <a:t>Ты в день печали был мне дан.                                                 Храни меня, мой талисман.</a:t>
            </a:r>
          </a:p>
          <a:p>
            <a:pPr eaLnBrk="1" hangingPunct="1">
              <a:buFont typeface="Wingdings" pitchFamily="2" charset="2"/>
              <a:buNone/>
              <a:defRPr/>
            </a:pPr>
            <a:endParaRPr lang="ru-RU" sz="1400" b="1" dirty="0" smtClean="0"/>
          </a:p>
          <a:p>
            <a:pPr eaLnBrk="1" hangingPunct="1">
              <a:buFont typeface="Wingdings" pitchFamily="2" charset="2"/>
              <a:buNone/>
              <a:defRPr/>
            </a:pPr>
            <a:r>
              <a:rPr lang="ru-RU" sz="1400" b="1" dirty="0" smtClean="0"/>
              <a:t>Когда подымет океан                                                               Священный сладостный обман,</a:t>
            </a:r>
          </a:p>
          <a:p>
            <a:pPr eaLnBrk="1" hangingPunct="1">
              <a:buFont typeface="Wingdings" pitchFamily="2" charset="2"/>
              <a:buNone/>
              <a:defRPr/>
            </a:pPr>
            <a:r>
              <a:rPr lang="ru-RU" sz="1400" b="1" dirty="0" smtClean="0"/>
              <a:t>Вокруг меня валы ревучи,                                                        Души волшебное светило…</a:t>
            </a:r>
          </a:p>
          <a:p>
            <a:pPr eaLnBrk="1" hangingPunct="1">
              <a:buFont typeface="Wingdings" pitchFamily="2" charset="2"/>
              <a:buNone/>
              <a:defRPr/>
            </a:pPr>
            <a:r>
              <a:rPr lang="ru-RU" sz="1400" b="1" dirty="0" smtClean="0"/>
              <a:t>Когда грозою грянут тучи –                                                     Оно сокрылось, изменило…</a:t>
            </a:r>
          </a:p>
          <a:p>
            <a:pPr eaLnBrk="1" hangingPunct="1">
              <a:buFont typeface="Wingdings" pitchFamily="2" charset="2"/>
              <a:buNone/>
              <a:defRPr/>
            </a:pPr>
            <a:r>
              <a:rPr lang="ru-RU" sz="1400" b="1" dirty="0" smtClean="0"/>
              <a:t>Храни меня, мой талисман.                                                      Храни меня, мой талисман.</a:t>
            </a:r>
          </a:p>
          <a:p>
            <a:pPr eaLnBrk="1" hangingPunct="1">
              <a:buFont typeface="Wingdings" pitchFamily="2" charset="2"/>
              <a:buNone/>
              <a:defRPr/>
            </a:pPr>
            <a:endParaRPr lang="ru-RU" sz="1400" b="1" dirty="0" smtClean="0"/>
          </a:p>
          <a:p>
            <a:pPr eaLnBrk="1" hangingPunct="1">
              <a:buFont typeface="Wingdings" pitchFamily="2" charset="2"/>
              <a:buNone/>
              <a:defRPr/>
            </a:pPr>
            <a:endParaRPr lang="ru-RU" sz="1400" b="1" dirty="0" smtClean="0"/>
          </a:p>
          <a:p>
            <a:pPr eaLnBrk="1" hangingPunct="1">
              <a:buFont typeface="Wingdings" pitchFamily="2" charset="2"/>
              <a:buNone/>
              <a:defRPr/>
            </a:pPr>
            <a:r>
              <a:rPr lang="ru-RU" sz="1400" b="1" dirty="0" smtClean="0"/>
              <a:t>                                        Пускай же ввек сердечных ран</a:t>
            </a:r>
          </a:p>
          <a:p>
            <a:pPr eaLnBrk="1" hangingPunct="1">
              <a:buFont typeface="Wingdings" pitchFamily="2" charset="2"/>
              <a:buNone/>
              <a:defRPr/>
            </a:pPr>
            <a:r>
              <a:rPr lang="ru-RU" sz="1400" b="1" dirty="0" smtClean="0"/>
              <a:t>                                        Не растравит воспоминанье.</a:t>
            </a:r>
          </a:p>
          <a:p>
            <a:pPr eaLnBrk="1" hangingPunct="1">
              <a:buFont typeface="Wingdings" pitchFamily="2" charset="2"/>
              <a:buNone/>
              <a:defRPr/>
            </a:pPr>
            <a:r>
              <a:rPr lang="ru-RU" sz="1400" b="1" dirty="0" smtClean="0"/>
              <a:t>                                        Прощай, надежда; спи, желанье;</a:t>
            </a:r>
            <a:endParaRPr lang="ru-RU" sz="1400" b="1"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5" end="5"/>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6" end="6"/>
                                            </p:txEl>
                                          </p:spTgt>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7" end="7"/>
                                            </p:txEl>
                                          </p:spTgt>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8" end="8"/>
                                            </p:txEl>
                                          </p:spTgt>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 calcmode="lin" valueType="num">
                                      <p:cBhvr>
                                        <p:cTn id="48"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11" end="11"/>
                                            </p:txEl>
                                          </p:spTgt>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 calcmode="lin" valueType="num">
                                      <p:cBhvr>
                                        <p:cTn id="52"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12" end="12"/>
                                            </p:txEl>
                                          </p:spTgt>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 calcmode="lin" valueType="num">
                                      <p:cBhvr>
                                        <p:cTn id="56"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13" end="1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Adobe Garamond Pro" pitchFamily="18" charset="0"/>
              </a:rPr>
              <a:t>        </a:t>
            </a:r>
            <a:r>
              <a:rPr lang="ru-RU" sz="3600" b="1" dirty="0" smtClean="0">
                <a:solidFill>
                  <a:srgbClr val="C00000"/>
                </a:solidFill>
                <a:latin typeface="Adobe Garamond Pro" pitchFamily="18" charset="0"/>
              </a:rPr>
              <a:t>« Сожжённое письмо»   1825</a:t>
            </a:r>
            <a:endParaRPr lang="ru-RU" sz="3600" b="1" dirty="0">
              <a:solidFill>
                <a:srgbClr val="C00000"/>
              </a:solidFill>
            </a:endParaRPr>
          </a:p>
        </p:txBody>
      </p:sp>
      <p:sp>
        <p:nvSpPr>
          <p:cNvPr id="3" name="Содержимое 2"/>
          <p:cNvSpPr>
            <a:spLocks noGrp="1"/>
          </p:cNvSpPr>
          <p:nvPr>
            <p:ph idx="1"/>
          </p:nvPr>
        </p:nvSpPr>
        <p:spPr/>
        <p:txBody>
          <a:bodyPr>
            <a:normAutofit fontScale="62500" lnSpcReduction="20000"/>
          </a:bodyPr>
          <a:lstStyle/>
          <a:p>
            <a:pPr>
              <a:lnSpc>
                <a:spcPct val="90000"/>
              </a:lnSpc>
              <a:buNone/>
              <a:defRPr/>
            </a:pPr>
            <a:r>
              <a:rPr lang="ru-RU" b="1" dirty="0" smtClean="0"/>
              <a:t>                             </a:t>
            </a:r>
          </a:p>
          <a:p>
            <a:pPr>
              <a:lnSpc>
                <a:spcPct val="90000"/>
              </a:lnSpc>
              <a:buNone/>
              <a:defRPr/>
            </a:pPr>
            <a:endParaRPr lang="ru-RU" b="1" dirty="0" smtClean="0"/>
          </a:p>
          <a:p>
            <a:pPr>
              <a:lnSpc>
                <a:spcPct val="90000"/>
              </a:lnSpc>
              <a:buNone/>
              <a:defRPr/>
            </a:pPr>
            <a:r>
              <a:rPr lang="ru-RU" b="1" dirty="0" smtClean="0"/>
              <a:t>                             Прощай, письмо любви! Прощай: она велела.</a:t>
            </a:r>
          </a:p>
          <a:p>
            <a:pPr>
              <a:lnSpc>
                <a:spcPct val="90000"/>
              </a:lnSpc>
              <a:buNone/>
              <a:defRPr/>
            </a:pPr>
            <a:r>
              <a:rPr lang="ru-RU" b="1" dirty="0" smtClean="0"/>
              <a:t>                              Как долго медлил я! как долго не хотела</a:t>
            </a:r>
          </a:p>
          <a:p>
            <a:pPr>
              <a:lnSpc>
                <a:spcPct val="90000"/>
              </a:lnSpc>
              <a:buNone/>
              <a:defRPr/>
            </a:pPr>
            <a:r>
              <a:rPr lang="ru-RU" b="1" dirty="0" smtClean="0"/>
              <a:t>                              Рука предать огню все радости мои!.. </a:t>
            </a:r>
          </a:p>
          <a:p>
            <a:pPr>
              <a:lnSpc>
                <a:spcPct val="90000"/>
              </a:lnSpc>
              <a:buNone/>
              <a:defRPr/>
            </a:pPr>
            <a:r>
              <a:rPr lang="ru-RU" b="1" dirty="0" smtClean="0"/>
              <a:t>                              Но полно, час настал. Гори, письмо любви.</a:t>
            </a:r>
          </a:p>
          <a:p>
            <a:pPr>
              <a:lnSpc>
                <a:spcPct val="90000"/>
              </a:lnSpc>
              <a:buNone/>
              <a:defRPr/>
            </a:pPr>
            <a:r>
              <a:rPr lang="ru-RU" b="1" dirty="0" smtClean="0"/>
              <a:t>                              Готов я; ничему душа моя не внемлет.</a:t>
            </a:r>
          </a:p>
          <a:p>
            <a:pPr>
              <a:lnSpc>
                <a:spcPct val="90000"/>
              </a:lnSpc>
              <a:buNone/>
              <a:defRPr/>
            </a:pPr>
            <a:r>
              <a:rPr lang="ru-RU" b="1" dirty="0" smtClean="0"/>
              <a:t>                              Уж пламя жадное листы твои приемлет…</a:t>
            </a:r>
          </a:p>
          <a:p>
            <a:pPr>
              <a:lnSpc>
                <a:spcPct val="90000"/>
              </a:lnSpc>
              <a:buNone/>
              <a:defRPr/>
            </a:pPr>
            <a:r>
              <a:rPr lang="ru-RU" b="1" dirty="0" smtClean="0"/>
              <a:t>                              Минуту!.. Вспыхнули! Пылают- лёгкий дым,</a:t>
            </a:r>
          </a:p>
          <a:p>
            <a:pPr>
              <a:lnSpc>
                <a:spcPct val="90000"/>
              </a:lnSpc>
              <a:buNone/>
              <a:defRPr/>
            </a:pPr>
            <a:r>
              <a:rPr lang="ru-RU" b="1" dirty="0" smtClean="0"/>
              <a:t>                              Виясь, теряется с молением моим.</a:t>
            </a:r>
          </a:p>
          <a:p>
            <a:pPr>
              <a:lnSpc>
                <a:spcPct val="90000"/>
              </a:lnSpc>
              <a:buNone/>
              <a:defRPr/>
            </a:pPr>
            <a:r>
              <a:rPr lang="ru-RU" b="1" dirty="0" smtClean="0"/>
              <a:t>                              Уж перстня верного </a:t>
            </a:r>
            <a:r>
              <a:rPr lang="ru-RU" b="1" dirty="0" err="1" smtClean="0"/>
              <a:t>утратя</a:t>
            </a:r>
            <a:r>
              <a:rPr lang="ru-RU" b="1" dirty="0" smtClean="0"/>
              <a:t> впечатленье,</a:t>
            </a:r>
          </a:p>
          <a:p>
            <a:pPr>
              <a:lnSpc>
                <a:spcPct val="90000"/>
              </a:lnSpc>
              <a:buNone/>
              <a:defRPr/>
            </a:pPr>
            <a:r>
              <a:rPr lang="ru-RU" b="1" dirty="0" smtClean="0"/>
              <a:t>                              Растопленный сургуч кипит… О провиденье!</a:t>
            </a:r>
          </a:p>
          <a:p>
            <a:pPr>
              <a:lnSpc>
                <a:spcPct val="90000"/>
              </a:lnSpc>
              <a:buNone/>
              <a:defRPr/>
            </a:pPr>
            <a:r>
              <a:rPr lang="ru-RU" b="1" dirty="0" smtClean="0"/>
              <a:t>                              Свершилось! Тёмные </a:t>
            </a:r>
            <a:r>
              <a:rPr lang="ru-RU" b="1" dirty="0" err="1" smtClean="0"/>
              <a:t>свернулися</a:t>
            </a:r>
            <a:r>
              <a:rPr lang="ru-RU" b="1" dirty="0" smtClean="0"/>
              <a:t> листы;</a:t>
            </a:r>
          </a:p>
          <a:p>
            <a:pPr>
              <a:lnSpc>
                <a:spcPct val="90000"/>
              </a:lnSpc>
              <a:buNone/>
              <a:defRPr/>
            </a:pPr>
            <a:r>
              <a:rPr lang="ru-RU" b="1" dirty="0" smtClean="0"/>
              <a:t>                              На лёгком пепле их заветные черты</a:t>
            </a:r>
          </a:p>
          <a:p>
            <a:pPr>
              <a:lnSpc>
                <a:spcPct val="90000"/>
              </a:lnSpc>
              <a:buNone/>
              <a:defRPr/>
            </a:pPr>
            <a:r>
              <a:rPr lang="ru-RU" b="1" dirty="0" smtClean="0"/>
              <a:t>                              Белеют… Грудь моя стеснилась. Пепел милый,</a:t>
            </a:r>
          </a:p>
          <a:p>
            <a:pPr>
              <a:lnSpc>
                <a:spcPct val="90000"/>
              </a:lnSpc>
              <a:buNone/>
              <a:defRPr/>
            </a:pPr>
            <a:r>
              <a:rPr lang="ru-RU" b="1" dirty="0" smtClean="0"/>
              <a:t>                              Отрада бедная в судьбе моей унылой,</a:t>
            </a:r>
          </a:p>
          <a:p>
            <a:pPr>
              <a:lnSpc>
                <a:spcPct val="90000"/>
              </a:lnSpc>
              <a:buNone/>
              <a:defRPr/>
            </a:pPr>
            <a:r>
              <a:rPr lang="ru-RU" b="1" dirty="0" smtClean="0"/>
              <a:t>                              Останься век со мной на горестной груди…</a:t>
            </a:r>
          </a:p>
          <a:p>
            <a:pPr>
              <a:lnSpc>
                <a:spcPct val="90000"/>
              </a:lnSpc>
              <a:buNone/>
              <a:defRPr/>
            </a:pPr>
            <a:r>
              <a:rPr lang="ru-RU" b="1" dirty="0" smtClean="0"/>
              <a:t>                              </a:t>
            </a:r>
          </a:p>
          <a:p>
            <a:endParaRPr lang="ru-RU"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4)">
                                      <p:cBhvr>
                                        <p:cTn id="15" dur="1000"/>
                                        <p:tgtEl>
                                          <p:spTgt spid="3">
                                            <p:txEl>
                                              <p:pRg st="2" end="2"/>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4)">
                                      <p:cBhvr>
                                        <p:cTn id="18" dur="1000"/>
                                        <p:tgtEl>
                                          <p:spTgt spid="3">
                                            <p:txEl>
                                              <p:pRg st="3" end="3"/>
                                            </p:txEl>
                                          </p:spTgt>
                                        </p:tgtEl>
                                      </p:cBhvr>
                                    </p:animEffect>
                                  </p:childTnLst>
                                </p:cTn>
                              </p:par>
                              <p:par>
                                <p:cTn id="19" presetID="21"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4)">
                                      <p:cBhvr>
                                        <p:cTn id="21" dur="1000"/>
                                        <p:tgtEl>
                                          <p:spTgt spid="3">
                                            <p:txEl>
                                              <p:pRg st="4" end="4"/>
                                            </p:txEl>
                                          </p:spTgt>
                                        </p:tgtEl>
                                      </p:cBhvr>
                                    </p:animEffect>
                                  </p:childTnLst>
                                </p:cTn>
                              </p:par>
                              <p:par>
                                <p:cTn id="22" presetID="21"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4)">
                                      <p:cBhvr>
                                        <p:cTn id="24" dur="1000"/>
                                        <p:tgtEl>
                                          <p:spTgt spid="3">
                                            <p:txEl>
                                              <p:pRg st="5" end="5"/>
                                            </p:txEl>
                                          </p:spTgt>
                                        </p:tgtEl>
                                      </p:cBhvr>
                                    </p:animEffect>
                                  </p:childTnLst>
                                </p:cTn>
                              </p:par>
                              <p:par>
                                <p:cTn id="25" presetID="21"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4)">
                                      <p:cBhvr>
                                        <p:cTn id="27" dur="1000"/>
                                        <p:tgtEl>
                                          <p:spTgt spid="3">
                                            <p:txEl>
                                              <p:pRg st="6" end="6"/>
                                            </p:txEl>
                                          </p:spTgt>
                                        </p:tgtEl>
                                      </p:cBhvr>
                                    </p:animEffect>
                                  </p:childTnLst>
                                </p:cTn>
                              </p:par>
                              <p:par>
                                <p:cTn id="28" presetID="21"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heel(4)">
                                      <p:cBhvr>
                                        <p:cTn id="30" dur="1000"/>
                                        <p:tgtEl>
                                          <p:spTgt spid="3">
                                            <p:txEl>
                                              <p:pRg st="7" end="7"/>
                                            </p:txEl>
                                          </p:spTgt>
                                        </p:tgtEl>
                                      </p:cBhvr>
                                    </p:animEffect>
                                  </p:childTnLst>
                                </p:cTn>
                              </p:par>
                              <p:par>
                                <p:cTn id="31" presetID="21"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heel(4)">
                                      <p:cBhvr>
                                        <p:cTn id="33" dur="1000"/>
                                        <p:tgtEl>
                                          <p:spTgt spid="3">
                                            <p:txEl>
                                              <p:pRg st="8" end="8"/>
                                            </p:txEl>
                                          </p:spTgt>
                                        </p:tgtEl>
                                      </p:cBhvr>
                                    </p:animEffect>
                                  </p:childTnLst>
                                </p:cTn>
                              </p:par>
                              <p:par>
                                <p:cTn id="34" presetID="21" presetClass="entr" presetSubtype="4"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heel(4)">
                                      <p:cBhvr>
                                        <p:cTn id="36" dur="1000"/>
                                        <p:tgtEl>
                                          <p:spTgt spid="3">
                                            <p:txEl>
                                              <p:pRg st="9" end="9"/>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heel(4)">
                                      <p:cBhvr>
                                        <p:cTn id="39" dur="1000"/>
                                        <p:tgtEl>
                                          <p:spTgt spid="3">
                                            <p:txEl>
                                              <p:pRg st="10" end="10"/>
                                            </p:txEl>
                                          </p:spTgt>
                                        </p:tgtEl>
                                      </p:cBhvr>
                                    </p:animEffect>
                                  </p:childTnLst>
                                </p:cTn>
                              </p:par>
                              <p:par>
                                <p:cTn id="40" presetID="21" presetClass="entr" presetSubtype="4"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heel(4)">
                                      <p:cBhvr>
                                        <p:cTn id="42" dur="1000"/>
                                        <p:tgtEl>
                                          <p:spTgt spid="3">
                                            <p:txEl>
                                              <p:pRg st="11" end="11"/>
                                            </p:txEl>
                                          </p:spTgt>
                                        </p:tgtEl>
                                      </p:cBhvr>
                                    </p:animEffect>
                                  </p:childTnLst>
                                </p:cTn>
                              </p:par>
                              <p:par>
                                <p:cTn id="43" presetID="21"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wheel(4)">
                                      <p:cBhvr>
                                        <p:cTn id="45" dur="1000"/>
                                        <p:tgtEl>
                                          <p:spTgt spid="3">
                                            <p:txEl>
                                              <p:pRg st="12" end="12"/>
                                            </p:txEl>
                                          </p:spTgt>
                                        </p:tgtEl>
                                      </p:cBhvr>
                                    </p:animEffect>
                                  </p:childTnLst>
                                </p:cTn>
                              </p:par>
                              <p:par>
                                <p:cTn id="46" presetID="21" presetClass="entr" presetSubtype="4"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wheel(4)">
                                      <p:cBhvr>
                                        <p:cTn id="48" dur="1000"/>
                                        <p:tgtEl>
                                          <p:spTgt spid="3">
                                            <p:txEl>
                                              <p:pRg st="13" end="13"/>
                                            </p:txEl>
                                          </p:spTgt>
                                        </p:tgtEl>
                                      </p:cBhvr>
                                    </p:animEffect>
                                  </p:childTnLst>
                                </p:cTn>
                              </p:par>
                              <p:par>
                                <p:cTn id="49" presetID="21" presetClass="entr" presetSubtype="4"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wheel(4)">
                                      <p:cBhvr>
                                        <p:cTn id="51" dur="1000"/>
                                        <p:tgtEl>
                                          <p:spTgt spid="3">
                                            <p:txEl>
                                              <p:pRg st="14" end="14"/>
                                            </p:txEl>
                                          </p:spTgt>
                                        </p:tgtEl>
                                      </p:cBhvr>
                                    </p:animEffect>
                                  </p:childTnLst>
                                </p:cTn>
                              </p:par>
                              <p:par>
                                <p:cTn id="52" presetID="21" presetClass="entr" presetSubtype="4"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wheel(4)">
                                      <p:cBhvr>
                                        <p:cTn id="54" dur="1000"/>
                                        <p:tgtEl>
                                          <p:spTgt spid="3">
                                            <p:txEl>
                                              <p:pRg st="15" end="15"/>
                                            </p:txEl>
                                          </p:spTgt>
                                        </p:tgtEl>
                                      </p:cBhvr>
                                    </p:animEffect>
                                  </p:childTnLst>
                                </p:cTn>
                              </p:par>
                              <p:par>
                                <p:cTn id="55" presetID="21" presetClass="entr" presetSubtype="4"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wheel(4)">
                                      <p:cBhvr>
                                        <p:cTn id="57" dur="1000"/>
                                        <p:tgtEl>
                                          <p:spTgt spid="3">
                                            <p:txEl>
                                              <p:pRg st="16" end="16"/>
                                            </p:txEl>
                                          </p:spTgt>
                                        </p:tgtEl>
                                      </p:cBhvr>
                                    </p:animEffect>
                                  </p:childTnLst>
                                </p:cTn>
                              </p:par>
                              <p:par>
                                <p:cTn id="58" presetID="21" presetClass="entr" presetSubtype="4" fill="hold" nodeType="withEffect">
                                  <p:stCondLst>
                                    <p:cond delay="0"/>
                                  </p:stCondLst>
                                  <p:childTnLst>
                                    <p:set>
                                      <p:cBhvr>
                                        <p:cTn id="59" dur="1" fill="hold">
                                          <p:stCondLst>
                                            <p:cond delay="0"/>
                                          </p:stCondLst>
                                        </p:cTn>
                                        <p:tgtEl>
                                          <p:spTgt spid="3">
                                            <p:txEl>
                                              <p:pRg st="17" end="17"/>
                                            </p:txEl>
                                          </p:spTgt>
                                        </p:tgtEl>
                                        <p:attrNameLst>
                                          <p:attrName>style.visibility</p:attrName>
                                        </p:attrNameLst>
                                      </p:cBhvr>
                                      <p:to>
                                        <p:strVal val="visible"/>
                                      </p:to>
                                    </p:set>
                                    <p:animEffect transition="in" filter="wheel(4)">
                                      <p:cBhvr>
                                        <p:cTn id="60" dur="1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r>
              <a:rPr lang="ru-RU" b="1" dirty="0" smtClean="0">
                <a:solidFill>
                  <a:srgbClr val="FF0000"/>
                </a:solidFill>
              </a:rPr>
              <a:t>Елена Николаевна Раевская</a:t>
            </a:r>
          </a:p>
        </p:txBody>
      </p:sp>
      <p:pic>
        <p:nvPicPr>
          <p:cNvPr id="4" name="Содержимое 3" descr="http://www.peoples.ru/family/children/raevskaya/raevskaya_135_s.jpg"/>
          <p:cNvPicPr>
            <a:picLocks noGrp="1"/>
          </p:cNvPicPr>
          <p:nvPr>
            <p:ph idx="1"/>
          </p:nvPr>
        </p:nvPicPr>
        <p:blipFill>
          <a:blip r:embed="rId3"/>
          <a:srcRect/>
          <a:stretch>
            <a:fillRect/>
          </a:stretch>
        </p:blipFill>
        <p:spPr bwMode="auto">
          <a:xfrm>
            <a:off x="381000" y="1295400"/>
            <a:ext cx="3886200" cy="5334000"/>
          </a:xfrm>
          <a:prstGeom prst="rect">
            <a:avLst/>
          </a:prstGeom>
          <a:noFill/>
          <a:ln w="9525">
            <a:noFill/>
            <a:miter lim="800000"/>
            <a:headEnd/>
            <a:tailEnd/>
          </a:ln>
        </p:spPr>
      </p:pic>
      <p:sp>
        <p:nvSpPr>
          <p:cNvPr id="6" name="Прямоугольник 5"/>
          <p:cNvSpPr/>
          <p:nvPr/>
        </p:nvSpPr>
        <p:spPr>
          <a:xfrm>
            <a:off x="4572000" y="1600200"/>
            <a:ext cx="4103688" cy="4616648"/>
          </a:xfrm>
          <a:prstGeom prst="rect">
            <a:avLst/>
          </a:prstGeom>
        </p:spPr>
        <p:txBody>
          <a:bodyPr wrap="square">
            <a:spAutoFit/>
          </a:bodyPr>
          <a:lstStyle/>
          <a:p>
            <a:pPr lvl="0" indent="285750" eaLnBrk="0" hangingPunct="0"/>
            <a:r>
              <a:rPr lang="ru-RU" b="1" dirty="0">
                <a:solidFill>
                  <a:srgbClr val="000000"/>
                </a:solidFill>
                <a:latin typeface="Verdana" pitchFamily="34" charset="0"/>
                <a:ea typeface="Times New Roman" pitchFamily="18" charset="0"/>
                <a:cs typeface="Times New Roman" pitchFamily="18" charset="0"/>
              </a:rPr>
              <a:t>Увы! Зачем она блистает</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Минутной нежной красотой?</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Она приметно увядает</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Во цвете юности живой...</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Увянет! Жизнью молодою</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Не долго наслаждаться ей;</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Не долго радовать собою</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Счастливый круг семьи своей,.</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Беспечной, милой остротою</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Беседы наши оживлять</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И тихой ясною душою</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Страдальца душу услаждать....</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Спешу в </a:t>
            </a:r>
            <a:r>
              <a:rPr lang="ru-RU" b="1" dirty="0" err="1">
                <a:solidFill>
                  <a:srgbClr val="000000"/>
                </a:solidFill>
                <a:latin typeface="Verdana" pitchFamily="34" charset="0"/>
                <a:ea typeface="Times New Roman" pitchFamily="18" charset="0"/>
                <a:cs typeface="Times New Roman" pitchFamily="18" charset="0"/>
              </a:rPr>
              <a:t>волненьи</a:t>
            </a:r>
            <a:r>
              <a:rPr lang="ru-RU" b="1" dirty="0">
                <a:solidFill>
                  <a:srgbClr val="000000"/>
                </a:solidFill>
                <a:latin typeface="Verdana" pitchFamily="34" charset="0"/>
                <a:ea typeface="Times New Roman" pitchFamily="18" charset="0"/>
                <a:cs typeface="Times New Roman" pitchFamily="18" charset="0"/>
              </a:rPr>
              <a:t> дум </a:t>
            </a:r>
            <a:r>
              <a:rPr lang="ru-RU" b="1" dirty="0" smtClean="0">
                <a:solidFill>
                  <a:srgbClr val="000000"/>
                </a:solidFill>
                <a:latin typeface="Verdana" pitchFamily="34" charset="0"/>
                <a:ea typeface="Times New Roman" pitchFamily="18" charset="0"/>
                <a:cs typeface="Times New Roman" pitchFamily="18" charset="0"/>
              </a:rPr>
              <a:t>тяжелых</a:t>
            </a:r>
            <a:r>
              <a:rPr lang="ru-RU" b="1" dirty="0">
                <a:solidFill>
                  <a:srgbClr val="000000"/>
                </a:solidFill>
                <a:latin typeface="Verdana" pitchFamily="34" charset="0"/>
                <a:ea typeface="Times New Roman" pitchFamily="18" charset="0"/>
                <a:cs typeface="Times New Roman" pitchFamily="18" charset="0"/>
              </a:rPr>
              <a:t>,</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Сокрыв уныние мое,</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Наслушаться речей веселых</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И наглядеться на нее;</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Смотрю на все ее движенья,</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Внимаю каждый звук речей -</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И миг единый разлученья</a:t>
            </a:r>
            <a:endParaRPr lang="ru-RU" b="1" dirty="0">
              <a:solidFill>
                <a:srgbClr val="000000"/>
              </a:solidFill>
              <a:latin typeface="Arial" pitchFamily="34" charset="0"/>
            </a:endParaRPr>
          </a:p>
          <a:p>
            <a:pPr lvl="0" indent="285750" eaLnBrk="0" hangingPunct="0"/>
            <a:r>
              <a:rPr lang="ru-RU" b="1" dirty="0">
                <a:solidFill>
                  <a:srgbClr val="000000"/>
                </a:solidFill>
                <a:latin typeface="Verdana" pitchFamily="34" charset="0"/>
                <a:ea typeface="Times New Roman" pitchFamily="18" charset="0"/>
                <a:cs typeface="Times New Roman" pitchFamily="18" charset="0"/>
              </a:rPr>
              <a:t>Ужасен для души моей.</a:t>
            </a:r>
            <a:endParaRPr lang="ru-RU" b="1" dirty="0">
              <a:solidFill>
                <a:srgbClr val="000000"/>
              </a:solidFill>
              <a:latin typeface="Arial" pitchFamily="34" charset="0"/>
            </a:endParaRPr>
          </a:p>
          <a:p>
            <a:pPr lvl="0" indent="285750" eaLnBrk="0" hangingPunct="0"/>
            <a:r>
              <a:rPr lang="ru-RU" b="1" dirty="0" smtClean="0">
                <a:solidFill>
                  <a:srgbClr val="000000"/>
                </a:solidFill>
                <a:latin typeface="Verdana" pitchFamily="34" charset="0"/>
                <a:ea typeface="Times New Roman" pitchFamily="18" charset="0"/>
                <a:cs typeface="Times New Roman" pitchFamily="18" charset="0"/>
              </a:rPr>
              <a:t>                       А</a:t>
            </a:r>
            <a:r>
              <a:rPr lang="ru-RU" b="1" dirty="0">
                <a:solidFill>
                  <a:srgbClr val="000000"/>
                </a:solidFill>
                <a:latin typeface="Verdana" pitchFamily="34" charset="0"/>
                <a:ea typeface="Times New Roman" pitchFamily="18" charset="0"/>
                <a:cs typeface="Times New Roman" pitchFamily="18" charset="0"/>
              </a:rPr>
              <a:t>. Пушкин. 1820 г.</a:t>
            </a:r>
            <a:endParaRPr lang="ru-RU" b="1" dirty="0">
              <a:solidFill>
                <a:srgbClr val="000000"/>
              </a:solidFill>
              <a:latin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7106"/>
                                        </p:tgtEl>
                                        <p:attrNameLst>
                                          <p:attrName>style.visibility</p:attrName>
                                        </p:attrNameLst>
                                      </p:cBhvr>
                                      <p:to>
                                        <p:strVal val="visible"/>
                                      </p:to>
                                    </p:set>
                                    <p:anim calcmode="lin" valueType="num">
                                      <p:cBhvr>
                                        <p:cTn id="12" dur="1000" fill="hold"/>
                                        <p:tgtEl>
                                          <p:spTgt spid="47106"/>
                                        </p:tgtEl>
                                        <p:attrNameLst>
                                          <p:attrName>ppt_w</p:attrName>
                                        </p:attrNameLst>
                                      </p:cBhvr>
                                      <p:tavLst>
                                        <p:tav tm="0">
                                          <p:val>
                                            <p:fltVal val="0"/>
                                          </p:val>
                                        </p:tav>
                                        <p:tav tm="100000">
                                          <p:val>
                                            <p:strVal val="#ppt_w"/>
                                          </p:val>
                                        </p:tav>
                                      </p:tavLst>
                                    </p:anim>
                                    <p:anim calcmode="lin" valueType="num">
                                      <p:cBhvr>
                                        <p:cTn id="13" dur="1000" fill="hold"/>
                                        <p:tgtEl>
                                          <p:spTgt spid="4710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Scale>
                                      <p:cBhvr>
                                        <p:cTn id="18" dur="2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2000" decel="50000" fill="hold">
                                          <p:stCondLst>
                                            <p:cond delay="0"/>
                                          </p:stCondLst>
                                        </p:cTn>
                                        <p:tgtEl>
                                          <p:spTgt spid="6">
                                            <p:txEl>
                                              <p:pRg st="0" end="0"/>
                                            </p:txEl>
                                          </p:spTgt>
                                        </p:tgtEl>
                                        <p:attrNameLst>
                                          <p:attrName>ppt_x</p:attrName>
                                          <p:attrName>ppt_y</p:attrName>
                                        </p:attrNameLst>
                                      </p:cBhvr>
                                    </p:animMotion>
                                    <p:animEffect transition="in" filter="fade">
                                      <p:cBhvr>
                                        <p:cTn id="20" dur="2000"/>
                                        <p:tgtEl>
                                          <p:spTgt spid="6">
                                            <p:txEl>
                                              <p:pRg st="0" end="0"/>
                                            </p:txEl>
                                          </p:spTgt>
                                        </p:tgtEl>
                                      </p:cBhvr>
                                    </p:animEffect>
                                  </p:childTnLst>
                                </p:cTn>
                              </p:par>
                              <p:par>
                                <p:cTn id="21" presetID="52"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Scale>
                                      <p:cBhvr>
                                        <p:cTn id="23" dur="2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2000" decel="50000" fill="hold">
                                          <p:stCondLst>
                                            <p:cond delay="0"/>
                                          </p:stCondLst>
                                        </p:cTn>
                                        <p:tgtEl>
                                          <p:spTgt spid="6">
                                            <p:txEl>
                                              <p:pRg st="1" end="1"/>
                                            </p:txEl>
                                          </p:spTgt>
                                        </p:tgtEl>
                                        <p:attrNameLst>
                                          <p:attrName>ppt_x</p:attrName>
                                          <p:attrName>ppt_y</p:attrName>
                                        </p:attrNameLst>
                                      </p:cBhvr>
                                    </p:animMotion>
                                    <p:animEffect transition="in" filter="fade">
                                      <p:cBhvr>
                                        <p:cTn id="25" dur="2000"/>
                                        <p:tgtEl>
                                          <p:spTgt spid="6">
                                            <p:txEl>
                                              <p:pRg st="1" end="1"/>
                                            </p:txEl>
                                          </p:spTgt>
                                        </p:tgtEl>
                                      </p:cBhvr>
                                    </p:animEffect>
                                  </p:childTnLst>
                                </p:cTn>
                              </p:par>
                              <p:par>
                                <p:cTn id="26" presetID="52" presetClass="entr"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Scale>
                                      <p:cBhvr>
                                        <p:cTn id="28" dur="2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000" decel="50000" fill="hold">
                                          <p:stCondLst>
                                            <p:cond delay="0"/>
                                          </p:stCondLst>
                                        </p:cTn>
                                        <p:tgtEl>
                                          <p:spTgt spid="6">
                                            <p:txEl>
                                              <p:pRg st="2" end="2"/>
                                            </p:txEl>
                                          </p:spTgt>
                                        </p:tgtEl>
                                        <p:attrNameLst>
                                          <p:attrName>ppt_x</p:attrName>
                                          <p:attrName>ppt_y</p:attrName>
                                        </p:attrNameLst>
                                      </p:cBhvr>
                                    </p:animMotion>
                                    <p:animEffect transition="in" filter="fade">
                                      <p:cBhvr>
                                        <p:cTn id="30" dur="2000"/>
                                        <p:tgtEl>
                                          <p:spTgt spid="6">
                                            <p:txEl>
                                              <p:pRg st="2" end="2"/>
                                            </p:txEl>
                                          </p:spTgt>
                                        </p:tgtEl>
                                      </p:cBhvr>
                                    </p:animEffect>
                                  </p:childTnLst>
                                </p:cTn>
                              </p:par>
                              <p:par>
                                <p:cTn id="31" presetID="52"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Scale>
                                      <p:cBhvr>
                                        <p:cTn id="33" dur="2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2000" decel="50000" fill="hold">
                                          <p:stCondLst>
                                            <p:cond delay="0"/>
                                          </p:stCondLst>
                                        </p:cTn>
                                        <p:tgtEl>
                                          <p:spTgt spid="6">
                                            <p:txEl>
                                              <p:pRg st="3" end="3"/>
                                            </p:txEl>
                                          </p:spTgt>
                                        </p:tgtEl>
                                        <p:attrNameLst>
                                          <p:attrName>ppt_x</p:attrName>
                                          <p:attrName>ppt_y</p:attrName>
                                        </p:attrNameLst>
                                      </p:cBhvr>
                                    </p:animMotion>
                                    <p:animEffect transition="in" filter="fade">
                                      <p:cBhvr>
                                        <p:cTn id="35" dur="2000"/>
                                        <p:tgtEl>
                                          <p:spTgt spid="6">
                                            <p:txEl>
                                              <p:pRg st="3" end="3"/>
                                            </p:txEl>
                                          </p:spTgt>
                                        </p:tgtEl>
                                      </p:cBhvr>
                                    </p:animEffect>
                                  </p:childTnLst>
                                </p:cTn>
                              </p:par>
                              <p:par>
                                <p:cTn id="36" presetID="52" presetClass="entr" presetSubtype="0"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Scale>
                                      <p:cBhvr>
                                        <p:cTn id="38" dur="2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2000" decel="50000" fill="hold">
                                          <p:stCondLst>
                                            <p:cond delay="0"/>
                                          </p:stCondLst>
                                        </p:cTn>
                                        <p:tgtEl>
                                          <p:spTgt spid="6">
                                            <p:txEl>
                                              <p:pRg st="4" end="4"/>
                                            </p:txEl>
                                          </p:spTgt>
                                        </p:tgtEl>
                                        <p:attrNameLst>
                                          <p:attrName>ppt_x</p:attrName>
                                          <p:attrName>ppt_y</p:attrName>
                                        </p:attrNameLst>
                                      </p:cBhvr>
                                    </p:animMotion>
                                    <p:animEffect transition="in" filter="fade">
                                      <p:cBhvr>
                                        <p:cTn id="40" dur="2000"/>
                                        <p:tgtEl>
                                          <p:spTgt spid="6">
                                            <p:txEl>
                                              <p:pRg st="4" end="4"/>
                                            </p:txEl>
                                          </p:spTgt>
                                        </p:tgtEl>
                                      </p:cBhvr>
                                    </p:animEffect>
                                  </p:childTnLst>
                                </p:cTn>
                              </p:par>
                              <p:par>
                                <p:cTn id="41" presetID="52" presetClass="entr" presetSubtype="0" fill="hold"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Scale>
                                      <p:cBhvr>
                                        <p:cTn id="43" dur="2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2000" decel="50000" fill="hold">
                                          <p:stCondLst>
                                            <p:cond delay="0"/>
                                          </p:stCondLst>
                                        </p:cTn>
                                        <p:tgtEl>
                                          <p:spTgt spid="6">
                                            <p:txEl>
                                              <p:pRg st="5" end="5"/>
                                            </p:txEl>
                                          </p:spTgt>
                                        </p:tgtEl>
                                        <p:attrNameLst>
                                          <p:attrName>ppt_x</p:attrName>
                                          <p:attrName>ppt_y</p:attrName>
                                        </p:attrNameLst>
                                      </p:cBhvr>
                                    </p:animMotion>
                                    <p:animEffect transition="in" filter="fade">
                                      <p:cBhvr>
                                        <p:cTn id="45" dur="2000"/>
                                        <p:tgtEl>
                                          <p:spTgt spid="6">
                                            <p:txEl>
                                              <p:pRg st="5" end="5"/>
                                            </p:txEl>
                                          </p:spTgt>
                                        </p:tgtEl>
                                      </p:cBhvr>
                                    </p:animEffect>
                                  </p:childTnLst>
                                </p:cTn>
                              </p:par>
                              <p:par>
                                <p:cTn id="46" presetID="52" presetClass="entr" presetSubtype="0" fill="hold"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Scale>
                                      <p:cBhvr>
                                        <p:cTn id="48" dur="2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2000" decel="50000" fill="hold">
                                          <p:stCondLst>
                                            <p:cond delay="0"/>
                                          </p:stCondLst>
                                        </p:cTn>
                                        <p:tgtEl>
                                          <p:spTgt spid="6">
                                            <p:txEl>
                                              <p:pRg st="6" end="6"/>
                                            </p:txEl>
                                          </p:spTgt>
                                        </p:tgtEl>
                                        <p:attrNameLst>
                                          <p:attrName>ppt_x</p:attrName>
                                          <p:attrName>ppt_y</p:attrName>
                                        </p:attrNameLst>
                                      </p:cBhvr>
                                    </p:animMotion>
                                    <p:animEffect transition="in" filter="fade">
                                      <p:cBhvr>
                                        <p:cTn id="50" dur="2000"/>
                                        <p:tgtEl>
                                          <p:spTgt spid="6">
                                            <p:txEl>
                                              <p:pRg st="6" end="6"/>
                                            </p:txEl>
                                          </p:spTgt>
                                        </p:tgtEl>
                                      </p:cBhvr>
                                    </p:animEffect>
                                  </p:childTnLst>
                                </p:cTn>
                              </p:par>
                              <p:par>
                                <p:cTn id="51" presetID="52" presetClass="entr" presetSubtype="0" fill="hold"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Scale>
                                      <p:cBhvr>
                                        <p:cTn id="53" dur="2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2000" decel="50000" fill="hold">
                                          <p:stCondLst>
                                            <p:cond delay="0"/>
                                          </p:stCondLst>
                                        </p:cTn>
                                        <p:tgtEl>
                                          <p:spTgt spid="6">
                                            <p:txEl>
                                              <p:pRg st="7" end="7"/>
                                            </p:txEl>
                                          </p:spTgt>
                                        </p:tgtEl>
                                        <p:attrNameLst>
                                          <p:attrName>ppt_x</p:attrName>
                                          <p:attrName>ppt_y</p:attrName>
                                        </p:attrNameLst>
                                      </p:cBhvr>
                                    </p:animMotion>
                                    <p:animEffect transition="in" filter="fade">
                                      <p:cBhvr>
                                        <p:cTn id="55" dur="2000"/>
                                        <p:tgtEl>
                                          <p:spTgt spid="6">
                                            <p:txEl>
                                              <p:pRg st="7" end="7"/>
                                            </p:txEl>
                                          </p:spTgt>
                                        </p:tgtEl>
                                      </p:cBhvr>
                                    </p:animEffect>
                                  </p:childTnLst>
                                </p:cTn>
                              </p:par>
                              <p:par>
                                <p:cTn id="56" presetID="52" presetClass="entr" presetSubtype="0" fill="hold" nodeType="with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Scale>
                                      <p:cBhvr>
                                        <p:cTn id="58" dur="2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2000" decel="50000" fill="hold">
                                          <p:stCondLst>
                                            <p:cond delay="0"/>
                                          </p:stCondLst>
                                        </p:cTn>
                                        <p:tgtEl>
                                          <p:spTgt spid="6">
                                            <p:txEl>
                                              <p:pRg st="8" end="8"/>
                                            </p:txEl>
                                          </p:spTgt>
                                        </p:tgtEl>
                                        <p:attrNameLst>
                                          <p:attrName>ppt_x</p:attrName>
                                          <p:attrName>ppt_y</p:attrName>
                                        </p:attrNameLst>
                                      </p:cBhvr>
                                    </p:animMotion>
                                    <p:animEffect transition="in" filter="fade">
                                      <p:cBhvr>
                                        <p:cTn id="60" dur="2000"/>
                                        <p:tgtEl>
                                          <p:spTgt spid="6">
                                            <p:txEl>
                                              <p:pRg st="8" end="8"/>
                                            </p:txEl>
                                          </p:spTgt>
                                        </p:tgtEl>
                                      </p:cBhvr>
                                    </p:animEffect>
                                  </p:childTnLst>
                                </p:cTn>
                              </p:par>
                              <p:par>
                                <p:cTn id="61" presetID="52" presetClass="entr" presetSubtype="0" fill="hold" nodeType="with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Scale>
                                      <p:cBhvr>
                                        <p:cTn id="63" dur="2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000" decel="50000" fill="hold">
                                          <p:stCondLst>
                                            <p:cond delay="0"/>
                                          </p:stCondLst>
                                        </p:cTn>
                                        <p:tgtEl>
                                          <p:spTgt spid="6">
                                            <p:txEl>
                                              <p:pRg st="9" end="9"/>
                                            </p:txEl>
                                          </p:spTgt>
                                        </p:tgtEl>
                                        <p:attrNameLst>
                                          <p:attrName>ppt_x</p:attrName>
                                          <p:attrName>ppt_y</p:attrName>
                                        </p:attrNameLst>
                                      </p:cBhvr>
                                    </p:animMotion>
                                    <p:animEffect transition="in" filter="fade">
                                      <p:cBhvr>
                                        <p:cTn id="65" dur="2000"/>
                                        <p:tgtEl>
                                          <p:spTgt spid="6">
                                            <p:txEl>
                                              <p:pRg st="9" end="9"/>
                                            </p:txEl>
                                          </p:spTgt>
                                        </p:tgtEl>
                                      </p:cBhvr>
                                    </p:animEffect>
                                  </p:childTnLst>
                                </p:cTn>
                              </p:par>
                              <p:par>
                                <p:cTn id="66" presetID="52" presetClass="entr" presetSubtype="0" fill="hold" nodeType="withEffect">
                                  <p:stCondLst>
                                    <p:cond delay="0"/>
                                  </p:stCondLst>
                                  <p:childTnLst>
                                    <p:set>
                                      <p:cBhvr>
                                        <p:cTn id="67" dur="1" fill="hold">
                                          <p:stCondLst>
                                            <p:cond delay="0"/>
                                          </p:stCondLst>
                                        </p:cTn>
                                        <p:tgtEl>
                                          <p:spTgt spid="6">
                                            <p:txEl>
                                              <p:pRg st="10" end="10"/>
                                            </p:txEl>
                                          </p:spTgt>
                                        </p:tgtEl>
                                        <p:attrNameLst>
                                          <p:attrName>style.visibility</p:attrName>
                                        </p:attrNameLst>
                                      </p:cBhvr>
                                      <p:to>
                                        <p:strVal val="visible"/>
                                      </p:to>
                                    </p:set>
                                    <p:animScale>
                                      <p:cBhvr>
                                        <p:cTn id="68" dur="2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2000" decel="50000" fill="hold">
                                          <p:stCondLst>
                                            <p:cond delay="0"/>
                                          </p:stCondLst>
                                        </p:cTn>
                                        <p:tgtEl>
                                          <p:spTgt spid="6">
                                            <p:txEl>
                                              <p:pRg st="10" end="10"/>
                                            </p:txEl>
                                          </p:spTgt>
                                        </p:tgtEl>
                                        <p:attrNameLst>
                                          <p:attrName>ppt_x</p:attrName>
                                          <p:attrName>ppt_y</p:attrName>
                                        </p:attrNameLst>
                                      </p:cBhvr>
                                    </p:animMotion>
                                    <p:animEffect transition="in" filter="fade">
                                      <p:cBhvr>
                                        <p:cTn id="70" dur="2000"/>
                                        <p:tgtEl>
                                          <p:spTgt spid="6">
                                            <p:txEl>
                                              <p:pRg st="10" end="10"/>
                                            </p:txEl>
                                          </p:spTgt>
                                        </p:tgtEl>
                                      </p:cBhvr>
                                    </p:animEffect>
                                  </p:childTnLst>
                                </p:cTn>
                              </p:par>
                              <p:par>
                                <p:cTn id="71" presetID="52" presetClass="entr" presetSubtype="0" fill="hold" nodeType="with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Scale>
                                      <p:cBhvr>
                                        <p:cTn id="73" dur="2000" decel="50000" fill="hold">
                                          <p:stCondLst>
                                            <p:cond delay="0"/>
                                          </p:stCondLst>
                                        </p:cTn>
                                        <p:tgtEl>
                                          <p:spTgt spid="6">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2000" decel="50000" fill="hold">
                                          <p:stCondLst>
                                            <p:cond delay="0"/>
                                          </p:stCondLst>
                                        </p:cTn>
                                        <p:tgtEl>
                                          <p:spTgt spid="6">
                                            <p:txEl>
                                              <p:pRg st="11" end="11"/>
                                            </p:txEl>
                                          </p:spTgt>
                                        </p:tgtEl>
                                        <p:attrNameLst>
                                          <p:attrName>ppt_x</p:attrName>
                                          <p:attrName>ppt_y</p:attrName>
                                        </p:attrNameLst>
                                      </p:cBhvr>
                                    </p:animMotion>
                                    <p:animEffect transition="in" filter="fade">
                                      <p:cBhvr>
                                        <p:cTn id="75" dur="2000"/>
                                        <p:tgtEl>
                                          <p:spTgt spid="6">
                                            <p:txEl>
                                              <p:pRg st="11" end="11"/>
                                            </p:txEl>
                                          </p:spTgt>
                                        </p:tgtEl>
                                      </p:cBhvr>
                                    </p:animEffect>
                                  </p:childTnLst>
                                </p:cTn>
                              </p:par>
                              <p:par>
                                <p:cTn id="76" presetID="52" presetClass="entr" presetSubtype="0" fill="hold" nodeType="withEffect">
                                  <p:stCondLst>
                                    <p:cond delay="0"/>
                                  </p:stCondLst>
                                  <p:childTnLst>
                                    <p:set>
                                      <p:cBhvr>
                                        <p:cTn id="77" dur="1" fill="hold">
                                          <p:stCondLst>
                                            <p:cond delay="0"/>
                                          </p:stCondLst>
                                        </p:cTn>
                                        <p:tgtEl>
                                          <p:spTgt spid="6">
                                            <p:txEl>
                                              <p:pRg st="12" end="12"/>
                                            </p:txEl>
                                          </p:spTgt>
                                        </p:tgtEl>
                                        <p:attrNameLst>
                                          <p:attrName>style.visibility</p:attrName>
                                        </p:attrNameLst>
                                      </p:cBhvr>
                                      <p:to>
                                        <p:strVal val="visible"/>
                                      </p:to>
                                    </p:set>
                                    <p:animScale>
                                      <p:cBhvr>
                                        <p:cTn id="78" dur="2000" decel="50000" fill="hold">
                                          <p:stCondLst>
                                            <p:cond delay="0"/>
                                          </p:stCondLst>
                                        </p:cTn>
                                        <p:tgtEl>
                                          <p:spTgt spid="6">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2000" decel="50000" fill="hold">
                                          <p:stCondLst>
                                            <p:cond delay="0"/>
                                          </p:stCondLst>
                                        </p:cTn>
                                        <p:tgtEl>
                                          <p:spTgt spid="6">
                                            <p:txEl>
                                              <p:pRg st="12" end="12"/>
                                            </p:txEl>
                                          </p:spTgt>
                                        </p:tgtEl>
                                        <p:attrNameLst>
                                          <p:attrName>ppt_x</p:attrName>
                                          <p:attrName>ppt_y</p:attrName>
                                        </p:attrNameLst>
                                      </p:cBhvr>
                                    </p:animMotion>
                                    <p:animEffect transition="in" filter="fade">
                                      <p:cBhvr>
                                        <p:cTn id="80" dur="2000"/>
                                        <p:tgtEl>
                                          <p:spTgt spid="6">
                                            <p:txEl>
                                              <p:pRg st="12" end="12"/>
                                            </p:txEl>
                                          </p:spTgt>
                                        </p:tgtEl>
                                      </p:cBhvr>
                                    </p:animEffect>
                                  </p:childTnLst>
                                </p:cTn>
                              </p:par>
                              <p:par>
                                <p:cTn id="81" presetID="52" presetClass="entr" presetSubtype="0" fill="hold" nodeType="withEffect">
                                  <p:stCondLst>
                                    <p:cond delay="0"/>
                                  </p:stCondLst>
                                  <p:childTnLst>
                                    <p:set>
                                      <p:cBhvr>
                                        <p:cTn id="82" dur="1" fill="hold">
                                          <p:stCondLst>
                                            <p:cond delay="0"/>
                                          </p:stCondLst>
                                        </p:cTn>
                                        <p:tgtEl>
                                          <p:spTgt spid="6">
                                            <p:txEl>
                                              <p:pRg st="13" end="13"/>
                                            </p:txEl>
                                          </p:spTgt>
                                        </p:tgtEl>
                                        <p:attrNameLst>
                                          <p:attrName>style.visibility</p:attrName>
                                        </p:attrNameLst>
                                      </p:cBhvr>
                                      <p:to>
                                        <p:strVal val="visible"/>
                                      </p:to>
                                    </p:set>
                                    <p:animScale>
                                      <p:cBhvr>
                                        <p:cTn id="83" dur="2000" decel="50000" fill="hold">
                                          <p:stCondLst>
                                            <p:cond delay="0"/>
                                          </p:stCondLst>
                                        </p:cTn>
                                        <p:tgtEl>
                                          <p:spTgt spid="6">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2000" decel="50000" fill="hold">
                                          <p:stCondLst>
                                            <p:cond delay="0"/>
                                          </p:stCondLst>
                                        </p:cTn>
                                        <p:tgtEl>
                                          <p:spTgt spid="6">
                                            <p:txEl>
                                              <p:pRg st="13" end="13"/>
                                            </p:txEl>
                                          </p:spTgt>
                                        </p:tgtEl>
                                        <p:attrNameLst>
                                          <p:attrName>ppt_x</p:attrName>
                                          <p:attrName>ppt_y</p:attrName>
                                        </p:attrNameLst>
                                      </p:cBhvr>
                                    </p:animMotion>
                                    <p:animEffect transition="in" filter="fade">
                                      <p:cBhvr>
                                        <p:cTn id="85" dur="2000"/>
                                        <p:tgtEl>
                                          <p:spTgt spid="6">
                                            <p:txEl>
                                              <p:pRg st="13" end="13"/>
                                            </p:txEl>
                                          </p:spTgt>
                                        </p:tgtEl>
                                      </p:cBhvr>
                                    </p:animEffect>
                                  </p:childTnLst>
                                </p:cTn>
                              </p:par>
                              <p:par>
                                <p:cTn id="86" presetID="52" presetClass="entr" presetSubtype="0" fill="hold" nodeType="withEffect">
                                  <p:stCondLst>
                                    <p:cond delay="0"/>
                                  </p:stCondLst>
                                  <p:childTnLst>
                                    <p:set>
                                      <p:cBhvr>
                                        <p:cTn id="87" dur="1" fill="hold">
                                          <p:stCondLst>
                                            <p:cond delay="0"/>
                                          </p:stCondLst>
                                        </p:cTn>
                                        <p:tgtEl>
                                          <p:spTgt spid="6">
                                            <p:txEl>
                                              <p:pRg st="14" end="14"/>
                                            </p:txEl>
                                          </p:spTgt>
                                        </p:tgtEl>
                                        <p:attrNameLst>
                                          <p:attrName>style.visibility</p:attrName>
                                        </p:attrNameLst>
                                      </p:cBhvr>
                                      <p:to>
                                        <p:strVal val="visible"/>
                                      </p:to>
                                    </p:set>
                                    <p:animScale>
                                      <p:cBhvr>
                                        <p:cTn id="88" dur="2000" decel="50000" fill="hold">
                                          <p:stCondLst>
                                            <p:cond delay="0"/>
                                          </p:stCondLst>
                                        </p:cTn>
                                        <p:tgtEl>
                                          <p:spTgt spid="6">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2000" decel="50000" fill="hold">
                                          <p:stCondLst>
                                            <p:cond delay="0"/>
                                          </p:stCondLst>
                                        </p:cTn>
                                        <p:tgtEl>
                                          <p:spTgt spid="6">
                                            <p:txEl>
                                              <p:pRg st="14" end="14"/>
                                            </p:txEl>
                                          </p:spTgt>
                                        </p:tgtEl>
                                        <p:attrNameLst>
                                          <p:attrName>ppt_x</p:attrName>
                                          <p:attrName>ppt_y</p:attrName>
                                        </p:attrNameLst>
                                      </p:cBhvr>
                                    </p:animMotion>
                                    <p:animEffect transition="in" filter="fade">
                                      <p:cBhvr>
                                        <p:cTn id="90" dur="2000"/>
                                        <p:tgtEl>
                                          <p:spTgt spid="6">
                                            <p:txEl>
                                              <p:pRg st="14" end="14"/>
                                            </p:txEl>
                                          </p:spTgt>
                                        </p:tgtEl>
                                      </p:cBhvr>
                                    </p:animEffect>
                                  </p:childTnLst>
                                </p:cTn>
                              </p:par>
                              <p:par>
                                <p:cTn id="91" presetID="52" presetClass="entr" presetSubtype="0" fill="hold" nodeType="withEffect">
                                  <p:stCondLst>
                                    <p:cond delay="0"/>
                                  </p:stCondLst>
                                  <p:childTnLst>
                                    <p:set>
                                      <p:cBhvr>
                                        <p:cTn id="92" dur="1" fill="hold">
                                          <p:stCondLst>
                                            <p:cond delay="0"/>
                                          </p:stCondLst>
                                        </p:cTn>
                                        <p:tgtEl>
                                          <p:spTgt spid="6">
                                            <p:txEl>
                                              <p:pRg st="15" end="15"/>
                                            </p:txEl>
                                          </p:spTgt>
                                        </p:tgtEl>
                                        <p:attrNameLst>
                                          <p:attrName>style.visibility</p:attrName>
                                        </p:attrNameLst>
                                      </p:cBhvr>
                                      <p:to>
                                        <p:strVal val="visible"/>
                                      </p:to>
                                    </p:set>
                                    <p:animScale>
                                      <p:cBhvr>
                                        <p:cTn id="93" dur="2000" decel="50000" fill="hold">
                                          <p:stCondLst>
                                            <p:cond delay="0"/>
                                          </p:stCondLst>
                                        </p:cTn>
                                        <p:tgtEl>
                                          <p:spTgt spid="6">
                                            <p:txEl>
                                              <p:pRg st="15" end="1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2000" decel="50000" fill="hold">
                                          <p:stCondLst>
                                            <p:cond delay="0"/>
                                          </p:stCondLst>
                                        </p:cTn>
                                        <p:tgtEl>
                                          <p:spTgt spid="6">
                                            <p:txEl>
                                              <p:pRg st="15" end="15"/>
                                            </p:txEl>
                                          </p:spTgt>
                                        </p:tgtEl>
                                        <p:attrNameLst>
                                          <p:attrName>ppt_x</p:attrName>
                                          <p:attrName>ppt_y</p:attrName>
                                        </p:attrNameLst>
                                      </p:cBhvr>
                                    </p:animMotion>
                                    <p:animEffect transition="in" filter="fade">
                                      <p:cBhvr>
                                        <p:cTn id="95" dur="2000"/>
                                        <p:tgtEl>
                                          <p:spTgt spid="6">
                                            <p:txEl>
                                              <p:pRg st="15" end="15"/>
                                            </p:txEl>
                                          </p:spTgt>
                                        </p:tgtEl>
                                      </p:cBhvr>
                                    </p:animEffect>
                                  </p:childTnLst>
                                </p:cTn>
                              </p:par>
                              <p:par>
                                <p:cTn id="96" presetID="52" presetClass="entr" presetSubtype="0" fill="hold" nodeType="withEffect">
                                  <p:stCondLst>
                                    <p:cond delay="0"/>
                                  </p:stCondLst>
                                  <p:childTnLst>
                                    <p:set>
                                      <p:cBhvr>
                                        <p:cTn id="97" dur="1" fill="hold">
                                          <p:stCondLst>
                                            <p:cond delay="0"/>
                                          </p:stCondLst>
                                        </p:cTn>
                                        <p:tgtEl>
                                          <p:spTgt spid="6">
                                            <p:txEl>
                                              <p:pRg st="16" end="16"/>
                                            </p:txEl>
                                          </p:spTgt>
                                        </p:tgtEl>
                                        <p:attrNameLst>
                                          <p:attrName>style.visibility</p:attrName>
                                        </p:attrNameLst>
                                      </p:cBhvr>
                                      <p:to>
                                        <p:strVal val="visible"/>
                                      </p:to>
                                    </p:set>
                                    <p:animScale>
                                      <p:cBhvr>
                                        <p:cTn id="98" dur="2000" decel="50000" fill="hold">
                                          <p:stCondLst>
                                            <p:cond delay="0"/>
                                          </p:stCondLst>
                                        </p:cTn>
                                        <p:tgtEl>
                                          <p:spTgt spid="6">
                                            <p:txEl>
                                              <p:pRg st="16" end="1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2000" decel="50000" fill="hold">
                                          <p:stCondLst>
                                            <p:cond delay="0"/>
                                          </p:stCondLst>
                                        </p:cTn>
                                        <p:tgtEl>
                                          <p:spTgt spid="6">
                                            <p:txEl>
                                              <p:pRg st="16" end="16"/>
                                            </p:txEl>
                                          </p:spTgt>
                                        </p:tgtEl>
                                        <p:attrNameLst>
                                          <p:attrName>ppt_x</p:attrName>
                                          <p:attrName>ppt_y</p:attrName>
                                        </p:attrNameLst>
                                      </p:cBhvr>
                                    </p:animMotion>
                                    <p:animEffect transition="in" filter="fade">
                                      <p:cBhvr>
                                        <p:cTn id="100" dur="2000"/>
                                        <p:tgtEl>
                                          <p:spTgt spid="6">
                                            <p:txEl>
                                              <p:pRg st="16" end="16"/>
                                            </p:txEl>
                                          </p:spTgt>
                                        </p:tgtEl>
                                      </p:cBhvr>
                                    </p:animEffect>
                                  </p:childTnLst>
                                </p:cTn>
                              </p:par>
                              <p:par>
                                <p:cTn id="101" presetID="52" presetClass="entr" presetSubtype="0" fill="hold" nodeType="withEffect">
                                  <p:stCondLst>
                                    <p:cond delay="0"/>
                                  </p:stCondLst>
                                  <p:childTnLst>
                                    <p:set>
                                      <p:cBhvr>
                                        <p:cTn id="102" dur="1" fill="hold">
                                          <p:stCondLst>
                                            <p:cond delay="0"/>
                                          </p:stCondLst>
                                        </p:cTn>
                                        <p:tgtEl>
                                          <p:spTgt spid="6">
                                            <p:txEl>
                                              <p:pRg st="17" end="17"/>
                                            </p:txEl>
                                          </p:spTgt>
                                        </p:tgtEl>
                                        <p:attrNameLst>
                                          <p:attrName>style.visibility</p:attrName>
                                        </p:attrNameLst>
                                      </p:cBhvr>
                                      <p:to>
                                        <p:strVal val="visible"/>
                                      </p:to>
                                    </p:set>
                                    <p:animScale>
                                      <p:cBhvr>
                                        <p:cTn id="103" dur="2000" decel="50000" fill="hold">
                                          <p:stCondLst>
                                            <p:cond delay="0"/>
                                          </p:stCondLst>
                                        </p:cTn>
                                        <p:tgtEl>
                                          <p:spTgt spid="6">
                                            <p:txEl>
                                              <p:pRg st="17" end="1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2000" decel="50000" fill="hold">
                                          <p:stCondLst>
                                            <p:cond delay="0"/>
                                          </p:stCondLst>
                                        </p:cTn>
                                        <p:tgtEl>
                                          <p:spTgt spid="6">
                                            <p:txEl>
                                              <p:pRg st="17" end="17"/>
                                            </p:txEl>
                                          </p:spTgt>
                                        </p:tgtEl>
                                        <p:attrNameLst>
                                          <p:attrName>ppt_x</p:attrName>
                                          <p:attrName>ppt_y</p:attrName>
                                        </p:attrNameLst>
                                      </p:cBhvr>
                                    </p:animMotion>
                                    <p:animEffect transition="in" filter="fade">
                                      <p:cBhvr>
                                        <p:cTn id="105" dur="2000"/>
                                        <p:tgtEl>
                                          <p:spTgt spid="6">
                                            <p:txEl>
                                              <p:pRg st="17" end="17"/>
                                            </p:txEl>
                                          </p:spTgt>
                                        </p:tgtEl>
                                      </p:cBhvr>
                                    </p:animEffect>
                                  </p:childTnLst>
                                </p:cTn>
                              </p:par>
                              <p:par>
                                <p:cTn id="106" presetID="52" presetClass="entr" presetSubtype="0" fill="hold" nodeType="withEffect">
                                  <p:stCondLst>
                                    <p:cond delay="0"/>
                                  </p:stCondLst>
                                  <p:childTnLst>
                                    <p:set>
                                      <p:cBhvr>
                                        <p:cTn id="107" dur="1" fill="hold">
                                          <p:stCondLst>
                                            <p:cond delay="0"/>
                                          </p:stCondLst>
                                        </p:cTn>
                                        <p:tgtEl>
                                          <p:spTgt spid="6">
                                            <p:txEl>
                                              <p:pRg st="18" end="18"/>
                                            </p:txEl>
                                          </p:spTgt>
                                        </p:tgtEl>
                                        <p:attrNameLst>
                                          <p:attrName>style.visibility</p:attrName>
                                        </p:attrNameLst>
                                      </p:cBhvr>
                                      <p:to>
                                        <p:strVal val="visible"/>
                                      </p:to>
                                    </p:set>
                                    <p:animScale>
                                      <p:cBhvr>
                                        <p:cTn id="108" dur="2000" decel="50000" fill="hold">
                                          <p:stCondLst>
                                            <p:cond delay="0"/>
                                          </p:stCondLst>
                                        </p:cTn>
                                        <p:tgtEl>
                                          <p:spTgt spid="6">
                                            <p:txEl>
                                              <p:pRg st="18" end="1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2000" decel="50000" fill="hold">
                                          <p:stCondLst>
                                            <p:cond delay="0"/>
                                          </p:stCondLst>
                                        </p:cTn>
                                        <p:tgtEl>
                                          <p:spTgt spid="6">
                                            <p:txEl>
                                              <p:pRg st="18" end="18"/>
                                            </p:txEl>
                                          </p:spTgt>
                                        </p:tgtEl>
                                        <p:attrNameLst>
                                          <p:attrName>ppt_x</p:attrName>
                                          <p:attrName>ppt_y</p:attrName>
                                        </p:attrNameLst>
                                      </p:cBhvr>
                                    </p:animMotion>
                                    <p:animEffect transition="in" filter="fade">
                                      <p:cBhvr>
                                        <p:cTn id="110" dur="2000"/>
                                        <p:tgtEl>
                                          <p:spTgt spid="6">
                                            <p:txEl>
                                              <p:pRg st="18" end="18"/>
                                            </p:txEl>
                                          </p:spTgt>
                                        </p:tgtEl>
                                      </p:cBhvr>
                                    </p:animEffect>
                                  </p:childTnLst>
                                </p:cTn>
                              </p:par>
                              <p:par>
                                <p:cTn id="111" presetID="52" presetClass="entr" presetSubtype="0" fill="hold" nodeType="withEffect">
                                  <p:stCondLst>
                                    <p:cond delay="0"/>
                                  </p:stCondLst>
                                  <p:childTnLst>
                                    <p:set>
                                      <p:cBhvr>
                                        <p:cTn id="112" dur="1" fill="hold">
                                          <p:stCondLst>
                                            <p:cond delay="0"/>
                                          </p:stCondLst>
                                        </p:cTn>
                                        <p:tgtEl>
                                          <p:spTgt spid="6">
                                            <p:txEl>
                                              <p:pRg st="19" end="19"/>
                                            </p:txEl>
                                          </p:spTgt>
                                        </p:tgtEl>
                                        <p:attrNameLst>
                                          <p:attrName>style.visibility</p:attrName>
                                        </p:attrNameLst>
                                      </p:cBhvr>
                                      <p:to>
                                        <p:strVal val="visible"/>
                                      </p:to>
                                    </p:set>
                                    <p:animScale>
                                      <p:cBhvr>
                                        <p:cTn id="113" dur="2000" decel="50000" fill="hold">
                                          <p:stCondLst>
                                            <p:cond delay="0"/>
                                          </p:stCondLst>
                                        </p:cTn>
                                        <p:tgtEl>
                                          <p:spTgt spid="6">
                                            <p:txEl>
                                              <p:pRg st="19" end="1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2000" decel="50000" fill="hold">
                                          <p:stCondLst>
                                            <p:cond delay="0"/>
                                          </p:stCondLst>
                                        </p:cTn>
                                        <p:tgtEl>
                                          <p:spTgt spid="6">
                                            <p:txEl>
                                              <p:pRg st="19" end="19"/>
                                            </p:txEl>
                                          </p:spTgt>
                                        </p:tgtEl>
                                        <p:attrNameLst>
                                          <p:attrName>ppt_x</p:attrName>
                                          <p:attrName>ppt_y</p:attrName>
                                        </p:attrNameLst>
                                      </p:cBhvr>
                                    </p:animMotion>
                                    <p:animEffect transition="in" filter="fade">
                                      <p:cBhvr>
                                        <p:cTn id="115" dur="2000"/>
                                        <p:tgtEl>
                                          <p:spTgt spid="6">
                                            <p:txEl>
                                              <p:pRg st="19" end="19"/>
                                            </p:txEl>
                                          </p:spTgt>
                                        </p:tgtEl>
                                      </p:cBhvr>
                                    </p:animEffect>
                                  </p:childTnLst>
                                </p:cTn>
                              </p:par>
                              <p:par>
                                <p:cTn id="116" presetID="52" presetClass="entr" presetSubtype="0" fill="hold" nodeType="withEffect">
                                  <p:stCondLst>
                                    <p:cond delay="0"/>
                                  </p:stCondLst>
                                  <p:childTnLst>
                                    <p:set>
                                      <p:cBhvr>
                                        <p:cTn id="117" dur="1" fill="hold">
                                          <p:stCondLst>
                                            <p:cond delay="0"/>
                                          </p:stCondLst>
                                        </p:cTn>
                                        <p:tgtEl>
                                          <p:spTgt spid="6">
                                            <p:txEl>
                                              <p:pRg st="20" end="20"/>
                                            </p:txEl>
                                          </p:spTgt>
                                        </p:tgtEl>
                                        <p:attrNameLst>
                                          <p:attrName>style.visibility</p:attrName>
                                        </p:attrNameLst>
                                      </p:cBhvr>
                                      <p:to>
                                        <p:strVal val="visible"/>
                                      </p:to>
                                    </p:set>
                                    <p:animScale>
                                      <p:cBhvr>
                                        <p:cTn id="118" dur="2000" decel="50000" fill="hold">
                                          <p:stCondLst>
                                            <p:cond delay="0"/>
                                          </p:stCondLst>
                                        </p:cTn>
                                        <p:tgtEl>
                                          <p:spTgt spid="6">
                                            <p:txEl>
                                              <p:pRg st="20" end="2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2000" decel="50000" fill="hold">
                                          <p:stCondLst>
                                            <p:cond delay="0"/>
                                          </p:stCondLst>
                                        </p:cTn>
                                        <p:tgtEl>
                                          <p:spTgt spid="6">
                                            <p:txEl>
                                              <p:pRg st="20" end="20"/>
                                            </p:txEl>
                                          </p:spTgt>
                                        </p:tgtEl>
                                        <p:attrNameLst>
                                          <p:attrName>ppt_x</p:attrName>
                                          <p:attrName>ppt_y</p:attrName>
                                        </p:attrNameLst>
                                      </p:cBhvr>
                                    </p:animMotion>
                                    <p:animEffect transition="in" filter="fade">
                                      <p:cBhvr>
                                        <p:cTn id="120" dur="2000"/>
                                        <p:tgtEl>
                                          <p:spTgt spid="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r>
              <a:rPr lang="ru-RU" sz="3600" b="1" dirty="0" err="1" smtClean="0">
                <a:solidFill>
                  <a:srgbClr val="C00000"/>
                </a:solidFill>
              </a:rPr>
              <a:t>Завадовская</a:t>
            </a:r>
            <a:r>
              <a:rPr lang="ru-RU" sz="3600" b="1" dirty="0" smtClean="0">
                <a:solidFill>
                  <a:srgbClr val="C00000"/>
                </a:solidFill>
              </a:rPr>
              <a:t> Елена Михайловна </a:t>
            </a:r>
            <a:br>
              <a:rPr lang="ru-RU" sz="3600" b="1" dirty="0" smtClean="0">
                <a:solidFill>
                  <a:srgbClr val="C00000"/>
                </a:solidFill>
              </a:rPr>
            </a:br>
            <a:r>
              <a:rPr lang="ru-RU" sz="2400" b="1" dirty="0" smtClean="0"/>
              <a:t/>
            </a:r>
            <a:br>
              <a:rPr lang="ru-RU" sz="2400" b="1" dirty="0" smtClean="0"/>
            </a:br>
            <a:r>
              <a:rPr lang="ru-RU" sz="2400" b="1" dirty="0" smtClean="0"/>
              <a:t>ПУШКИН  БЛАГОГОВЕЛ  ПЕРЕД  КРАСАВИЦЕЙ…</a:t>
            </a:r>
            <a:endParaRPr lang="ru-RU" sz="2400" dirty="0" smtClean="0"/>
          </a:p>
        </p:txBody>
      </p:sp>
      <p:sp>
        <p:nvSpPr>
          <p:cNvPr id="48131" name="Содержимое 2"/>
          <p:cNvSpPr>
            <a:spLocks noGrp="1"/>
          </p:cNvSpPr>
          <p:nvPr>
            <p:ph idx="1"/>
          </p:nvPr>
        </p:nvSpPr>
        <p:spPr/>
        <p:txBody>
          <a:bodyPr/>
          <a:lstStyle/>
          <a:p>
            <a:pPr>
              <a:buNone/>
            </a:pPr>
            <a:r>
              <a:rPr lang="ru-RU" sz="1400" b="1" i="1" dirty="0" smtClean="0"/>
              <a:t>Всё в ней гармония, всё диво,</a:t>
            </a:r>
            <a:endParaRPr lang="ru-RU" sz="1400" dirty="0" smtClean="0"/>
          </a:p>
          <a:p>
            <a:pPr>
              <a:buNone/>
            </a:pPr>
            <a:r>
              <a:rPr lang="ru-RU" sz="1400" b="1" i="1" dirty="0" smtClean="0"/>
              <a:t>Всё выше мира и страстей;</a:t>
            </a:r>
            <a:endParaRPr lang="ru-RU" sz="1400" dirty="0" smtClean="0"/>
          </a:p>
          <a:p>
            <a:pPr>
              <a:buNone/>
            </a:pPr>
            <a:r>
              <a:rPr lang="ru-RU" sz="1400" b="1" i="1" dirty="0" smtClean="0"/>
              <a:t>Она покоится стыдливо</a:t>
            </a:r>
            <a:endParaRPr lang="ru-RU" sz="1400" dirty="0" smtClean="0"/>
          </a:p>
          <a:p>
            <a:pPr>
              <a:buNone/>
            </a:pPr>
            <a:r>
              <a:rPr lang="ru-RU" sz="1400" b="1" i="1" dirty="0" smtClean="0"/>
              <a:t>В красе торжественной своей;</a:t>
            </a:r>
            <a:endParaRPr lang="ru-RU" sz="1400" dirty="0" smtClean="0"/>
          </a:p>
          <a:p>
            <a:pPr>
              <a:buNone/>
            </a:pPr>
            <a:r>
              <a:rPr lang="ru-RU" sz="1400" b="1" i="1" dirty="0" smtClean="0"/>
              <a:t>Она кругом себя взирает:</a:t>
            </a:r>
            <a:endParaRPr lang="ru-RU" sz="1400" dirty="0" smtClean="0"/>
          </a:p>
          <a:p>
            <a:pPr>
              <a:buNone/>
            </a:pPr>
            <a:r>
              <a:rPr lang="ru-RU" sz="1400" b="1" i="1" dirty="0" smtClean="0"/>
              <a:t>Ей нет соперниц, нет подруг;</a:t>
            </a:r>
            <a:endParaRPr lang="ru-RU" sz="1400" dirty="0" smtClean="0"/>
          </a:p>
          <a:p>
            <a:pPr>
              <a:buNone/>
            </a:pPr>
            <a:r>
              <a:rPr lang="ru-RU" sz="1400" b="1" i="1" dirty="0" smtClean="0"/>
              <a:t>Красавиц наших бледный круг</a:t>
            </a:r>
            <a:endParaRPr lang="ru-RU" sz="1400" dirty="0" smtClean="0"/>
          </a:p>
          <a:p>
            <a:pPr>
              <a:buNone/>
            </a:pPr>
            <a:r>
              <a:rPr lang="ru-RU" sz="1400" b="1" i="1" dirty="0" smtClean="0"/>
              <a:t>В её сиянье исчезает.</a:t>
            </a:r>
            <a:endParaRPr lang="ru-RU" sz="1400" dirty="0" smtClean="0"/>
          </a:p>
          <a:p>
            <a:pPr>
              <a:buNone/>
            </a:pPr>
            <a:r>
              <a:rPr lang="ru-RU" sz="1400" b="1" i="1" dirty="0" smtClean="0"/>
              <a:t> Куда бы ты ни поспешал,</a:t>
            </a:r>
            <a:endParaRPr lang="ru-RU" sz="1400" dirty="0" smtClean="0"/>
          </a:p>
          <a:p>
            <a:pPr>
              <a:buNone/>
            </a:pPr>
            <a:r>
              <a:rPr lang="ru-RU" sz="1400" b="1" i="1" dirty="0" smtClean="0"/>
              <a:t>Хоть на любовное свиданье,</a:t>
            </a:r>
            <a:endParaRPr lang="ru-RU" sz="1400" dirty="0" smtClean="0"/>
          </a:p>
          <a:p>
            <a:pPr>
              <a:buNone/>
            </a:pPr>
            <a:r>
              <a:rPr lang="ru-RU" sz="1400" b="1" i="1" dirty="0" smtClean="0"/>
              <a:t>Какое б в сердце ни питал</a:t>
            </a:r>
            <a:endParaRPr lang="ru-RU" sz="1400" dirty="0" smtClean="0"/>
          </a:p>
          <a:p>
            <a:pPr>
              <a:buNone/>
            </a:pPr>
            <a:r>
              <a:rPr lang="ru-RU" sz="1400" b="1" i="1" dirty="0" smtClean="0"/>
              <a:t>Ты сокровенное мечтанье,-</a:t>
            </a:r>
            <a:endParaRPr lang="ru-RU" sz="1400" dirty="0" smtClean="0"/>
          </a:p>
          <a:p>
            <a:pPr>
              <a:buNone/>
            </a:pPr>
            <a:r>
              <a:rPr lang="ru-RU" sz="1400" b="1" i="1" dirty="0" smtClean="0"/>
              <a:t>Но, </a:t>
            </a:r>
            <a:r>
              <a:rPr lang="ru-RU" sz="1400" b="1" i="1" dirty="0" err="1" smtClean="0"/>
              <a:t>встретясь</a:t>
            </a:r>
            <a:r>
              <a:rPr lang="ru-RU" sz="1400" b="1" i="1" dirty="0" smtClean="0"/>
              <a:t> с ней, смущенный, ты</a:t>
            </a:r>
            <a:endParaRPr lang="ru-RU" sz="1400" dirty="0" smtClean="0"/>
          </a:p>
          <a:p>
            <a:pPr>
              <a:buNone/>
            </a:pPr>
            <a:r>
              <a:rPr lang="ru-RU" sz="1400" b="1" i="1" dirty="0" smtClean="0"/>
              <a:t>Вдруг остановишься невольно,</a:t>
            </a:r>
            <a:endParaRPr lang="ru-RU" sz="1400" dirty="0" smtClean="0"/>
          </a:p>
          <a:p>
            <a:pPr>
              <a:buNone/>
            </a:pPr>
            <a:r>
              <a:rPr lang="ru-RU" sz="1400" b="1" i="1" dirty="0" smtClean="0"/>
              <a:t>Благоговея богомольно</a:t>
            </a:r>
            <a:endParaRPr lang="ru-RU" sz="1400" dirty="0" smtClean="0"/>
          </a:p>
          <a:p>
            <a:pPr>
              <a:buNone/>
            </a:pPr>
            <a:r>
              <a:rPr lang="ru-RU" sz="1400" b="1" i="1" dirty="0" smtClean="0"/>
              <a:t>Перед святыней красоты.</a:t>
            </a:r>
            <a:r>
              <a:rPr lang="ru-RU" sz="1400" b="1" dirty="0" smtClean="0"/>
              <a:t> А.С.Пушкин.  «КРАСАВИЦА» / в альбом Г****/, 1832</a:t>
            </a:r>
            <a:endParaRPr lang="ru-RU" sz="1400" dirty="0" smtClean="0"/>
          </a:p>
          <a:p>
            <a:pPr>
              <a:buNone/>
            </a:pPr>
            <a:endParaRPr lang="ru-RU" sz="1400" dirty="0" smtClean="0"/>
          </a:p>
        </p:txBody>
      </p:sp>
      <p:pic>
        <p:nvPicPr>
          <p:cNvPr id="4" name="Содержимое 3" descr="Завадовская Елена Михайловна (1842) | Завадовская Елена Михайловна | Русская портретная галерея"/>
          <p:cNvPicPr>
            <a:picLocks/>
          </p:cNvPicPr>
          <p:nvPr/>
        </p:nvPicPr>
        <p:blipFill>
          <a:blip r:embed="rId2"/>
          <a:srcRect/>
          <a:stretch>
            <a:fillRect/>
          </a:stretch>
        </p:blipFill>
        <p:spPr bwMode="auto">
          <a:xfrm>
            <a:off x="5791200" y="1905000"/>
            <a:ext cx="3124200" cy="37338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3"/>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48130"/>
                                        </p:tgtEl>
                                        <p:attrNameLst>
                                          <p:attrName>style.visibility</p:attrName>
                                        </p:attrNameLst>
                                      </p:cBhvr>
                                      <p:to>
                                        <p:strVal val="visible"/>
                                      </p:to>
                                    </p:set>
                                    <p:animEffect transition="in" filter="fade">
                                      <p:cBhvr>
                                        <p:cTn id="14" dur="1000"/>
                                        <p:tgtEl>
                                          <p:spTgt spid="48130"/>
                                        </p:tgtEl>
                                      </p:cBhvr>
                                    </p:animEffect>
                                    <p:anim calcmode="lin" valueType="num">
                                      <p:cBhvr>
                                        <p:cTn id="15" dur="1000" fill="hold"/>
                                        <p:tgtEl>
                                          <p:spTgt spid="48130"/>
                                        </p:tgtEl>
                                        <p:attrNameLst>
                                          <p:attrName>ppt_x</p:attrName>
                                        </p:attrNameLst>
                                      </p:cBhvr>
                                      <p:tavLst>
                                        <p:tav tm="0">
                                          <p:val>
                                            <p:strVal val="#ppt_x-.1"/>
                                          </p:val>
                                        </p:tav>
                                        <p:tav tm="100000">
                                          <p:val>
                                            <p:strVal val="#ppt_x"/>
                                          </p:val>
                                        </p:tav>
                                      </p:tavLst>
                                    </p:anim>
                                    <p:anim calcmode="lin" valueType="num">
                                      <p:cBhvr>
                                        <p:cTn id="16" dur="10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48131">
                                            <p:txEl>
                                              <p:pRg st="0" end="0"/>
                                            </p:txEl>
                                          </p:spTgt>
                                        </p:tgtEl>
                                        <p:attrNameLst>
                                          <p:attrName>style.visibility</p:attrName>
                                        </p:attrNameLst>
                                      </p:cBhvr>
                                      <p:to>
                                        <p:strVal val="visible"/>
                                      </p:to>
                                    </p:set>
                                    <p:animEffect transition="in" filter="fade">
                                      <p:cBhvr>
                                        <p:cTn id="21" dur="2000"/>
                                        <p:tgtEl>
                                          <p:spTgt spid="48131">
                                            <p:txEl>
                                              <p:pRg st="0" end="0"/>
                                            </p:txEl>
                                          </p:spTgt>
                                        </p:tgtEl>
                                      </p:cBhvr>
                                    </p:animEffect>
                                    <p:anim calcmode="lin" valueType="num">
                                      <p:cBhvr>
                                        <p:cTn id="22" dur="2000" fill="hold"/>
                                        <p:tgtEl>
                                          <p:spTgt spid="48131">
                                            <p:txEl>
                                              <p:pRg st="0" end="0"/>
                                            </p:txEl>
                                          </p:spTgt>
                                        </p:tgtEl>
                                        <p:attrNameLst>
                                          <p:attrName>style.rotation</p:attrName>
                                        </p:attrNameLst>
                                      </p:cBhvr>
                                      <p:tavLst>
                                        <p:tav tm="0">
                                          <p:val>
                                            <p:fltVal val="720"/>
                                          </p:val>
                                        </p:tav>
                                        <p:tav tm="100000">
                                          <p:val>
                                            <p:fltVal val="0"/>
                                          </p:val>
                                        </p:tav>
                                      </p:tavLst>
                                    </p:anim>
                                    <p:anim calcmode="lin" valueType="num">
                                      <p:cBhvr>
                                        <p:cTn id="23" dur="2000" fill="hold"/>
                                        <p:tgtEl>
                                          <p:spTgt spid="48131">
                                            <p:txEl>
                                              <p:pRg st="0" end="0"/>
                                            </p:txEl>
                                          </p:spTgt>
                                        </p:tgtEl>
                                        <p:attrNameLst>
                                          <p:attrName>ppt_h</p:attrName>
                                        </p:attrNameLst>
                                      </p:cBhvr>
                                      <p:tavLst>
                                        <p:tav tm="0">
                                          <p:val>
                                            <p:fltVal val="0"/>
                                          </p:val>
                                        </p:tav>
                                        <p:tav tm="100000">
                                          <p:val>
                                            <p:strVal val="#ppt_h"/>
                                          </p:val>
                                        </p:tav>
                                      </p:tavLst>
                                    </p:anim>
                                    <p:anim calcmode="lin" valueType="num">
                                      <p:cBhvr>
                                        <p:cTn id="24" dur="2000" fill="hold"/>
                                        <p:tgtEl>
                                          <p:spTgt spid="48131">
                                            <p:txEl>
                                              <p:pRg st="0" end="0"/>
                                            </p:txEl>
                                          </p:spTgt>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48131">
                                            <p:txEl>
                                              <p:pRg st="1" end="1"/>
                                            </p:txEl>
                                          </p:spTgt>
                                        </p:tgtEl>
                                        <p:attrNameLst>
                                          <p:attrName>style.visibility</p:attrName>
                                        </p:attrNameLst>
                                      </p:cBhvr>
                                      <p:to>
                                        <p:strVal val="visible"/>
                                      </p:to>
                                    </p:set>
                                    <p:animEffect transition="in" filter="fade">
                                      <p:cBhvr>
                                        <p:cTn id="27" dur="2000"/>
                                        <p:tgtEl>
                                          <p:spTgt spid="48131">
                                            <p:txEl>
                                              <p:pRg st="1" end="1"/>
                                            </p:txEl>
                                          </p:spTgt>
                                        </p:tgtEl>
                                      </p:cBhvr>
                                    </p:animEffect>
                                    <p:anim calcmode="lin" valueType="num">
                                      <p:cBhvr>
                                        <p:cTn id="28" dur="2000" fill="hold"/>
                                        <p:tgtEl>
                                          <p:spTgt spid="48131">
                                            <p:txEl>
                                              <p:pRg st="1" end="1"/>
                                            </p:txEl>
                                          </p:spTgt>
                                        </p:tgtEl>
                                        <p:attrNameLst>
                                          <p:attrName>style.rotation</p:attrName>
                                        </p:attrNameLst>
                                      </p:cBhvr>
                                      <p:tavLst>
                                        <p:tav tm="0">
                                          <p:val>
                                            <p:fltVal val="720"/>
                                          </p:val>
                                        </p:tav>
                                        <p:tav tm="100000">
                                          <p:val>
                                            <p:fltVal val="0"/>
                                          </p:val>
                                        </p:tav>
                                      </p:tavLst>
                                    </p:anim>
                                    <p:anim calcmode="lin" valueType="num">
                                      <p:cBhvr>
                                        <p:cTn id="29" dur="2000" fill="hold"/>
                                        <p:tgtEl>
                                          <p:spTgt spid="48131">
                                            <p:txEl>
                                              <p:pRg st="1" end="1"/>
                                            </p:txEl>
                                          </p:spTgt>
                                        </p:tgtEl>
                                        <p:attrNameLst>
                                          <p:attrName>ppt_h</p:attrName>
                                        </p:attrNameLst>
                                      </p:cBhvr>
                                      <p:tavLst>
                                        <p:tav tm="0">
                                          <p:val>
                                            <p:fltVal val="0"/>
                                          </p:val>
                                        </p:tav>
                                        <p:tav tm="100000">
                                          <p:val>
                                            <p:strVal val="#ppt_h"/>
                                          </p:val>
                                        </p:tav>
                                      </p:tavLst>
                                    </p:anim>
                                    <p:anim calcmode="lin" valueType="num">
                                      <p:cBhvr>
                                        <p:cTn id="30" dur="2000" fill="hold"/>
                                        <p:tgtEl>
                                          <p:spTgt spid="48131">
                                            <p:txEl>
                                              <p:pRg st="1" end="1"/>
                                            </p:txEl>
                                          </p:spTgt>
                                        </p:tgtEl>
                                        <p:attrNameLst>
                                          <p:attrName>ppt_w</p:attrName>
                                        </p:attrNameLst>
                                      </p:cBhvr>
                                      <p:tavLst>
                                        <p:tav tm="0">
                                          <p:val>
                                            <p:fltVal val="0"/>
                                          </p:val>
                                        </p:tav>
                                        <p:tav tm="100000">
                                          <p:val>
                                            <p:strVal val="#ppt_w"/>
                                          </p:val>
                                        </p:tav>
                                      </p:tavLst>
                                    </p:anim>
                                  </p:childTnLst>
                                </p:cTn>
                              </p:par>
                              <p:par>
                                <p:cTn id="31" presetID="35" presetClass="entr" presetSubtype="0" fill="hold" nodeType="withEffect">
                                  <p:stCondLst>
                                    <p:cond delay="0"/>
                                  </p:stCondLst>
                                  <p:childTnLst>
                                    <p:set>
                                      <p:cBhvr>
                                        <p:cTn id="32" dur="1" fill="hold">
                                          <p:stCondLst>
                                            <p:cond delay="0"/>
                                          </p:stCondLst>
                                        </p:cTn>
                                        <p:tgtEl>
                                          <p:spTgt spid="48131">
                                            <p:txEl>
                                              <p:pRg st="2" end="2"/>
                                            </p:txEl>
                                          </p:spTgt>
                                        </p:tgtEl>
                                        <p:attrNameLst>
                                          <p:attrName>style.visibility</p:attrName>
                                        </p:attrNameLst>
                                      </p:cBhvr>
                                      <p:to>
                                        <p:strVal val="visible"/>
                                      </p:to>
                                    </p:set>
                                    <p:animEffect transition="in" filter="fade">
                                      <p:cBhvr>
                                        <p:cTn id="33" dur="2000"/>
                                        <p:tgtEl>
                                          <p:spTgt spid="48131">
                                            <p:txEl>
                                              <p:pRg st="2" end="2"/>
                                            </p:txEl>
                                          </p:spTgt>
                                        </p:tgtEl>
                                      </p:cBhvr>
                                    </p:animEffect>
                                    <p:anim calcmode="lin" valueType="num">
                                      <p:cBhvr>
                                        <p:cTn id="34" dur="2000" fill="hold"/>
                                        <p:tgtEl>
                                          <p:spTgt spid="48131">
                                            <p:txEl>
                                              <p:pRg st="2" end="2"/>
                                            </p:txEl>
                                          </p:spTgt>
                                        </p:tgtEl>
                                        <p:attrNameLst>
                                          <p:attrName>style.rotation</p:attrName>
                                        </p:attrNameLst>
                                      </p:cBhvr>
                                      <p:tavLst>
                                        <p:tav tm="0">
                                          <p:val>
                                            <p:fltVal val="720"/>
                                          </p:val>
                                        </p:tav>
                                        <p:tav tm="100000">
                                          <p:val>
                                            <p:fltVal val="0"/>
                                          </p:val>
                                        </p:tav>
                                      </p:tavLst>
                                    </p:anim>
                                    <p:anim calcmode="lin" valueType="num">
                                      <p:cBhvr>
                                        <p:cTn id="35" dur="2000" fill="hold"/>
                                        <p:tgtEl>
                                          <p:spTgt spid="48131">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48131">
                                            <p:txEl>
                                              <p:pRg st="2" end="2"/>
                                            </p:txEl>
                                          </p:spTgt>
                                        </p:tgtEl>
                                        <p:attrNameLst>
                                          <p:attrName>ppt_w</p:attrName>
                                        </p:attrNameLst>
                                      </p:cBhvr>
                                      <p:tavLst>
                                        <p:tav tm="0">
                                          <p:val>
                                            <p:fltVal val="0"/>
                                          </p:val>
                                        </p:tav>
                                        <p:tav tm="100000">
                                          <p:val>
                                            <p:strVal val="#ppt_w"/>
                                          </p:val>
                                        </p:tav>
                                      </p:tavLst>
                                    </p:anim>
                                  </p:childTnLst>
                                </p:cTn>
                              </p:par>
                              <p:par>
                                <p:cTn id="37" presetID="35" presetClass="entr" presetSubtype="0" fill="hold" nodeType="withEffect">
                                  <p:stCondLst>
                                    <p:cond delay="0"/>
                                  </p:stCondLst>
                                  <p:childTnLst>
                                    <p:set>
                                      <p:cBhvr>
                                        <p:cTn id="38" dur="1" fill="hold">
                                          <p:stCondLst>
                                            <p:cond delay="0"/>
                                          </p:stCondLst>
                                        </p:cTn>
                                        <p:tgtEl>
                                          <p:spTgt spid="48131">
                                            <p:txEl>
                                              <p:pRg st="3" end="3"/>
                                            </p:txEl>
                                          </p:spTgt>
                                        </p:tgtEl>
                                        <p:attrNameLst>
                                          <p:attrName>style.visibility</p:attrName>
                                        </p:attrNameLst>
                                      </p:cBhvr>
                                      <p:to>
                                        <p:strVal val="visible"/>
                                      </p:to>
                                    </p:set>
                                    <p:animEffect transition="in" filter="fade">
                                      <p:cBhvr>
                                        <p:cTn id="39" dur="2000"/>
                                        <p:tgtEl>
                                          <p:spTgt spid="48131">
                                            <p:txEl>
                                              <p:pRg st="3" end="3"/>
                                            </p:txEl>
                                          </p:spTgt>
                                        </p:tgtEl>
                                      </p:cBhvr>
                                    </p:animEffect>
                                    <p:anim calcmode="lin" valueType="num">
                                      <p:cBhvr>
                                        <p:cTn id="40" dur="2000" fill="hold"/>
                                        <p:tgtEl>
                                          <p:spTgt spid="48131">
                                            <p:txEl>
                                              <p:pRg st="3" end="3"/>
                                            </p:txEl>
                                          </p:spTgt>
                                        </p:tgtEl>
                                        <p:attrNameLst>
                                          <p:attrName>style.rotation</p:attrName>
                                        </p:attrNameLst>
                                      </p:cBhvr>
                                      <p:tavLst>
                                        <p:tav tm="0">
                                          <p:val>
                                            <p:fltVal val="720"/>
                                          </p:val>
                                        </p:tav>
                                        <p:tav tm="100000">
                                          <p:val>
                                            <p:fltVal val="0"/>
                                          </p:val>
                                        </p:tav>
                                      </p:tavLst>
                                    </p:anim>
                                    <p:anim calcmode="lin" valueType="num">
                                      <p:cBhvr>
                                        <p:cTn id="41" dur="2000" fill="hold"/>
                                        <p:tgtEl>
                                          <p:spTgt spid="48131">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48131">
                                            <p:txEl>
                                              <p:pRg st="3" end="3"/>
                                            </p:txEl>
                                          </p:spTgt>
                                        </p:tgtEl>
                                        <p:attrNameLst>
                                          <p:attrName>ppt_w</p:attrName>
                                        </p:attrNameLst>
                                      </p:cBhvr>
                                      <p:tavLst>
                                        <p:tav tm="0">
                                          <p:val>
                                            <p:fltVal val="0"/>
                                          </p:val>
                                        </p:tav>
                                        <p:tav tm="100000">
                                          <p:val>
                                            <p:strVal val="#ppt_w"/>
                                          </p:val>
                                        </p:tav>
                                      </p:tavLst>
                                    </p:anim>
                                  </p:childTnLst>
                                </p:cTn>
                              </p:par>
                              <p:par>
                                <p:cTn id="43" presetID="35" presetClass="entr" presetSubtype="0" fill="hold" nodeType="withEffect">
                                  <p:stCondLst>
                                    <p:cond delay="0"/>
                                  </p:stCondLst>
                                  <p:childTnLst>
                                    <p:set>
                                      <p:cBhvr>
                                        <p:cTn id="44" dur="1" fill="hold">
                                          <p:stCondLst>
                                            <p:cond delay="0"/>
                                          </p:stCondLst>
                                        </p:cTn>
                                        <p:tgtEl>
                                          <p:spTgt spid="48131">
                                            <p:txEl>
                                              <p:pRg st="4" end="4"/>
                                            </p:txEl>
                                          </p:spTgt>
                                        </p:tgtEl>
                                        <p:attrNameLst>
                                          <p:attrName>style.visibility</p:attrName>
                                        </p:attrNameLst>
                                      </p:cBhvr>
                                      <p:to>
                                        <p:strVal val="visible"/>
                                      </p:to>
                                    </p:set>
                                    <p:animEffect transition="in" filter="fade">
                                      <p:cBhvr>
                                        <p:cTn id="45" dur="2000"/>
                                        <p:tgtEl>
                                          <p:spTgt spid="48131">
                                            <p:txEl>
                                              <p:pRg st="4" end="4"/>
                                            </p:txEl>
                                          </p:spTgt>
                                        </p:tgtEl>
                                      </p:cBhvr>
                                    </p:animEffect>
                                    <p:anim calcmode="lin" valueType="num">
                                      <p:cBhvr>
                                        <p:cTn id="46" dur="2000" fill="hold"/>
                                        <p:tgtEl>
                                          <p:spTgt spid="48131">
                                            <p:txEl>
                                              <p:pRg st="4" end="4"/>
                                            </p:txEl>
                                          </p:spTgt>
                                        </p:tgtEl>
                                        <p:attrNameLst>
                                          <p:attrName>style.rotation</p:attrName>
                                        </p:attrNameLst>
                                      </p:cBhvr>
                                      <p:tavLst>
                                        <p:tav tm="0">
                                          <p:val>
                                            <p:fltVal val="720"/>
                                          </p:val>
                                        </p:tav>
                                        <p:tav tm="100000">
                                          <p:val>
                                            <p:fltVal val="0"/>
                                          </p:val>
                                        </p:tav>
                                      </p:tavLst>
                                    </p:anim>
                                    <p:anim calcmode="lin" valueType="num">
                                      <p:cBhvr>
                                        <p:cTn id="47" dur="2000" fill="hold"/>
                                        <p:tgtEl>
                                          <p:spTgt spid="48131">
                                            <p:txEl>
                                              <p:pRg st="4" end="4"/>
                                            </p:txEl>
                                          </p:spTgt>
                                        </p:tgtEl>
                                        <p:attrNameLst>
                                          <p:attrName>ppt_h</p:attrName>
                                        </p:attrNameLst>
                                      </p:cBhvr>
                                      <p:tavLst>
                                        <p:tav tm="0">
                                          <p:val>
                                            <p:fltVal val="0"/>
                                          </p:val>
                                        </p:tav>
                                        <p:tav tm="100000">
                                          <p:val>
                                            <p:strVal val="#ppt_h"/>
                                          </p:val>
                                        </p:tav>
                                      </p:tavLst>
                                    </p:anim>
                                    <p:anim calcmode="lin" valueType="num">
                                      <p:cBhvr>
                                        <p:cTn id="48" dur="2000" fill="hold"/>
                                        <p:tgtEl>
                                          <p:spTgt spid="48131">
                                            <p:txEl>
                                              <p:pRg st="4" end="4"/>
                                            </p:txEl>
                                          </p:spTgt>
                                        </p:tgtEl>
                                        <p:attrNameLst>
                                          <p:attrName>ppt_w</p:attrName>
                                        </p:attrNameLst>
                                      </p:cBhvr>
                                      <p:tavLst>
                                        <p:tav tm="0">
                                          <p:val>
                                            <p:fltVal val="0"/>
                                          </p:val>
                                        </p:tav>
                                        <p:tav tm="100000">
                                          <p:val>
                                            <p:strVal val="#ppt_w"/>
                                          </p:val>
                                        </p:tav>
                                      </p:tavLst>
                                    </p:anim>
                                  </p:childTnLst>
                                </p:cTn>
                              </p:par>
                              <p:par>
                                <p:cTn id="49" presetID="35" presetClass="entr" presetSubtype="0" fill="hold" nodeType="withEffect">
                                  <p:stCondLst>
                                    <p:cond delay="0"/>
                                  </p:stCondLst>
                                  <p:childTnLst>
                                    <p:set>
                                      <p:cBhvr>
                                        <p:cTn id="50" dur="1" fill="hold">
                                          <p:stCondLst>
                                            <p:cond delay="0"/>
                                          </p:stCondLst>
                                        </p:cTn>
                                        <p:tgtEl>
                                          <p:spTgt spid="48131">
                                            <p:txEl>
                                              <p:pRg st="5" end="5"/>
                                            </p:txEl>
                                          </p:spTgt>
                                        </p:tgtEl>
                                        <p:attrNameLst>
                                          <p:attrName>style.visibility</p:attrName>
                                        </p:attrNameLst>
                                      </p:cBhvr>
                                      <p:to>
                                        <p:strVal val="visible"/>
                                      </p:to>
                                    </p:set>
                                    <p:animEffect transition="in" filter="fade">
                                      <p:cBhvr>
                                        <p:cTn id="51" dur="2000"/>
                                        <p:tgtEl>
                                          <p:spTgt spid="48131">
                                            <p:txEl>
                                              <p:pRg st="5" end="5"/>
                                            </p:txEl>
                                          </p:spTgt>
                                        </p:tgtEl>
                                      </p:cBhvr>
                                    </p:animEffect>
                                    <p:anim calcmode="lin" valueType="num">
                                      <p:cBhvr>
                                        <p:cTn id="52" dur="2000" fill="hold"/>
                                        <p:tgtEl>
                                          <p:spTgt spid="48131">
                                            <p:txEl>
                                              <p:pRg st="5" end="5"/>
                                            </p:txEl>
                                          </p:spTgt>
                                        </p:tgtEl>
                                        <p:attrNameLst>
                                          <p:attrName>style.rotation</p:attrName>
                                        </p:attrNameLst>
                                      </p:cBhvr>
                                      <p:tavLst>
                                        <p:tav tm="0">
                                          <p:val>
                                            <p:fltVal val="720"/>
                                          </p:val>
                                        </p:tav>
                                        <p:tav tm="100000">
                                          <p:val>
                                            <p:fltVal val="0"/>
                                          </p:val>
                                        </p:tav>
                                      </p:tavLst>
                                    </p:anim>
                                    <p:anim calcmode="lin" valueType="num">
                                      <p:cBhvr>
                                        <p:cTn id="53" dur="2000" fill="hold"/>
                                        <p:tgtEl>
                                          <p:spTgt spid="48131">
                                            <p:txEl>
                                              <p:pRg st="5" end="5"/>
                                            </p:txEl>
                                          </p:spTgt>
                                        </p:tgtEl>
                                        <p:attrNameLst>
                                          <p:attrName>ppt_h</p:attrName>
                                        </p:attrNameLst>
                                      </p:cBhvr>
                                      <p:tavLst>
                                        <p:tav tm="0">
                                          <p:val>
                                            <p:fltVal val="0"/>
                                          </p:val>
                                        </p:tav>
                                        <p:tav tm="100000">
                                          <p:val>
                                            <p:strVal val="#ppt_h"/>
                                          </p:val>
                                        </p:tav>
                                      </p:tavLst>
                                    </p:anim>
                                    <p:anim calcmode="lin" valueType="num">
                                      <p:cBhvr>
                                        <p:cTn id="54" dur="2000" fill="hold"/>
                                        <p:tgtEl>
                                          <p:spTgt spid="48131">
                                            <p:txEl>
                                              <p:pRg st="5" end="5"/>
                                            </p:txEl>
                                          </p:spTgt>
                                        </p:tgtEl>
                                        <p:attrNameLst>
                                          <p:attrName>ppt_w</p:attrName>
                                        </p:attrNameLst>
                                      </p:cBhvr>
                                      <p:tavLst>
                                        <p:tav tm="0">
                                          <p:val>
                                            <p:fltVal val="0"/>
                                          </p:val>
                                        </p:tav>
                                        <p:tav tm="100000">
                                          <p:val>
                                            <p:strVal val="#ppt_w"/>
                                          </p:val>
                                        </p:tav>
                                      </p:tavLst>
                                    </p:anim>
                                  </p:childTnLst>
                                </p:cTn>
                              </p:par>
                              <p:par>
                                <p:cTn id="55" presetID="35" presetClass="entr" presetSubtype="0" fill="hold" nodeType="withEffect">
                                  <p:stCondLst>
                                    <p:cond delay="0"/>
                                  </p:stCondLst>
                                  <p:childTnLst>
                                    <p:set>
                                      <p:cBhvr>
                                        <p:cTn id="56" dur="1" fill="hold">
                                          <p:stCondLst>
                                            <p:cond delay="0"/>
                                          </p:stCondLst>
                                        </p:cTn>
                                        <p:tgtEl>
                                          <p:spTgt spid="48131">
                                            <p:txEl>
                                              <p:pRg st="6" end="6"/>
                                            </p:txEl>
                                          </p:spTgt>
                                        </p:tgtEl>
                                        <p:attrNameLst>
                                          <p:attrName>style.visibility</p:attrName>
                                        </p:attrNameLst>
                                      </p:cBhvr>
                                      <p:to>
                                        <p:strVal val="visible"/>
                                      </p:to>
                                    </p:set>
                                    <p:animEffect transition="in" filter="fade">
                                      <p:cBhvr>
                                        <p:cTn id="57" dur="2000"/>
                                        <p:tgtEl>
                                          <p:spTgt spid="48131">
                                            <p:txEl>
                                              <p:pRg st="6" end="6"/>
                                            </p:txEl>
                                          </p:spTgt>
                                        </p:tgtEl>
                                      </p:cBhvr>
                                    </p:animEffect>
                                    <p:anim calcmode="lin" valueType="num">
                                      <p:cBhvr>
                                        <p:cTn id="58" dur="2000" fill="hold"/>
                                        <p:tgtEl>
                                          <p:spTgt spid="48131">
                                            <p:txEl>
                                              <p:pRg st="6" end="6"/>
                                            </p:txEl>
                                          </p:spTgt>
                                        </p:tgtEl>
                                        <p:attrNameLst>
                                          <p:attrName>style.rotation</p:attrName>
                                        </p:attrNameLst>
                                      </p:cBhvr>
                                      <p:tavLst>
                                        <p:tav tm="0">
                                          <p:val>
                                            <p:fltVal val="720"/>
                                          </p:val>
                                        </p:tav>
                                        <p:tav tm="100000">
                                          <p:val>
                                            <p:fltVal val="0"/>
                                          </p:val>
                                        </p:tav>
                                      </p:tavLst>
                                    </p:anim>
                                    <p:anim calcmode="lin" valueType="num">
                                      <p:cBhvr>
                                        <p:cTn id="59" dur="2000" fill="hold"/>
                                        <p:tgtEl>
                                          <p:spTgt spid="48131">
                                            <p:txEl>
                                              <p:pRg st="6" end="6"/>
                                            </p:txEl>
                                          </p:spTgt>
                                        </p:tgtEl>
                                        <p:attrNameLst>
                                          <p:attrName>ppt_h</p:attrName>
                                        </p:attrNameLst>
                                      </p:cBhvr>
                                      <p:tavLst>
                                        <p:tav tm="0">
                                          <p:val>
                                            <p:fltVal val="0"/>
                                          </p:val>
                                        </p:tav>
                                        <p:tav tm="100000">
                                          <p:val>
                                            <p:strVal val="#ppt_h"/>
                                          </p:val>
                                        </p:tav>
                                      </p:tavLst>
                                    </p:anim>
                                    <p:anim calcmode="lin" valueType="num">
                                      <p:cBhvr>
                                        <p:cTn id="60" dur="2000" fill="hold"/>
                                        <p:tgtEl>
                                          <p:spTgt spid="48131">
                                            <p:txEl>
                                              <p:pRg st="6" end="6"/>
                                            </p:txEl>
                                          </p:spTgt>
                                        </p:tgtEl>
                                        <p:attrNameLst>
                                          <p:attrName>ppt_w</p:attrName>
                                        </p:attrNameLst>
                                      </p:cBhvr>
                                      <p:tavLst>
                                        <p:tav tm="0">
                                          <p:val>
                                            <p:fltVal val="0"/>
                                          </p:val>
                                        </p:tav>
                                        <p:tav tm="100000">
                                          <p:val>
                                            <p:strVal val="#ppt_w"/>
                                          </p:val>
                                        </p:tav>
                                      </p:tavLst>
                                    </p:anim>
                                  </p:childTnLst>
                                </p:cTn>
                              </p:par>
                              <p:par>
                                <p:cTn id="61" presetID="35" presetClass="entr" presetSubtype="0" fill="hold" nodeType="withEffect">
                                  <p:stCondLst>
                                    <p:cond delay="0"/>
                                  </p:stCondLst>
                                  <p:childTnLst>
                                    <p:set>
                                      <p:cBhvr>
                                        <p:cTn id="62" dur="1" fill="hold">
                                          <p:stCondLst>
                                            <p:cond delay="0"/>
                                          </p:stCondLst>
                                        </p:cTn>
                                        <p:tgtEl>
                                          <p:spTgt spid="48131">
                                            <p:txEl>
                                              <p:pRg st="7" end="7"/>
                                            </p:txEl>
                                          </p:spTgt>
                                        </p:tgtEl>
                                        <p:attrNameLst>
                                          <p:attrName>style.visibility</p:attrName>
                                        </p:attrNameLst>
                                      </p:cBhvr>
                                      <p:to>
                                        <p:strVal val="visible"/>
                                      </p:to>
                                    </p:set>
                                    <p:animEffect transition="in" filter="fade">
                                      <p:cBhvr>
                                        <p:cTn id="63" dur="2000"/>
                                        <p:tgtEl>
                                          <p:spTgt spid="48131">
                                            <p:txEl>
                                              <p:pRg st="7" end="7"/>
                                            </p:txEl>
                                          </p:spTgt>
                                        </p:tgtEl>
                                      </p:cBhvr>
                                    </p:animEffect>
                                    <p:anim calcmode="lin" valueType="num">
                                      <p:cBhvr>
                                        <p:cTn id="64" dur="2000" fill="hold"/>
                                        <p:tgtEl>
                                          <p:spTgt spid="48131">
                                            <p:txEl>
                                              <p:pRg st="7" end="7"/>
                                            </p:txEl>
                                          </p:spTgt>
                                        </p:tgtEl>
                                        <p:attrNameLst>
                                          <p:attrName>style.rotation</p:attrName>
                                        </p:attrNameLst>
                                      </p:cBhvr>
                                      <p:tavLst>
                                        <p:tav tm="0">
                                          <p:val>
                                            <p:fltVal val="720"/>
                                          </p:val>
                                        </p:tav>
                                        <p:tav tm="100000">
                                          <p:val>
                                            <p:fltVal val="0"/>
                                          </p:val>
                                        </p:tav>
                                      </p:tavLst>
                                    </p:anim>
                                    <p:anim calcmode="lin" valueType="num">
                                      <p:cBhvr>
                                        <p:cTn id="65" dur="2000" fill="hold"/>
                                        <p:tgtEl>
                                          <p:spTgt spid="48131">
                                            <p:txEl>
                                              <p:pRg st="7" end="7"/>
                                            </p:txEl>
                                          </p:spTgt>
                                        </p:tgtEl>
                                        <p:attrNameLst>
                                          <p:attrName>ppt_h</p:attrName>
                                        </p:attrNameLst>
                                      </p:cBhvr>
                                      <p:tavLst>
                                        <p:tav tm="0">
                                          <p:val>
                                            <p:fltVal val="0"/>
                                          </p:val>
                                        </p:tav>
                                        <p:tav tm="100000">
                                          <p:val>
                                            <p:strVal val="#ppt_h"/>
                                          </p:val>
                                        </p:tav>
                                      </p:tavLst>
                                    </p:anim>
                                    <p:anim calcmode="lin" valueType="num">
                                      <p:cBhvr>
                                        <p:cTn id="66" dur="2000" fill="hold"/>
                                        <p:tgtEl>
                                          <p:spTgt spid="48131">
                                            <p:txEl>
                                              <p:pRg st="7" end="7"/>
                                            </p:txEl>
                                          </p:spTgt>
                                        </p:tgtEl>
                                        <p:attrNameLst>
                                          <p:attrName>ppt_w</p:attrName>
                                        </p:attrNameLst>
                                      </p:cBhvr>
                                      <p:tavLst>
                                        <p:tav tm="0">
                                          <p:val>
                                            <p:fltVal val="0"/>
                                          </p:val>
                                        </p:tav>
                                        <p:tav tm="100000">
                                          <p:val>
                                            <p:strVal val="#ppt_w"/>
                                          </p:val>
                                        </p:tav>
                                      </p:tavLst>
                                    </p:anim>
                                  </p:childTnLst>
                                </p:cTn>
                              </p:par>
                              <p:par>
                                <p:cTn id="67" presetID="35" presetClass="entr" presetSubtype="0" fill="hold" nodeType="withEffect">
                                  <p:stCondLst>
                                    <p:cond delay="0"/>
                                  </p:stCondLst>
                                  <p:childTnLst>
                                    <p:set>
                                      <p:cBhvr>
                                        <p:cTn id="68" dur="1" fill="hold">
                                          <p:stCondLst>
                                            <p:cond delay="0"/>
                                          </p:stCondLst>
                                        </p:cTn>
                                        <p:tgtEl>
                                          <p:spTgt spid="48131">
                                            <p:txEl>
                                              <p:pRg st="8" end="8"/>
                                            </p:txEl>
                                          </p:spTgt>
                                        </p:tgtEl>
                                        <p:attrNameLst>
                                          <p:attrName>style.visibility</p:attrName>
                                        </p:attrNameLst>
                                      </p:cBhvr>
                                      <p:to>
                                        <p:strVal val="visible"/>
                                      </p:to>
                                    </p:set>
                                    <p:animEffect transition="in" filter="fade">
                                      <p:cBhvr>
                                        <p:cTn id="69" dur="2000"/>
                                        <p:tgtEl>
                                          <p:spTgt spid="48131">
                                            <p:txEl>
                                              <p:pRg st="8" end="8"/>
                                            </p:txEl>
                                          </p:spTgt>
                                        </p:tgtEl>
                                      </p:cBhvr>
                                    </p:animEffect>
                                    <p:anim calcmode="lin" valueType="num">
                                      <p:cBhvr>
                                        <p:cTn id="70" dur="2000" fill="hold"/>
                                        <p:tgtEl>
                                          <p:spTgt spid="48131">
                                            <p:txEl>
                                              <p:pRg st="8" end="8"/>
                                            </p:txEl>
                                          </p:spTgt>
                                        </p:tgtEl>
                                        <p:attrNameLst>
                                          <p:attrName>style.rotation</p:attrName>
                                        </p:attrNameLst>
                                      </p:cBhvr>
                                      <p:tavLst>
                                        <p:tav tm="0">
                                          <p:val>
                                            <p:fltVal val="720"/>
                                          </p:val>
                                        </p:tav>
                                        <p:tav tm="100000">
                                          <p:val>
                                            <p:fltVal val="0"/>
                                          </p:val>
                                        </p:tav>
                                      </p:tavLst>
                                    </p:anim>
                                    <p:anim calcmode="lin" valueType="num">
                                      <p:cBhvr>
                                        <p:cTn id="71" dur="2000" fill="hold"/>
                                        <p:tgtEl>
                                          <p:spTgt spid="48131">
                                            <p:txEl>
                                              <p:pRg st="8" end="8"/>
                                            </p:txEl>
                                          </p:spTgt>
                                        </p:tgtEl>
                                        <p:attrNameLst>
                                          <p:attrName>ppt_h</p:attrName>
                                        </p:attrNameLst>
                                      </p:cBhvr>
                                      <p:tavLst>
                                        <p:tav tm="0">
                                          <p:val>
                                            <p:fltVal val="0"/>
                                          </p:val>
                                        </p:tav>
                                        <p:tav tm="100000">
                                          <p:val>
                                            <p:strVal val="#ppt_h"/>
                                          </p:val>
                                        </p:tav>
                                      </p:tavLst>
                                    </p:anim>
                                    <p:anim calcmode="lin" valueType="num">
                                      <p:cBhvr>
                                        <p:cTn id="72" dur="2000" fill="hold"/>
                                        <p:tgtEl>
                                          <p:spTgt spid="48131">
                                            <p:txEl>
                                              <p:pRg st="8" end="8"/>
                                            </p:txEl>
                                          </p:spTgt>
                                        </p:tgtEl>
                                        <p:attrNameLst>
                                          <p:attrName>ppt_w</p:attrName>
                                        </p:attrNameLst>
                                      </p:cBhvr>
                                      <p:tavLst>
                                        <p:tav tm="0">
                                          <p:val>
                                            <p:fltVal val="0"/>
                                          </p:val>
                                        </p:tav>
                                        <p:tav tm="100000">
                                          <p:val>
                                            <p:strVal val="#ppt_w"/>
                                          </p:val>
                                        </p:tav>
                                      </p:tavLst>
                                    </p:anim>
                                  </p:childTnLst>
                                </p:cTn>
                              </p:par>
                              <p:par>
                                <p:cTn id="73" presetID="35" presetClass="entr" presetSubtype="0" fill="hold" nodeType="withEffect">
                                  <p:stCondLst>
                                    <p:cond delay="0"/>
                                  </p:stCondLst>
                                  <p:childTnLst>
                                    <p:set>
                                      <p:cBhvr>
                                        <p:cTn id="74" dur="1" fill="hold">
                                          <p:stCondLst>
                                            <p:cond delay="0"/>
                                          </p:stCondLst>
                                        </p:cTn>
                                        <p:tgtEl>
                                          <p:spTgt spid="48131">
                                            <p:txEl>
                                              <p:pRg st="9" end="9"/>
                                            </p:txEl>
                                          </p:spTgt>
                                        </p:tgtEl>
                                        <p:attrNameLst>
                                          <p:attrName>style.visibility</p:attrName>
                                        </p:attrNameLst>
                                      </p:cBhvr>
                                      <p:to>
                                        <p:strVal val="visible"/>
                                      </p:to>
                                    </p:set>
                                    <p:animEffect transition="in" filter="fade">
                                      <p:cBhvr>
                                        <p:cTn id="75" dur="2000"/>
                                        <p:tgtEl>
                                          <p:spTgt spid="48131">
                                            <p:txEl>
                                              <p:pRg st="9" end="9"/>
                                            </p:txEl>
                                          </p:spTgt>
                                        </p:tgtEl>
                                      </p:cBhvr>
                                    </p:animEffect>
                                    <p:anim calcmode="lin" valueType="num">
                                      <p:cBhvr>
                                        <p:cTn id="76" dur="2000" fill="hold"/>
                                        <p:tgtEl>
                                          <p:spTgt spid="48131">
                                            <p:txEl>
                                              <p:pRg st="9" end="9"/>
                                            </p:txEl>
                                          </p:spTgt>
                                        </p:tgtEl>
                                        <p:attrNameLst>
                                          <p:attrName>style.rotation</p:attrName>
                                        </p:attrNameLst>
                                      </p:cBhvr>
                                      <p:tavLst>
                                        <p:tav tm="0">
                                          <p:val>
                                            <p:fltVal val="720"/>
                                          </p:val>
                                        </p:tav>
                                        <p:tav tm="100000">
                                          <p:val>
                                            <p:fltVal val="0"/>
                                          </p:val>
                                        </p:tav>
                                      </p:tavLst>
                                    </p:anim>
                                    <p:anim calcmode="lin" valueType="num">
                                      <p:cBhvr>
                                        <p:cTn id="77" dur="2000" fill="hold"/>
                                        <p:tgtEl>
                                          <p:spTgt spid="48131">
                                            <p:txEl>
                                              <p:pRg st="9" end="9"/>
                                            </p:txEl>
                                          </p:spTgt>
                                        </p:tgtEl>
                                        <p:attrNameLst>
                                          <p:attrName>ppt_h</p:attrName>
                                        </p:attrNameLst>
                                      </p:cBhvr>
                                      <p:tavLst>
                                        <p:tav tm="0">
                                          <p:val>
                                            <p:fltVal val="0"/>
                                          </p:val>
                                        </p:tav>
                                        <p:tav tm="100000">
                                          <p:val>
                                            <p:strVal val="#ppt_h"/>
                                          </p:val>
                                        </p:tav>
                                      </p:tavLst>
                                    </p:anim>
                                    <p:anim calcmode="lin" valueType="num">
                                      <p:cBhvr>
                                        <p:cTn id="78" dur="2000" fill="hold"/>
                                        <p:tgtEl>
                                          <p:spTgt spid="48131">
                                            <p:txEl>
                                              <p:pRg st="9" end="9"/>
                                            </p:txEl>
                                          </p:spTgt>
                                        </p:tgtEl>
                                        <p:attrNameLst>
                                          <p:attrName>ppt_w</p:attrName>
                                        </p:attrNameLst>
                                      </p:cBhvr>
                                      <p:tavLst>
                                        <p:tav tm="0">
                                          <p:val>
                                            <p:fltVal val="0"/>
                                          </p:val>
                                        </p:tav>
                                        <p:tav tm="100000">
                                          <p:val>
                                            <p:strVal val="#ppt_w"/>
                                          </p:val>
                                        </p:tav>
                                      </p:tavLst>
                                    </p:anim>
                                  </p:childTnLst>
                                </p:cTn>
                              </p:par>
                              <p:par>
                                <p:cTn id="79" presetID="35" presetClass="entr" presetSubtype="0" fill="hold" nodeType="withEffect">
                                  <p:stCondLst>
                                    <p:cond delay="0"/>
                                  </p:stCondLst>
                                  <p:childTnLst>
                                    <p:set>
                                      <p:cBhvr>
                                        <p:cTn id="80" dur="1" fill="hold">
                                          <p:stCondLst>
                                            <p:cond delay="0"/>
                                          </p:stCondLst>
                                        </p:cTn>
                                        <p:tgtEl>
                                          <p:spTgt spid="48131">
                                            <p:txEl>
                                              <p:pRg st="10" end="10"/>
                                            </p:txEl>
                                          </p:spTgt>
                                        </p:tgtEl>
                                        <p:attrNameLst>
                                          <p:attrName>style.visibility</p:attrName>
                                        </p:attrNameLst>
                                      </p:cBhvr>
                                      <p:to>
                                        <p:strVal val="visible"/>
                                      </p:to>
                                    </p:set>
                                    <p:animEffect transition="in" filter="fade">
                                      <p:cBhvr>
                                        <p:cTn id="81" dur="2000"/>
                                        <p:tgtEl>
                                          <p:spTgt spid="48131">
                                            <p:txEl>
                                              <p:pRg st="10" end="10"/>
                                            </p:txEl>
                                          </p:spTgt>
                                        </p:tgtEl>
                                      </p:cBhvr>
                                    </p:animEffect>
                                    <p:anim calcmode="lin" valueType="num">
                                      <p:cBhvr>
                                        <p:cTn id="82" dur="2000" fill="hold"/>
                                        <p:tgtEl>
                                          <p:spTgt spid="48131">
                                            <p:txEl>
                                              <p:pRg st="10" end="10"/>
                                            </p:txEl>
                                          </p:spTgt>
                                        </p:tgtEl>
                                        <p:attrNameLst>
                                          <p:attrName>style.rotation</p:attrName>
                                        </p:attrNameLst>
                                      </p:cBhvr>
                                      <p:tavLst>
                                        <p:tav tm="0">
                                          <p:val>
                                            <p:fltVal val="720"/>
                                          </p:val>
                                        </p:tav>
                                        <p:tav tm="100000">
                                          <p:val>
                                            <p:fltVal val="0"/>
                                          </p:val>
                                        </p:tav>
                                      </p:tavLst>
                                    </p:anim>
                                    <p:anim calcmode="lin" valueType="num">
                                      <p:cBhvr>
                                        <p:cTn id="83" dur="2000" fill="hold"/>
                                        <p:tgtEl>
                                          <p:spTgt spid="48131">
                                            <p:txEl>
                                              <p:pRg st="10" end="10"/>
                                            </p:txEl>
                                          </p:spTgt>
                                        </p:tgtEl>
                                        <p:attrNameLst>
                                          <p:attrName>ppt_h</p:attrName>
                                        </p:attrNameLst>
                                      </p:cBhvr>
                                      <p:tavLst>
                                        <p:tav tm="0">
                                          <p:val>
                                            <p:fltVal val="0"/>
                                          </p:val>
                                        </p:tav>
                                        <p:tav tm="100000">
                                          <p:val>
                                            <p:strVal val="#ppt_h"/>
                                          </p:val>
                                        </p:tav>
                                      </p:tavLst>
                                    </p:anim>
                                    <p:anim calcmode="lin" valueType="num">
                                      <p:cBhvr>
                                        <p:cTn id="84" dur="2000" fill="hold"/>
                                        <p:tgtEl>
                                          <p:spTgt spid="48131">
                                            <p:txEl>
                                              <p:pRg st="10" end="10"/>
                                            </p:txEl>
                                          </p:spTgt>
                                        </p:tgtEl>
                                        <p:attrNameLst>
                                          <p:attrName>ppt_w</p:attrName>
                                        </p:attrNameLst>
                                      </p:cBhvr>
                                      <p:tavLst>
                                        <p:tav tm="0">
                                          <p:val>
                                            <p:fltVal val="0"/>
                                          </p:val>
                                        </p:tav>
                                        <p:tav tm="100000">
                                          <p:val>
                                            <p:strVal val="#ppt_w"/>
                                          </p:val>
                                        </p:tav>
                                      </p:tavLst>
                                    </p:anim>
                                  </p:childTnLst>
                                </p:cTn>
                              </p:par>
                              <p:par>
                                <p:cTn id="85" presetID="35" presetClass="entr" presetSubtype="0" fill="hold" nodeType="withEffect">
                                  <p:stCondLst>
                                    <p:cond delay="0"/>
                                  </p:stCondLst>
                                  <p:childTnLst>
                                    <p:set>
                                      <p:cBhvr>
                                        <p:cTn id="86" dur="1" fill="hold">
                                          <p:stCondLst>
                                            <p:cond delay="0"/>
                                          </p:stCondLst>
                                        </p:cTn>
                                        <p:tgtEl>
                                          <p:spTgt spid="48131">
                                            <p:txEl>
                                              <p:pRg st="11" end="11"/>
                                            </p:txEl>
                                          </p:spTgt>
                                        </p:tgtEl>
                                        <p:attrNameLst>
                                          <p:attrName>style.visibility</p:attrName>
                                        </p:attrNameLst>
                                      </p:cBhvr>
                                      <p:to>
                                        <p:strVal val="visible"/>
                                      </p:to>
                                    </p:set>
                                    <p:animEffect transition="in" filter="fade">
                                      <p:cBhvr>
                                        <p:cTn id="87" dur="2000"/>
                                        <p:tgtEl>
                                          <p:spTgt spid="48131">
                                            <p:txEl>
                                              <p:pRg st="11" end="11"/>
                                            </p:txEl>
                                          </p:spTgt>
                                        </p:tgtEl>
                                      </p:cBhvr>
                                    </p:animEffect>
                                    <p:anim calcmode="lin" valueType="num">
                                      <p:cBhvr>
                                        <p:cTn id="88" dur="2000" fill="hold"/>
                                        <p:tgtEl>
                                          <p:spTgt spid="48131">
                                            <p:txEl>
                                              <p:pRg st="11" end="11"/>
                                            </p:txEl>
                                          </p:spTgt>
                                        </p:tgtEl>
                                        <p:attrNameLst>
                                          <p:attrName>style.rotation</p:attrName>
                                        </p:attrNameLst>
                                      </p:cBhvr>
                                      <p:tavLst>
                                        <p:tav tm="0">
                                          <p:val>
                                            <p:fltVal val="720"/>
                                          </p:val>
                                        </p:tav>
                                        <p:tav tm="100000">
                                          <p:val>
                                            <p:fltVal val="0"/>
                                          </p:val>
                                        </p:tav>
                                      </p:tavLst>
                                    </p:anim>
                                    <p:anim calcmode="lin" valueType="num">
                                      <p:cBhvr>
                                        <p:cTn id="89" dur="2000" fill="hold"/>
                                        <p:tgtEl>
                                          <p:spTgt spid="48131">
                                            <p:txEl>
                                              <p:pRg st="11" end="11"/>
                                            </p:txEl>
                                          </p:spTgt>
                                        </p:tgtEl>
                                        <p:attrNameLst>
                                          <p:attrName>ppt_h</p:attrName>
                                        </p:attrNameLst>
                                      </p:cBhvr>
                                      <p:tavLst>
                                        <p:tav tm="0">
                                          <p:val>
                                            <p:fltVal val="0"/>
                                          </p:val>
                                        </p:tav>
                                        <p:tav tm="100000">
                                          <p:val>
                                            <p:strVal val="#ppt_h"/>
                                          </p:val>
                                        </p:tav>
                                      </p:tavLst>
                                    </p:anim>
                                    <p:anim calcmode="lin" valueType="num">
                                      <p:cBhvr>
                                        <p:cTn id="90" dur="2000" fill="hold"/>
                                        <p:tgtEl>
                                          <p:spTgt spid="48131">
                                            <p:txEl>
                                              <p:pRg st="11" end="11"/>
                                            </p:txEl>
                                          </p:spTgt>
                                        </p:tgtEl>
                                        <p:attrNameLst>
                                          <p:attrName>ppt_w</p:attrName>
                                        </p:attrNameLst>
                                      </p:cBhvr>
                                      <p:tavLst>
                                        <p:tav tm="0">
                                          <p:val>
                                            <p:fltVal val="0"/>
                                          </p:val>
                                        </p:tav>
                                        <p:tav tm="100000">
                                          <p:val>
                                            <p:strVal val="#ppt_w"/>
                                          </p:val>
                                        </p:tav>
                                      </p:tavLst>
                                    </p:anim>
                                  </p:childTnLst>
                                </p:cTn>
                              </p:par>
                              <p:par>
                                <p:cTn id="91" presetID="35" presetClass="entr" presetSubtype="0" fill="hold" nodeType="withEffect">
                                  <p:stCondLst>
                                    <p:cond delay="0"/>
                                  </p:stCondLst>
                                  <p:childTnLst>
                                    <p:set>
                                      <p:cBhvr>
                                        <p:cTn id="92" dur="1" fill="hold">
                                          <p:stCondLst>
                                            <p:cond delay="0"/>
                                          </p:stCondLst>
                                        </p:cTn>
                                        <p:tgtEl>
                                          <p:spTgt spid="48131">
                                            <p:txEl>
                                              <p:pRg st="12" end="12"/>
                                            </p:txEl>
                                          </p:spTgt>
                                        </p:tgtEl>
                                        <p:attrNameLst>
                                          <p:attrName>style.visibility</p:attrName>
                                        </p:attrNameLst>
                                      </p:cBhvr>
                                      <p:to>
                                        <p:strVal val="visible"/>
                                      </p:to>
                                    </p:set>
                                    <p:animEffect transition="in" filter="fade">
                                      <p:cBhvr>
                                        <p:cTn id="93" dur="2000"/>
                                        <p:tgtEl>
                                          <p:spTgt spid="48131">
                                            <p:txEl>
                                              <p:pRg st="12" end="12"/>
                                            </p:txEl>
                                          </p:spTgt>
                                        </p:tgtEl>
                                      </p:cBhvr>
                                    </p:animEffect>
                                    <p:anim calcmode="lin" valueType="num">
                                      <p:cBhvr>
                                        <p:cTn id="94" dur="2000" fill="hold"/>
                                        <p:tgtEl>
                                          <p:spTgt spid="48131">
                                            <p:txEl>
                                              <p:pRg st="12" end="12"/>
                                            </p:txEl>
                                          </p:spTgt>
                                        </p:tgtEl>
                                        <p:attrNameLst>
                                          <p:attrName>style.rotation</p:attrName>
                                        </p:attrNameLst>
                                      </p:cBhvr>
                                      <p:tavLst>
                                        <p:tav tm="0">
                                          <p:val>
                                            <p:fltVal val="720"/>
                                          </p:val>
                                        </p:tav>
                                        <p:tav tm="100000">
                                          <p:val>
                                            <p:fltVal val="0"/>
                                          </p:val>
                                        </p:tav>
                                      </p:tavLst>
                                    </p:anim>
                                    <p:anim calcmode="lin" valueType="num">
                                      <p:cBhvr>
                                        <p:cTn id="95" dur="2000" fill="hold"/>
                                        <p:tgtEl>
                                          <p:spTgt spid="48131">
                                            <p:txEl>
                                              <p:pRg st="12" end="12"/>
                                            </p:txEl>
                                          </p:spTgt>
                                        </p:tgtEl>
                                        <p:attrNameLst>
                                          <p:attrName>ppt_h</p:attrName>
                                        </p:attrNameLst>
                                      </p:cBhvr>
                                      <p:tavLst>
                                        <p:tav tm="0">
                                          <p:val>
                                            <p:fltVal val="0"/>
                                          </p:val>
                                        </p:tav>
                                        <p:tav tm="100000">
                                          <p:val>
                                            <p:strVal val="#ppt_h"/>
                                          </p:val>
                                        </p:tav>
                                      </p:tavLst>
                                    </p:anim>
                                    <p:anim calcmode="lin" valueType="num">
                                      <p:cBhvr>
                                        <p:cTn id="96" dur="2000" fill="hold"/>
                                        <p:tgtEl>
                                          <p:spTgt spid="48131">
                                            <p:txEl>
                                              <p:pRg st="12" end="12"/>
                                            </p:txEl>
                                          </p:spTgt>
                                        </p:tgtEl>
                                        <p:attrNameLst>
                                          <p:attrName>ppt_w</p:attrName>
                                        </p:attrNameLst>
                                      </p:cBhvr>
                                      <p:tavLst>
                                        <p:tav tm="0">
                                          <p:val>
                                            <p:fltVal val="0"/>
                                          </p:val>
                                        </p:tav>
                                        <p:tav tm="100000">
                                          <p:val>
                                            <p:strVal val="#ppt_w"/>
                                          </p:val>
                                        </p:tav>
                                      </p:tavLst>
                                    </p:anim>
                                  </p:childTnLst>
                                </p:cTn>
                              </p:par>
                              <p:par>
                                <p:cTn id="97" presetID="35" presetClass="entr" presetSubtype="0" fill="hold" nodeType="withEffect">
                                  <p:stCondLst>
                                    <p:cond delay="0"/>
                                  </p:stCondLst>
                                  <p:childTnLst>
                                    <p:set>
                                      <p:cBhvr>
                                        <p:cTn id="98" dur="1" fill="hold">
                                          <p:stCondLst>
                                            <p:cond delay="0"/>
                                          </p:stCondLst>
                                        </p:cTn>
                                        <p:tgtEl>
                                          <p:spTgt spid="48131">
                                            <p:txEl>
                                              <p:pRg st="13" end="13"/>
                                            </p:txEl>
                                          </p:spTgt>
                                        </p:tgtEl>
                                        <p:attrNameLst>
                                          <p:attrName>style.visibility</p:attrName>
                                        </p:attrNameLst>
                                      </p:cBhvr>
                                      <p:to>
                                        <p:strVal val="visible"/>
                                      </p:to>
                                    </p:set>
                                    <p:animEffect transition="in" filter="fade">
                                      <p:cBhvr>
                                        <p:cTn id="99" dur="2000"/>
                                        <p:tgtEl>
                                          <p:spTgt spid="48131">
                                            <p:txEl>
                                              <p:pRg st="13" end="13"/>
                                            </p:txEl>
                                          </p:spTgt>
                                        </p:tgtEl>
                                      </p:cBhvr>
                                    </p:animEffect>
                                    <p:anim calcmode="lin" valueType="num">
                                      <p:cBhvr>
                                        <p:cTn id="100" dur="2000" fill="hold"/>
                                        <p:tgtEl>
                                          <p:spTgt spid="48131">
                                            <p:txEl>
                                              <p:pRg st="13" end="13"/>
                                            </p:txEl>
                                          </p:spTgt>
                                        </p:tgtEl>
                                        <p:attrNameLst>
                                          <p:attrName>style.rotation</p:attrName>
                                        </p:attrNameLst>
                                      </p:cBhvr>
                                      <p:tavLst>
                                        <p:tav tm="0">
                                          <p:val>
                                            <p:fltVal val="720"/>
                                          </p:val>
                                        </p:tav>
                                        <p:tav tm="100000">
                                          <p:val>
                                            <p:fltVal val="0"/>
                                          </p:val>
                                        </p:tav>
                                      </p:tavLst>
                                    </p:anim>
                                    <p:anim calcmode="lin" valueType="num">
                                      <p:cBhvr>
                                        <p:cTn id="101" dur="2000" fill="hold"/>
                                        <p:tgtEl>
                                          <p:spTgt spid="48131">
                                            <p:txEl>
                                              <p:pRg st="13" end="13"/>
                                            </p:txEl>
                                          </p:spTgt>
                                        </p:tgtEl>
                                        <p:attrNameLst>
                                          <p:attrName>ppt_h</p:attrName>
                                        </p:attrNameLst>
                                      </p:cBhvr>
                                      <p:tavLst>
                                        <p:tav tm="0">
                                          <p:val>
                                            <p:fltVal val="0"/>
                                          </p:val>
                                        </p:tav>
                                        <p:tav tm="100000">
                                          <p:val>
                                            <p:strVal val="#ppt_h"/>
                                          </p:val>
                                        </p:tav>
                                      </p:tavLst>
                                    </p:anim>
                                    <p:anim calcmode="lin" valueType="num">
                                      <p:cBhvr>
                                        <p:cTn id="102" dur="2000" fill="hold"/>
                                        <p:tgtEl>
                                          <p:spTgt spid="48131">
                                            <p:txEl>
                                              <p:pRg st="13" end="13"/>
                                            </p:txEl>
                                          </p:spTgt>
                                        </p:tgtEl>
                                        <p:attrNameLst>
                                          <p:attrName>ppt_w</p:attrName>
                                        </p:attrNameLst>
                                      </p:cBhvr>
                                      <p:tavLst>
                                        <p:tav tm="0">
                                          <p:val>
                                            <p:fltVal val="0"/>
                                          </p:val>
                                        </p:tav>
                                        <p:tav tm="100000">
                                          <p:val>
                                            <p:strVal val="#ppt_w"/>
                                          </p:val>
                                        </p:tav>
                                      </p:tavLst>
                                    </p:anim>
                                  </p:childTnLst>
                                </p:cTn>
                              </p:par>
                              <p:par>
                                <p:cTn id="103" presetID="35" presetClass="entr" presetSubtype="0" fill="hold" nodeType="withEffect">
                                  <p:stCondLst>
                                    <p:cond delay="0"/>
                                  </p:stCondLst>
                                  <p:childTnLst>
                                    <p:set>
                                      <p:cBhvr>
                                        <p:cTn id="104" dur="1" fill="hold">
                                          <p:stCondLst>
                                            <p:cond delay="0"/>
                                          </p:stCondLst>
                                        </p:cTn>
                                        <p:tgtEl>
                                          <p:spTgt spid="48131">
                                            <p:txEl>
                                              <p:pRg st="14" end="14"/>
                                            </p:txEl>
                                          </p:spTgt>
                                        </p:tgtEl>
                                        <p:attrNameLst>
                                          <p:attrName>style.visibility</p:attrName>
                                        </p:attrNameLst>
                                      </p:cBhvr>
                                      <p:to>
                                        <p:strVal val="visible"/>
                                      </p:to>
                                    </p:set>
                                    <p:animEffect transition="in" filter="fade">
                                      <p:cBhvr>
                                        <p:cTn id="105" dur="2000"/>
                                        <p:tgtEl>
                                          <p:spTgt spid="48131">
                                            <p:txEl>
                                              <p:pRg st="14" end="14"/>
                                            </p:txEl>
                                          </p:spTgt>
                                        </p:tgtEl>
                                      </p:cBhvr>
                                    </p:animEffect>
                                    <p:anim calcmode="lin" valueType="num">
                                      <p:cBhvr>
                                        <p:cTn id="106" dur="2000" fill="hold"/>
                                        <p:tgtEl>
                                          <p:spTgt spid="48131">
                                            <p:txEl>
                                              <p:pRg st="14" end="14"/>
                                            </p:txEl>
                                          </p:spTgt>
                                        </p:tgtEl>
                                        <p:attrNameLst>
                                          <p:attrName>style.rotation</p:attrName>
                                        </p:attrNameLst>
                                      </p:cBhvr>
                                      <p:tavLst>
                                        <p:tav tm="0">
                                          <p:val>
                                            <p:fltVal val="720"/>
                                          </p:val>
                                        </p:tav>
                                        <p:tav tm="100000">
                                          <p:val>
                                            <p:fltVal val="0"/>
                                          </p:val>
                                        </p:tav>
                                      </p:tavLst>
                                    </p:anim>
                                    <p:anim calcmode="lin" valueType="num">
                                      <p:cBhvr>
                                        <p:cTn id="107" dur="2000" fill="hold"/>
                                        <p:tgtEl>
                                          <p:spTgt spid="48131">
                                            <p:txEl>
                                              <p:pRg st="14" end="14"/>
                                            </p:txEl>
                                          </p:spTgt>
                                        </p:tgtEl>
                                        <p:attrNameLst>
                                          <p:attrName>ppt_h</p:attrName>
                                        </p:attrNameLst>
                                      </p:cBhvr>
                                      <p:tavLst>
                                        <p:tav tm="0">
                                          <p:val>
                                            <p:fltVal val="0"/>
                                          </p:val>
                                        </p:tav>
                                        <p:tav tm="100000">
                                          <p:val>
                                            <p:strVal val="#ppt_h"/>
                                          </p:val>
                                        </p:tav>
                                      </p:tavLst>
                                    </p:anim>
                                    <p:anim calcmode="lin" valueType="num">
                                      <p:cBhvr>
                                        <p:cTn id="108" dur="2000" fill="hold"/>
                                        <p:tgtEl>
                                          <p:spTgt spid="48131">
                                            <p:txEl>
                                              <p:pRg st="14" end="14"/>
                                            </p:txEl>
                                          </p:spTgt>
                                        </p:tgtEl>
                                        <p:attrNameLst>
                                          <p:attrName>ppt_w</p:attrName>
                                        </p:attrNameLst>
                                      </p:cBhvr>
                                      <p:tavLst>
                                        <p:tav tm="0">
                                          <p:val>
                                            <p:fltVal val="0"/>
                                          </p:val>
                                        </p:tav>
                                        <p:tav tm="100000">
                                          <p:val>
                                            <p:strVal val="#ppt_w"/>
                                          </p:val>
                                        </p:tav>
                                      </p:tavLst>
                                    </p:anim>
                                  </p:childTnLst>
                                </p:cTn>
                              </p:par>
                              <p:par>
                                <p:cTn id="109" presetID="35" presetClass="entr" presetSubtype="0" fill="hold" nodeType="withEffect">
                                  <p:stCondLst>
                                    <p:cond delay="0"/>
                                  </p:stCondLst>
                                  <p:childTnLst>
                                    <p:set>
                                      <p:cBhvr>
                                        <p:cTn id="110" dur="1" fill="hold">
                                          <p:stCondLst>
                                            <p:cond delay="0"/>
                                          </p:stCondLst>
                                        </p:cTn>
                                        <p:tgtEl>
                                          <p:spTgt spid="48131">
                                            <p:txEl>
                                              <p:pRg st="15" end="15"/>
                                            </p:txEl>
                                          </p:spTgt>
                                        </p:tgtEl>
                                        <p:attrNameLst>
                                          <p:attrName>style.visibility</p:attrName>
                                        </p:attrNameLst>
                                      </p:cBhvr>
                                      <p:to>
                                        <p:strVal val="visible"/>
                                      </p:to>
                                    </p:set>
                                    <p:animEffect transition="in" filter="fade">
                                      <p:cBhvr>
                                        <p:cTn id="111" dur="2000"/>
                                        <p:tgtEl>
                                          <p:spTgt spid="48131">
                                            <p:txEl>
                                              <p:pRg st="15" end="15"/>
                                            </p:txEl>
                                          </p:spTgt>
                                        </p:tgtEl>
                                      </p:cBhvr>
                                    </p:animEffect>
                                    <p:anim calcmode="lin" valueType="num">
                                      <p:cBhvr>
                                        <p:cTn id="112" dur="2000" fill="hold"/>
                                        <p:tgtEl>
                                          <p:spTgt spid="48131">
                                            <p:txEl>
                                              <p:pRg st="15" end="15"/>
                                            </p:txEl>
                                          </p:spTgt>
                                        </p:tgtEl>
                                        <p:attrNameLst>
                                          <p:attrName>style.rotation</p:attrName>
                                        </p:attrNameLst>
                                      </p:cBhvr>
                                      <p:tavLst>
                                        <p:tav tm="0">
                                          <p:val>
                                            <p:fltVal val="720"/>
                                          </p:val>
                                        </p:tav>
                                        <p:tav tm="100000">
                                          <p:val>
                                            <p:fltVal val="0"/>
                                          </p:val>
                                        </p:tav>
                                      </p:tavLst>
                                    </p:anim>
                                    <p:anim calcmode="lin" valueType="num">
                                      <p:cBhvr>
                                        <p:cTn id="113" dur="2000" fill="hold"/>
                                        <p:tgtEl>
                                          <p:spTgt spid="48131">
                                            <p:txEl>
                                              <p:pRg st="15" end="15"/>
                                            </p:txEl>
                                          </p:spTgt>
                                        </p:tgtEl>
                                        <p:attrNameLst>
                                          <p:attrName>ppt_h</p:attrName>
                                        </p:attrNameLst>
                                      </p:cBhvr>
                                      <p:tavLst>
                                        <p:tav tm="0">
                                          <p:val>
                                            <p:fltVal val="0"/>
                                          </p:val>
                                        </p:tav>
                                        <p:tav tm="100000">
                                          <p:val>
                                            <p:strVal val="#ppt_h"/>
                                          </p:val>
                                        </p:tav>
                                      </p:tavLst>
                                    </p:anim>
                                    <p:anim calcmode="lin" valueType="num">
                                      <p:cBhvr>
                                        <p:cTn id="114" dur="2000" fill="hold"/>
                                        <p:tgtEl>
                                          <p:spTgt spid="48131">
                                            <p:txEl>
                                              <p:pRg st="15" end="1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rgbClr val="6600CC"/>
                </a:solidFill>
                <a:latin typeface="Arial" charset="0"/>
              </a:rPr>
              <a:t> </a:t>
            </a:r>
            <a:r>
              <a:rPr lang="ru-RU" b="1" dirty="0" smtClean="0">
                <a:solidFill>
                  <a:srgbClr val="CC3300"/>
                </a:solidFill>
                <a:latin typeface="Arial" charset="0"/>
              </a:rPr>
              <a:t>Каролина </a:t>
            </a:r>
            <a:r>
              <a:rPr lang="ru-RU" b="1" dirty="0" err="1" smtClean="0">
                <a:solidFill>
                  <a:srgbClr val="CC3300"/>
                </a:solidFill>
                <a:latin typeface="Arial" charset="0"/>
              </a:rPr>
              <a:t>Собаньская</a:t>
            </a:r>
            <a:endParaRPr lang="ru-RU" dirty="0"/>
          </a:p>
        </p:txBody>
      </p:sp>
      <p:pic>
        <p:nvPicPr>
          <p:cNvPr id="4" name="Picture 4"/>
          <p:cNvPicPr>
            <a:picLocks noGrp="1" noChangeAspect="1" noChangeArrowheads="1"/>
          </p:cNvPicPr>
          <p:nvPr>
            <p:ph idx="1"/>
          </p:nvPr>
        </p:nvPicPr>
        <p:blipFill>
          <a:blip r:embed="rId2"/>
          <a:srcRect/>
          <a:stretch>
            <a:fillRect/>
          </a:stretch>
        </p:blipFill>
        <p:spPr bwMode="auto">
          <a:xfrm>
            <a:off x="1905000" y="1219200"/>
            <a:ext cx="5105400" cy="5486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2"/>
                                        </p:tgtEl>
                                        <p:attrNameLst>
                                          <p:attrName>fillcolor</p:attrName>
                                        </p:attrNameLst>
                                      </p:cBhvr>
                                      <p:tavLst>
                                        <p:tav tm="0">
                                          <p:val>
                                            <p:clrVal>
                                              <a:schemeClr val="accent2"/>
                                            </p:clrVal>
                                          </p:val>
                                        </p:tav>
                                        <p:tav tm="50000">
                                          <p:val>
                                            <p:clrVal>
                                              <a:schemeClr val="hlink"/>
                                            </p:clrVal>
                                          </p:val>
                                        </p:tav>
                                      </p:tavLst>
                                    </p:anim>
                                    <p:set>
                                      <p:cBhvr>
                                        <p:cTn id="13"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Что в имени тебе  моём?»</a:t>
            </a:r>
            <a:endParaRPr lang="ru-RU" dirty="0"/>
          </a:p>
        </p:txBody>
      </p:sp>
      <p:sp>
        <p:nvSpPr>
          <p:cNvPr id="3" name="Содержимое 2"/>
          <p:cNvSpPr>
            <a:spLocks noGrp="1"/>
          </p:cNvSpPr>
          <p:nvPr>
            <p:ph sz="half" idx="1"/>
          </p:nvPr>
        </p:nvSpPr>
        <p:spPr/>
        <p:txBody>
          <a:bodyPr>
            <a:normAutofit/>
          </a:bodyPr>
          <a:lstStyle/>
          <a:p>
            <a:pPr>
              <a:buNone/>
            </a:pPr>
            <a:endParaRPr lang="ru-RU" sz="1400" dirty="0" smtClean="0"/>
          </a:p>
          <a:p>
            <a:pPr>
              <a:buNone/>
            </a:pPr>
            <a:r>
              <a:rPr lang="ru-RU" sz="1800" b="1" dirty="0" smtClean="0">
                <a:solidFill>
                  <a:srgbClr val="00B0F0"/>
                </a:solidFill>
              </a:rPr>
              <a:t>Что в имени тебе моём?</a:t>
            </a:r>
          </a:p>
          <a:p>
            <a:pPr>
              <a:buNone/>
            </a:pPr>
            <a:r>
              <a:rPr lang="ru-RU" sz="1800" b="1" dirty="0" smtClean="0">
                <a:solidFill>
                  <a:srgbClr val="00B0F0"/>
                </a:solidFill>
              </a:rPr>
              <a:t>Оно умрёт, как шум печальный</a:t>
            </a:r>
          </a:p>
          <a:p>
            <a:pPr>
              <a:buNone/>
            </a:pPr>
            <a:r>
              <a:rPr lang="ru-RU" sz="1800" b="1" dirty="0" smtClean="0">
                <a:solidFill>
                  <a:srgbClr val="00B0F0"/>
                </a:solidFill>
              </a:rPr>
              <a:t>Волны, плеснувшей в берег дальний,</a:t>
            </a:r>
          </a:p>
          <a:p>
            <a:pPr>
              <a:buNone/>
            </a:pPr>
            <a:r>
              <a:rPr lang="ru-RU" sz="1800" b="1" dirty="0" smtClean="0">
                <a:solidFill>
                  <a:srgbClr val="00B0F0"/>
                </a:solidFill>
              </a:rPr>
              <a:t>Как звук ночной в лесу глухом.</a:t>
            </a:r>
          </a:p>
          <a:p>
            <a:pPr>
              <a:buNone/>
            </a:pPr>
            <a:endParaRPr lang="ru-RU" sz="1800" b="1" dirty="0" smtClean="0">
              <a:solidFill>
                <a:srgbClr val="00B0F0"/>
              </a:solidFill>
            </a:endParaRPr>
          </a:p>
          <a:p>
            <a:pPr>
              <a:buNone/>
            </a:pPr>
            <a:endParaRPr lang="ru-RU" sz="1800" b="1" dirty="0" smtClean="0">
              <a:solidFill>
                <a:srgbClr val="00B0F0"/>
              </a:solidFill>
            </a:endParaRPr>
          </a:p>
          <a:p>
            <a:pPr>
              <a:buNone/>
            </a:pPr>
            <a:endParaRPr lang="ru-RU" sz="1800" b="1" dirty="0" smtClean="0">
              <a:solidFill>
                <a:srgbClr val="00B0F0"/>
              </a:solidFill>
            </a:endParaRPr>
          </a:p>
          <a:p>
            <a:pPr>
              <a:buNone/>
            </a:pPr>
            <a:endParaRPr lang="ru-RU" sz="1800" b="1" dirty="0" smtClean="0">
              <a:solidFill>
                <a:srgbClr val="00B0F0"/>
              </a:solidFill>
            </a:endParaRPr>
          </a:p>
          <a:p>
            <a:pPr>
              <a:buNone/>
            </a:pPr>
            <a:r>
              <a:rPr lang="ru-RU" sz="1800" b="1" dirty="0" smtClean="0">
                <a:solidFill>
                  <a:srgbClr val="00B0F0"/>
                </a:solidFill>
              </a:rPr>
              <a:t>Оно на памятном листке</a:t>
            </a:r>
          </a:p>
          <a:p>
            <a:pPr>
              <a:buNone/>
            </a:pPr>
            <a:r>
              <a:rPr lang="ru-RU" sz="1800" b="1" dirty="0" smtClean="0">
                <a:solidFill>
                  <a:srgbClr val="00B0F0"/>
                </a:solidFill>
              </a:rPr>
              <a:t>Оставит мёртвый след, подобный</a:t>
            </a:r>
          </a:p>
          <a:p>
            <a:pPr>
              <a:buNone/>
            </a:pPr>
            <a:r>
              <a:rPr lang="ru-RU" sz="1800" b="1" dirty="0" smtClean="0">
                <a:solidFill>
                  <a:srgbClr val="00B0F0"/>
                </a:solidFill>
              </a:rPr>
              <a:t>Узору надписи надгробной</a:t>
            </a:r>
          </a:p>
          <a:p>
            <a:pPr>
              <a:buNone/>
            </a:pPr>
            <a:r>
              <a:rPr lang="ru-RU" sz="1800" b="1" dirty="0" smtClean="0">
                <a:solidFill>
                  <a:srgbClr val="00B0F0"/>
                </a:solidFill>
              </a:rPr>
              <a:t>На непонятном языке.</a:t>
            </a:r>
            <a:endParaRPr lang="ru-RU" sz="1800" b="1" dirty="0">
              <a:solidFill>
                <a:srgbClr val="00B0F0"/>
              </a:solidFill>
            </a:endParaRPr>
          </a:p>
        </p:txBody>
      </p:sp>
      <p:sp>
        <p:nvSpPr>
          <p:cNvPr id="4" name="Содержимое 3"/>
          <p:cNvSpPr>
            <a:spLocks noGrp="1"/>
          </p:cNvSpPr>
          <p:nvPr>
            <p:ph sz="half" idx="2"/>
          </p:nvPr>
        </p:nvSpPr>
        <p:spPr/>
        <p:txBody>
          <a:bodyPr>
            <a:normAutofit/>
          </a:bodyPr>
          <a:lstStyle/>
          <a:p>
            <a:pPr>
              <a:buNone/>
            </a:pPr>
            <a:endParaRPr lang="ru-RU" sz="1400" dirty="0" smtClean="0"/>
          </a:p>
          <a:p>
            <a:pPr>
              <a:buNone/>
            </a:pPr>
            <a:r>
              <a:rPr lang="ru-RU" sz="1800" b="1" dirty="0" smtClean="0">
                <a:solidFill>
                  <a:srgbClr val="00B0F0"/>
                </a:solidFill>
              </a:rPr>
              <a:t>Что в нём? Забытое давно</a:t>
            </a:r>
          </a:p>
          <a:p>
            <a:pPr>
              <a:buNone/>
            </a:pPr>
            <a:r>
              <a:rPr lang="ru-RU" sz="1800" b="1" dirty="0" smtClean="0">
                <a:solidFill>
                  <a:srgbClr val="00B0F0"/>
                </a:solidFill>
              </a:rPr>
              <a:t>В волненьях новых и мятежных,</a:t>
            </a:r>
          </a:p>
          <a:p>
            <a:pPr>
              <a:buNone/>
            </a:pPr>
            <a:r>
              <a:rPr lang="ru-RU" sz="1800" b="1" dirty="0" smtClean="0">
                <a:solidFill>
                  <a:srgbClr val="00B0F0"/>
                </a:solidFill>
              </a:rPr>
              <a:t>Твоей душе не даст оно</a:t>
            </a:r>
          </a:p>
          <a:p>
            <a:pPr>
              <a:buNone/>
            </a:pPr>
            <a:r>
              <a:rPr lang="ru-RU" sz="1800" b="1" dirty="0" smtClean="0">
                <a:solidFill>
                  <a:srgbClr val="00B0F0"/>
                </a:solidFill>
              </a:rPr>
              <a:t>Воспоминаний чистых, нежных.</a:t>
            </a:r>
          </a:p>
          <a:p>
            <a:pPr>
              <a:buNone/>
            </a:pPr>
            <a:endParaRPr lang="ru-RU" sz="1800" b="1" dirty="0" smtClean="0">
              <a:solidFill>
                <a:srgbClr val="00B0F0"/>
              </a:solidFill>
            </a:endParaRPr>
          </a:p>
          <a:p>
            <a:pPr>
              <a:buNone/>
            </a:pPr>
            <a:endParaRPr lang="ru-RU" sz="1800" b="1" dirty="0" smtClean="0">
              <a:solidFill>
                <a:srgbClr val="00B0F0"/>
              </a:solidFill>
            </a:endParaRPr>
          </a:p>
          <a:p>
            <a:pPr>
              <a:buNone/>
            </a:pPr>
            <a:endParaRPr lang="ru-RU" sz="1800" b="1" dirty="0" smtClean="0">
              <a:solidFill>
                <a:srgbClr val="00B0F0"/>
              </a:solidFill>
            </a:endParaRPr>
          </a:p>
          <a:p>
            <a:pPr>
              <a:buNone/>
            </a:pPr>
            <a:endParaRPr lang="ru-RU" sz="1800" b="1" dirty="0" smtClean="0">
              <a:solidFill>
                <a:srgbClr val="00B0F0"/>
              </a:solidFill>
            </a:endParaRPr>
          </a:p>
          <a:p>
            <a:pPr>
              <a:buNone/>
            </a:pPr>
            <a:endParaRPr lang="ru-RU" sz="1800" b="1" dirty="0" smtClean="0">
              <a:solidFill>
                <a:srgbClr val="00B0F0"/>
              </a:solidFill>
            </a:endParaRPr>
          </a:p>
          <a:p>
            <a:pPr>
              <a:buNone/>
            </a:pPr>
            <a:r>
              <a:rPr lang="ru-RU" sz="1800" b="1" dirty="0" smtClean="0">
                <a:solidFill>
                  <a:srgbClr val="00B0F0"/>
                </a:solidFill>
              </a:rPr>
              <a:t>Но в день печали, в тишине,</a:t>
            </a:r>
          </a:p>
          <a:p>
            <a:pPr>
              <a:buNone/>
            </a:pPr>
            <a:r>
              <a:rPr lang="ru-RU" sz="1800" b="1" dirty="0" smtClean="0">
                <a:solidFill>
                  <a:srgbClr val="00B0F0"/>
                </a:solidFill>
              </a:rPr>
              <a:t>Произнеси его тоскуя:</a:t>
            </a:r>
          </a:p>
          <a:p>
            <a:pPr>
              <a:buNone/>
            </a:pPr>
            <a:r>
              <a:rPr lang="ru-RU" sz="1800" b="1" dirty="0" smtClean="0">
                <a:solidFill>
                  <a:srgbClr val="00B0F0"/>
                </a:solidFill>
              </a:rPr>
              <a:t>Скажи: есть память обо мне,</a:t>
            </a:r>
          </a:p>
          <a:p>
            <a:pPr>
              <a:buNone/>
            </a:pPr>
            <a:r>
              <a:rPr lang="ru-RU" sz="1800" b="1" dirty="0" smtClean="0">
                <a:solidFill>
                  <a:srgbClr val="00B0F0"/>
                </a:solidFill>
              </a:rPr>
              <a:t>Есть в мире сердце, где живу я…</a:t>
            </a:r>
            <a:endParaRPr lang="ru-RU" sz="1800" b="1" dirty="0">
              <a:solidFill>
                <a:srgbClr val="00B0F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2" end="2"/>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3" end="3"/>
                                            </p:txEl>
                                          </p:spTgt>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4" end="4"/>
                                            </p:txEl>
                                          </p:spTgt>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2000"/>
                                        <p:tgtEl>
                                          <p:spTgt spid="3">
                                            <p:txEl>
                                              <p:pRg st="9" end="9"/>
                                            </p:txEl>
                                          </p:spTgt>
                                        </p:tgtEl>
                                      </p:cBhvr>
                                    </p:animEffect>
                                    <p:anim calcmode="lin" valueType="num">
                                      <p:cBhvr>
                                        <p:cTn id="32" dur="2000" fill="hold"/>
                                        <p:tgtEl>
                                          <p:spTgt spid="3">
                                            <p:txEl>
                                              <p:pRg st="9" end="9"/>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9" end="9"/>
                                            </p:txEl>
                                          </p:spTgt>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anim calcmode="lin" valueType="num">
                                      <p:cBhvr>
                                        <p:cTn id="38" dur="2000" fill="hold"/>
                                        <p:tgtEl>
                                          <p:spTgt spid="3">
                                            <p:txEl>
                                              <p:pRg st="10" end="10"/>
                                            </p:txEl>
                                          </p:spTgt>
                                        </p:tgtEl>
                                        <p:attrNameLst>
                                          <p:attrName>style.rotation</p:attrName>
                                        </p:attrNameLst>
                                      </p:cBhvr>
                                      <p:tavLst>
                                        <p:tav tm="0">
                                          <p:val>
                                            <p:fltVal val="720"/>
                                          </p:val>
                                        </p:tav>
                                        <p:tav tm="100000">
                                          <p:val>
                                            <p:fltVal val="0"/>
                                          </p:val>
                                        </p:tav>
                                      </p:tavLst>
                                    </p:anim>
                                    <p:anim calcmode="lin" valueType="num">
                                      <p:cBhvr>
                                        <p:cTn id="39" dur="2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40" dur="2000" fill="hold"/>
                                        <p:tgtEl>
                                          <p:spTgt spid="3">
                                            <p:txEl>
                                              <p:pRg st="10" end="10"/>
                                            </p:txEl>
                                          </p:spTgt>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2000"/>
                                        <p:tgtEl>
                                          <p:spTgt spid="3">
                                            <p:txEl>
                                              <p:pRg st="11" end="11"/>
                                            </p:txEl>
                                          </p:spTgt>
                                        </p:tgtEl>
                                      </p:cBhvr>
                                    </p:animEffect>
                                    <p:anim calcmode="lin" valueType="num">
                                      <p:cBhvr>
                                        <p:cTn id="44" dur="2000" fill="hold"/>
                                        <p:tgtEl>
                                          <p:spTgt spid="3">
                                            <p:txEl>
                                              <p:pRg st="11" end="11"/>
                                            </p:txEl>
                                          </p:spTgt>
                                        </p:tgtEl>
                                        <p:attrNameLst>
                                          <p:attrName>style.rotation</p:attrName>
                                        </p:attrNameLst>
                                      </p:cBhvr>
                                      <p:tavLst>
                                        <p:tav tm="0">
                                          <p:val>
                                            <p:fltVal val="720"/>
                                          </p:val>
                                        </p:tav>
                                        <p:tav tm="100000">
                                          <p:val>
                                            <p:fltVal val="0"/>
                                          </p:val>
                                        </p:tav>
                                      </p:tavLst>
                                    </p:anim>
                                    <p:anim calcmode="lin" valueType="num">
                                      <p:cBhvr>
                                        <p:cTn id="45" dur="2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11" end="11"/>
                                            </p:txEl>
                                          </p:spTgt>
                                        </p:tgtEl>
                                        <p:attrNameLst>
                                          <p:attrName>ppt_w</p:attrName>
                                        </p:attrNameLst>
                                      </p:cBhvr>
                                      <p:tavLst>
                                        <p:tav tm="0">
                                          <p:val>
                                            <p:fltVal val="0"/>
                                          </p:val>
                                        </p:tav>
                                        <p:tav tm="100000">
                                          <p:val>
                                            <p:strVal val="#ppt_w"/>
                                          </p:val>
                                        </p:tav>
                                      </p:tavLst>
                                    </p:anim>
                                  </p:childTnLst>
                                </p:cTn>
                              </p:par>
                              <p:par>
                                <p:cTn id="47" presetID="35"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2000"/>
                                        <p:tgtEl>
                                          <p:spTgt spid="3">
                                            <p:txEl>
                                              <p:pRg st="12" end="12"/>
                                            </p:txEl>
                                          </p:spTgt>
                                        </p:tgtEl>
                                      </p:cBhvr>
                                    </p:animEffect>
                                    <p:anim calcmode="lin" valueType="num">
                                      <p:cBhvr>
                                        <p:cTn id="50" dur="2000" fill="hold"/>
                                        <p:tgtEl>
                                          <p:spTgt spid="3">
                                            <p:txEl>
                                              <p:pRg st="12" end="12"/>
                                            </p:txEl>
                                          </p:spTgt>
                                        </p:tgtEl>
                                        <p:attrNameLst>
                                          <p:attrName>style.rotation</p:attrName>
                                        </p:attrNameLst>
                                      </p:cBhvr>
                                      <p:tavLst>
                                        <p:tav tm="0">
                                          <p:val>
                                            <p:fltVal val="720"/>
                                          </p:val>
                                        </p:tav>
                                        <p:tav tm="100000">
                                          <p:val>
                                            <p:fltVal val="0"/>
                                          </p:val>
                                        </p:tav>
                                      </p:tavLst>
                                    </p:anim>
                                    <p:anim calcmode="lin" valueType="num">
                                      <p:cBhvr>
                                        <p:cTn id="51" dur="2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12" end="12"/>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fade">
                                      <p:cBhvr>
                                        <p:cTn id="57" dur="2000"/>
                                        <p:tgtEl>
                                          <p:spTgt spid="4">
                                            <p:txEl>
                                              <p:pRg st="1" end="1"/>
                                            </p:txEl>
                                          </p:spTgt>
                                        </p:tgtEl>
                                      </p:cBhvr>
                                    </p:animEffect>
                                    <p:anim calcmode="lin" valueType="num">
                                      <p:cBhvr>
                                        <p:cTn id="58"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59"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0" dur="2000" fill="hold"/>
                                        <p:tgtEl>
                                          <p:spTgt spid="4">
                                            <p:txEl>
                                              <p:pRg st="1" end="1"/>
                                            </p:txEl>
                                          </p:spTgt>
                                        </p:tgtEl>
                                        <p:attrNameLst>
                                          <p:attrName>ppt_w</p:attrName>
                                        </p:attrNameLst>
                                      </p:cBhvr>
                                      <p:tavLst>
                                        <p:tav tm="0">
                                          <p:val>
                                            <p:fltVal val="0"/>
                                          </p:val>
                                        </p:tav>
                                        <p:tav tm="100000">
                                          <p:val>
                                            <p:strVal val="#ppt_w"/>
                                          </p:val>
                                        </p:tav>
                                      </p:tavLst>
                                    </p:anim>
                                  </p:childTnLst>
                                </p:cTn>
                              </p:par>
                              <p:par>
                                <p:cTn id="61" presetID="35" presetClass="entr" presetSubtype="0" fill="hold" nodeType="with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2000"/>
                                        <p:tgtEl>
                                          <p:spTgt spid="4">
                                            <p:txEl>
                                              <p:pRg st="2" end="2"/>
                                            </p:txEl>
                                          </p:spTgt>
                                        </p:tgtEl>
                                      </p:cBhvr>
                                    </p:animEffect>
                                    <p:anim calcmode="lin" valueType="num">
                                      <p:cBhvr>
                                        <p:cTn id="64"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65"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6" dur="2000" fill="hold"/>
                                        <p:tgtEl>
                                          <p:spTgt spid="4">
                                            <p:txEl>
                                              <p:pRg st="2" end="2"/>
                                            </p:txEl>
                                          </p:spTgt>
                                        </p:tgtEl>
                                        <p:attrNameLst>
                                          <p:attrName>ppt_w</p:attrName>
                                        </p:attrNameLst>
                                      </p:cBhvr>
                                      <p:tavLst>
                                        <p:tav tm="0">
                                          <p:val>
                                            <p:fltVal val="0"/>
                                          </p:val>
                                        </p:tav>
                                        <p:tav tm="100000">
                                          <p:val>
                                            <p:strVal val="#ppt_w"/>
                                          </p:val>
                                        </p:tav>
                                      </p:tavLst>
                                    </p:anim>
                                  </p:childTnLst>
                                </p:cTn>
                              </p:par>
                              <p:par>
                                <p:cTn id="67" presetID="35" presetClass="entr" presetSubtype="0" fill="hold" nodeType="with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Effect transition="in" filter="fade">
                                      <p:cBhvr>
                                        <p:cTn id="69" dur="2000"/>
                                        <p:tgtEl>
                                          <p:spTgt spid="4">
                                            <p:txEl>
                                              <p:pRg st="3" end="3"/>
                                            </p:txEl>
                                          </p:spTgt>
                                        </p:tgtEl>
                                      </p:cBhvr>
                                    </p:animEffect>
                                    <p:anim calcmode="lin" valueType="num">
                                      <p:cBhvr>
                                        <p:cTn id="70" dur="2000" fill="hold"/>
                                        <p:tgtEl>
                                          <p:spTgt spid="4">
                                            <p:txEl>
                                              <p:pRg st="3" end="3"/>
                                            </p:txEl>
                                          </p:spTgt>
                                        </p:tgtEl>
                                        <p:attrNameLst>
                                          <p:attrName>style.rotation</p:attrName>
                                        </p:attrNameLst>
                                      </p:cBhvr>
                                      <p:tavLst>
                                        <p:tav tm="0">
                                          <p:val>
                                            <p:fltVal val="720"/>
                                          </p:val>
                                        </p:tav>
                                        <p:tav tm="100000">
                                          <p:val>
                                            <p:fltVal val="0"/>
                                          </p:val>
                                        </p:tav>
                                      </p:tavLst>
                                    </p:anim>
                                    <p:anim calcmode="lin" valueType="num">
                                      <p:cBhvr>
                                        <p:cTn id="71"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72" dur="2000" fill="hold"/>
                                        <p:tgtEl>
                                          <p:spTgt spid="4">
                                            <p:txEl>
                                              <p:pRg st="3" end="3"/>
                                            </p:txEl>
                                          </p:spTgt>
                                        </p:tgtEl>
                                        <p:attrNameLst>
                                          <p:attrName>ppt_w</p:attrName>
                                        </p:attrNameLst>
                                      </p:cBhvr>
                                      <p:tavLst>
                                        <p:tav tm="0">
                                          <p:val>
                                            <p:fltVal val="0"/>
                                          </p:val>
                                        </p:tav>
                                        <p:tav tm="100000">
                                          <p:val>
                                            <p:strVal val="#ppt_w"/>
                                          </p:val>
                                        </p:tav>
                                      </p:tavLst>
                                    </p:anim>
                                  </p:childTnLst>
                                </p:cTn>
                              </p:par>
                              <p:par>
                                <p:cTn id="73" presetID="35" presetClass="entr" presetSubtype="0" fill="hold" nodeType="with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Effect transition="in" filter="fade">
                                      <p:cBhvr>
                                        <p:cTn id="75" dur="2000"/>
                                        <p:tgtEl>
                                          <p:spTgt spid="4">
                                            <p:txEl>
                                              <p:pRg st="4" end="4"/>
                                            </p:txEl>
                                          </p:spTgt>
                                        </p:tgtEl>
                                      </p:cBhvr>
                                    </p:animEffect>
                                    <p:anim calcmode="lin" valueType="num">
                                      <p:cBhvr>
                                        <p:cTn id="76" dur="2000" fill="hold"/>
                                        <p:tgtEl>
                                          <p:spTgt spid="4">
                                            <p:txEl>
                                              <p:pRg st="4" end="4"/>
                                            </p:txEl>
                                          </p:spTgt>
                                        </p:tgtEl>
                                        <p:attrNameLst>
                                          <p:attrName>style.rotation</p:attrName>
                                        </p:attrNameLst>
                                      </p:cBhvr>
                                      <p:tavLst>
                                        <p:tav tm="0">
                                          <p:val>
                                            <p:fltVal val="720"/>
                                          </p:val>
                                        </p:tav>
                                        <p:tav tm="100000">
                                          <p:val>
                                            <p:fltVal val="0"/>
                                          </p:val>
                                        </p:tav>
                                      </p:tavLst>
                                    </p:anim>
                                    <p:anim calcmode="lin" valueType="num">
                                      <p:cBhvr>
                                        <p:cTn id="77" dur="2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8" dur="2000" fill="hold"/>
                                        <p:tgtEl>
                                          <p:spTgt spid="4">
                                            <p:txEl>
                                              <p:pRg st="4" end="4"/>
                                            </p:txEl>
                                          </p:spTgt>
                                        </p:tgtEl>
                                        <p:attrNameLst>
                                          <p:attrName>ppt_w</p:attrName>
                                        </p:attrNameLst>
                                      </p:cBhvr>
                                      <p:tavLst>
                                        <p:tav tm="0">
                                          <p:val>
                                            <p:fltVal val="0"/>
                                          </p:val>
                                        </p:tav>
                                        <p:tav tm="100000">
                                          <p:val>
                                            <p:strVal val="#ppt_w"/>
                                          </p:val>
                                        </p:tav>
                                      </p:tavLst>
                                    </p:anim>
                                  </p:childTnLst>
                                </p:cTn>
                              </p:par>
                              <p:par>
                                <p:cTn id="79" presetID="35" presetClass="entr" presetSubtype="0" fill="hold" nodeType="withEffect">
                                  <p:stCondLst>
                                    <p:cond delay="0"/>
                                  </p:stCondLst>
                                  <p:childTnLst>
                                    <p:set>
                                      <p:cBhvr>
                                        <p:cTn id="80" dur="1" fill="hold">
                                          <p:stCondLst>
                                            <p:cond delay="0"/>
                                          </p:stCondLst>
                                        </p:cTn>
                                        <p:tgtEl>
                                          <p:spTgt spid="4">
                                            <p:txEl>
                                              <p:pRg st="10" end="10"/>
                                            </p:txEl>
                                          </p:spTgt>
                                        </p:tgtEl>
                                        <p:attrNameLst>
                                          <p:attrName>style.visibility</p:attrName>
                                        </p:attrNameLst>
                                      </p:cBhvr>
                                      <p:to>
                                        <p:strVal val="visible"/>
                                      </p:to>
                                    </p:set>
                                    <p:animEffect transition="in" filter="fade">
                                      <p:cBhvr>
                                        <p:cTn id="81" dur="2000"/>
                                        <p:tgtEl>
                                          <p:spTgt spid="4">
                                            <p:txEl>
                                              <p:pRg st="10" end="10"/>
                                            </p:txEl>
                                          </p:spTgt>
                                        </p:tgtEl>
                                      </p:cBhvr>
                                    </p:animEffect>
                                    <p:anim calcmode="lin" valueType="num">
                                      <p:cBhvr>
                                        <p:cTn id="82" dur="2000" fill="hold"/>
                                        <p:tgtEl>
                                          <p:spTgt spid="4">
                                            <p:txEl>
                                              <p:pRg st="10" end="10"/>
                                            </p:txEl>
                                          </p:spTgt>
                                        </p:tgtEl>
                                        <p:attrNameLst>
                                          <p:attrName>style.rotation</p:attrName>
                                        </p:attrNameLst>
                                      </p:cBhvr>
                                      <p:tavLst>
                                        <p:tav tm="0">
                                          <p:val>
                                            <p:fltVal val="720"/>
                                          </p:val>
                                        </p:tav>
                                        <p:tav tm="100000">
                                          <p:val>
                                            <p:fltVal val="0"/>
                                          </p:val>
                                        </p:tav>
                                      </p:tavLst>
                                    </p:anim>
                                    <p:anim calcmode="lin" valueType="num">
                                      <p:cBhvr>
                                        <p:cTn id="83" dur="2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84" dur="2000" fill="hold"/>
                                        <p:tgtEl>
                                          <p:spTgt spid="4">
                                            <p:txEl>
                                              <p:pRg st="10" end="10"/>
                                            </p:txEl>
                                          </p:spTgt>
                                        </p:tgtEl>
                                        <p:attrNameLst>
                                          <p:attrName>ppt_w</p:attrName>
                                        </p:attrNameLst>
                                      </p:cBhvr>
                                      <p:tavLst>
                                        <p:tav tm="0">
                                          <p:val>
                                            <p:fltVal val="0"/>
                                          </p:val>
                                        </p:tav>
                                        <p:tav tm="100000">
                                          <p:val>
                                            <p:strVal val="#ppt_w"/>
                                          </p:val>
                                        </p:tav>
                                      </p:tavLst>
                                    </p:anim>
                                  </p:childTnLst>
                                </p:cTn>
                              </p:par>
                              <p:par>
                                <p:cTn id="85" presetID="35" presetClass="entr" presetSubtype="0" fill="hold" nodeType="withEffect">
                                  <p:stCondLst>
                                    <p:cond delay="0"/>
                                  </p:stCondLst>
                                  <p:childTnLst>
                                    <p:set>
                                      <p:cBhvr>
                                        <p:cTn id="86" dur="1" fill="hold">
                                          <p:stCondLst>
                                            <p:cond delay="0"/>
                                          </p:stCondLst>
                                        </p:cTn>
                                        <p:tgtEl>
                                          <p:spTgt spid="4">
                                            <p:txEl>
                                              <p:pRg st="11" end="11"/>
                                            </p:txEl>
                                          </p:spTgt>
                                        </p:tgtEl>
                                        <p:attrNameLst>
                                          <p:attrName>style.visibility</p:attrName>
                                        </p:attrNameLst>
                                      </p:cBhvr>
                                      <p:to>
                                        <p:strVal val="visible"/>
                                      </p:to>
                                    </p:set>
                                    <p:animEffect transition="in" filter="fade">
                                      <p:cBhvr>
                                        <p:cTn id="87" dur="2000"/>
                                        <p:tgtEl>
                                          <p:spTgt spid="4">
                                            <p:txEl>
                                              <p:pRg st="11" end="11"/>
                                            </p:txEl>
                                          </p:spTgt>
                                        </p:tgtEl>
                                      </p:cBhvr>
                                    </p:animEffect>
                                    <p:anim calcmode="lin" valueType="num">
                                      <p:cBhvr>
                                        <p:cTn id="88" dur="2000" fill="hold"/>
                                        <p:tgtEl>
                                          <p:spTgt spid="4">
                                            <p:txEl>
                                              <p:pRg st="11" end="11"/>
                                            </p:txEl>
                                          </p:spTgt>
                                        </p:tgtEl>
                                        <p:attrNameLst>
                                          <p:attrName>style.rotation</p:attrName>
                                        </p:attrNameLst>
                                      </p:cBhvr>
                                      <p:tavLst>
                                        <p:tav tm="0">
                                          <p:val>
                                            <p:fltVal val="720"/>
                                          </p:val>
                                        </p:tav>
                                        <p:tav tm="100000">
                                          <p:val>
                                            <p:fltVal val="0"/>
                                          </p:val>
                                        </p:tav>
                                      </p:tavLst>
                                    </p:anim>
                                    <p:anim calcmode="lin" valueType="num">
                                      <p:cBhvr>
                                        <p:cTn id="89" dur="2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90" dur="2000" fill="hold"/>
                                        <p:tgtEl>
                                          <p:spTgt spid="4">
                                            <p:txEl>
                                              <p:pRg st="11" end="11"/>
                                            </p:txEl>
                                          </p:spTgt>
                                        </p:tgtEl>
                                        <p:attrNameLst>
                                          <p:attrName>ppt_w</p:attrName>
                                        </p:attrNameLst>
                                      </p:cBhvr>
                                      <p:tavLst>
                                        <p:tav tm="0">
                                          <p:val>
                                            <p:fltVal val="0"/>
                                          </p:val>
                                        </p:tav>
                                        <p:tav tm="100000">
                                          <p:val>
                                            <p:strVal val="#ppt_w"/>
                                          </p:val>
                                        </p:tav>
                                      </p:tavLst>
                                    </p:anim>
                                  </p:childTnLst>
                                </p:cTn>
                              </p:par>
                              <p:par>
                                <p:cTn id="91" presetID="35" presetClass="entr" presetSubtype="0" fill="hold" nodeType="withEffect">
                                  <p:stCondLst>
                                    <p:cond delay="0"/>
                                  </p:stCondLst>
                                  <p:childTnLst>
                                    <p:set>
                                      <p:cBhvr>
                                        <p:cTn id="92" dur="1" fill="hold">
                                          <p:stCondLst>
                                            <p:cond delay="0"/>
                                          </p:stCondLst>
                                        </p:cTn>
                                        <p:tgtEl>
                                          <p:spTgt spid="4">
                                            <p:txEl>
                                              <p:pRg st="12" end="12"/>
                                            </p:txEl>
                                          </p:spTgt>
                                        </p:tgtEl>
                                        <p:attrNameLst>
                                          <p:attrName>style.visibility</p:attrName>
                                        </p:attrNameLst>
                                      </p:cBhvr>
                                      <p:to>
                                        <p:strVal val="visible"/>
                                      </p:to>
                                    </p:set>
                                    <p:animEffect transition="in" filter="fade">
                                      <p:cBhvr>
                                        <p:cTn id="93" dur="2000"/>
                                        <p:tgtEl>
                                          <p:spTgt spid="4">
                                            <p:txEl>
                                              <p:pRg st="12" end="12"/>
                                            </p:txEl>
                                          </p:spTgt>
                                        </p:tgtEl>
                                      </p:cBhvr>
                                    </p:animEffect>
                                    <p:anim calcmode="lin" valueType="num">
                                      <p:cBhvr>
                                        <p:cTn id="94" dur="2000" fill="hold"/>
                                        <p:tgtEl>
                                          <p:spTgt spid="4">
                                            <p:txEl>
                                              <p:pRg st="12" end="12"/>
                                            </p:txEl>
                                          </p:spTgt>
                                        </p:tgtEl>
                                        <p:attrNameLst>
                                          <p:attrName>style.rotation</p:attrName>
                                        </p:attrNameLst>
                                      </p:cBhvr>
                                      <p:tavLst>
                                        <p:tav tm="0">
                                          <p:val>
                                            <p:fltVal val="720"/>
                                          </p:val>
                                        </p:tav>
                                        <p:tav tm="100000">
                                          <p:val>
                                            <p:fltVal val="0"/>
                                          </p:val>
                                        </p:tav>
                                      </p:tavLst>
                                    </p:anim>
                                    <p:anim calcmode="lin" valueType="num">
                                      <p:cBhvr>
                                        <p:cTn id="95" dur="2000" fill="hold"/>
                                        <p:tgtEl>
                                          <p:spTgt spid="4">
                                            <p:txEl>
                                              <p:pRg st="12" end="12"/>
                                            </p:txEl>
                                          </p:spTgt>
                                        </p:tgtEl>
                                        <p:attrNameLst>
                                          <p:attrName>ppt_h</p:attrName>
                                        </p:attrNameLst>
                                      </p:cBhvr>
                                      <p:tavLst>
                                        <p:tav tm="0">
                                          <p:val>
                                            <p:fltVal val="0"/>
                                          </p:val>
                                        </p:tav>
                                        <p:tav tm="100000">
                                          <p:val>
                                            <p:strVal val="#ppt_h"/>
                                          </p:val>
                                        </p:tav>
                                      </p:tavLst>
                                    </p:anim>
                                    <p:anim calcmode="lin" valueType="num">
                                      <p:cBhvr>
                                        <p:cTn id="96" dur="2000" fill="hold"/>
                                        <p:tgtEl>
                                          <p:spTgt spid="4">
                                            <p:txEl>
                                              <p:pRg st="12" end="12"/>
                                            </p:txEl>
                                          </p:spTgt>
                                        </p:tgtEl>
                                        <p:attrNameLst>
                                          <p:attrName>ppt_w</p:attrName>
                                        </p:attrNameLst>
                                      </p:cBhvr>
                                      <p:tavLst>
                                        <p:tav tm="0">
                                          <p:val>
                                            <p:fltVal val="0"/>
                                          </p:val>
                                        </p:tav>
                                        <p:tav tm="100000">
                                          <p:val>
                                            <p:strVal val="#ppt_w"/>
                                          </p:val>
                                        </p:tav>
                                      </p:tavLst>
                                    </p:anim>
                                  </p:childTnLst>
                                </p:cTn>
                              </p:par>
                              <p:par>
                                <p:cTn id="97" presetID="35" presetClass="entr" presetSubtype="0" fill="hold" nodeType="withEffect">
                                  <p:stCondLst>
                                    <p:cond delay="0"/>
                                  </p:stCondLst>
                                  <p:childTnLst>
                                    <p:set>
                                      <p:cBhvr>
                                        <p:cTn id="98" dur="1" fill="hold">
                                          <p:stCondLst>
                                            <p:cond delay="0"/>
                                          </p:stCondLst>
                                        </p:cTn>
                                        <p:tgtEl>
                                          <p:spTgt spid="4">
                                            <p:txEl>
                                              <p:pRg st="13" end="13"/>
                                            </p:txEl>
                                          </p:spTgt>
                                        </p:tgtEl>
                                        <p:attrNameLst>
                                          <p:attrName>style.visibility</p:attrName>
                                        </p:attrNameLst>
                                      </p:cBhvr>
                                      <p:to>
                                        <p:strVal val="visible"/>
                                      </p:to>
                                    </p:set>
                                    <p:animEffect transition="in" filter="fade">
                                      <p:cBhvr>
                                        <p:cTn id="99" dur="2000"/>
                                        <p:tgtEl>
                                          <p:spTgt spid="4">
                                            <p:txEl>
                                              <p:pRg st="13" end="13"/>
                                            </p:txEl>
                                          </p:spTgt>
                                        </p:tgtEl>
                                      </p:cBhvr>
                                    </p:animEffect>
                                    <p:anim calcmode="lin" valueType="num">
                                      <p:cBhvr>
                                        <p:cTn id="100" dur="2000" fill="hold"/>
                                        <p:tgtEl>
                                          <p:spTgt spid="4">
                                            <p:txEl>
                                              <p:pRg st="13" end="13"/>
                                            </p:txEl>
                                          </p:spTgt>
                                        </p:tgtEl>
                                        <p:attrNameLst>
                                          <p:attrName>style.rotation</p:attrName>
                                        </p:attrNameLst>
                                      </p:cBhvr>
                                      <p:tavLst>
                                        <p:tav tm="0">
                                          <p:val>
                                            <p:fltVal val="720"/>
                                          </p:val>
                                        </p:tav>
                                        <p:tav tm="100000">
                                          <p:val>
                                            <p:fltVal val="0"/>
                                          </p:val>
                                        </p:tav>
                                      </p:tavLst>
                                    </p:anim>
                                    <p:anim calcmode="lin" valueType="num">
                                      <p:cBhvr>
                                        <p:cTn id="101" dur="2000" fill="hold"/>
                                        <p:tgtEl>
                                          <p:spTgt spid="4">
                                            <p:txEl>
                                              <p:pRg st="13" end="13"/>
                                            </p:txEl>
                                          </p:spTgt>
                                        </p:tgtEl>
                                        <p:attrNameLst>
                                          <p:attrName>ppt_h</p:attrName>
                                        </p:attrNameLst>
                                      </p:cBhvr>
                                      <p:tavLst>
                                        <p:tav tm="0">
                                          <p:val>
                                            <p:fltVal val="0"/>
                                          </p:val>
                                        </p:tav>
                                        <p:tav tm="100000">
                                          <p:val>
                                            <p:strVal val="#ppt_h"/>
                                          </p:val>
                                        </p:tav>
                                      </p:tavLst>
                                    </p:anim>
                                    <p:anim calcmode="lin" valueType="num">
                                      <p:cBhvr>
                                        <p:cTn id="102" dur="2000" fill="hold"/>
                                        <p:tgtEl>
                                          <p:spTgt spid="4">
                                            <p:txEl>
                                              <p:pRg st="13" end="13"/>
                                            </p:txEl>
                                          </p:spTgt>
                                        </p:tgtEl>
                                        <p:attrNameLst>
                                          <p:attrName>ppt_w</p:attrName>
                                        </p:attrNameLst>
                                      </p:cBhvr>
                                      <p:tavLst>
                                        <p:tav tm="0">
                                          <p:val>
                                            <p:fltVal val="0"/>
                                          </p:val>
                                        </p:tav>
                                        <p:tav tm="100000">
                                          <p:val>
                                            <p:strVal val="#ppt_w"/>
                                          </p:val>
                                        </p:tav>
                                      </p:tavLst>
                                    </p:anim>
                                  </p:childTnLst>
                                </p:cTn>
                              </p:par>
                            </p:childTnLst>
                          </p:cTn>
                        </p:par>
                      </p:childTnLst>
                    </p:cTn>
                  </p:par>
                  <p:par>
                    <p:cTn id="103" fill="hold">
                      <p:stCondLst>
                        <p:cond delay="indefinite"/>
                      </p:stCondLst>
                      <p:childTnLst>
                        <p:par>
                          <p:cTn id="104" fill="hold">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2"/>
                                        </p:tgtEl>
                                        <p:attrNameLst>
                                          <p:attrName>style.visibility</p:attrName>
                                        </p:attrNameLst>
                                      </p:cBhvr>
                                      <p:to>
                                        <p:strVal val="visible"/>
                                      </p:to>
                                    </p:set>
                                    <p:anim calcmode="discrete" valueType="clr">
                                      <p:cBhvr override="childStyle">
                                        <p:cTn id="107" dur="10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08" dur="1000"/>
                                        <p:tgtEl>
                                          <p:spTgt spid="2"/>
                                        </p:tgtEl>
                                        <p:attrNameLst>
                                          <p:attrName>fillcolor</p:attrName>
                                        </p:attrNameLst>
                                      </p:cBhvr>
                                      <p:tavLst>
                                        <p:tav tm="0">
                                          <p:val>
                                            <p:clrVal>
                                              <a:schemeClr val="accent2"/>
                                            </p:clrVal>
                                          </p:val>
                                        </p:tav>
                                        <p:tav tm="50000">
                                          <p:val>
                                            <p:clrVal>
                                              <a:schemeClr val="hlink"/>
                                            </p:clrVal>
                                          </p:val>
                                        </p:tav>
                                      </p:tavLst>
                                    </p:anim>
                                    <p:set>
                                      <p:cBhvr>
                                        <p:cTn id="109" dur="10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3600" dirty="0" smtClean="0">
                <a:solidFill>
                  <a:srgbClr val="C00000"/>
                </a:solidFill>
              </a:rPr>
              <a:t>Как появился </a:t>
            </a:r>
            <a:r>
              <a:rPr lang="ru-RU" sz="3600" dirty="0" err="1" smtClean="0">
                <a:solidFill>
                  <a:srgbClr val="C00000"/>
                </a:solidFill>
              </a:rPr>
              <a:t>Дон-Жуанский</a:t>
            </a:r>
            <a:r>
              <a:rPr lang="ru-RU" sz="3600" dirty="0" smtClean="0">
                <a:solidFill>
                  <a:srgbClr val="C00000"/>
                </a:solidFill>
              </a:rPr>
              <a:t> список?</a:t>
            </a:r>
            <a:endParaRPr lang="ru-RU" sz="3600" dirty="0">
              <a:solidFill>
                <a:srgbClr val="C00000"/>
              </a:solidFill>
            </a:endParaRPr>
          </a:p>
        </p:txBody>
      </p:sp>
      <p:pic>
        <p:nvPicPr>
          <p:cNvPr id="6" name="Рисунок 5" descr="ЖЕНЩИНЫ В ТВОРЧЕСТВЕ ">
            <a:hlinkClick r:id="rId2"/>
          </p:cNvPr>
          <p:cNvPicPr/>
          <p:nvPr/>
        </p:nvPicPr>
        <p:blipFill>
          <a:blip r:embed="rId3"/>
          <a:srcRect/>
          <a:stretch>
            <a:fillRect/>
          </a:stretch>
        </p:blipFill>
        <p:spPr bwMode="auto">
          <a:xfrm>
            <a:off x="457200" y="1524000"/>
            <a:ext cx="1628775" cy="3352800"/>
          </a:xfrm>
          <a:prstGeom prst="rect">
            <a:avLst/>
          </a:prstGeom>
          <a:noFill/>
          <a:ln w="9525">
            <a:noFill/>
            <a:miter lim="800000"/>
            <a:headEnd/>
            <a:tailEnd/>
          </a:ln>
        </p:spPr>
      </p:pic>
      <p:pic>
        <p:nvPicPr>
          <p:cNvPr id="7" name="Рисунок 6" descr="ЖЕНЩИНЫ В ТВОРЧЕСТВЕ ">
            <a:hlinkClick r:id="rId4"/>
          </p:cNvPr>
          <p:cNvPicPr/>
          <p:nvPr/>
        </p:nvPicPr>
        <p:blipFill>
          <a:blip r:embed="rId5"/>
          <a:srcRect/>
          <a:stretch>
            <a:fillRect/>
          </a:stretch>
        </p:blipFill>
        <p:spPr bwMode="auto">
          <a:xfrm>
            <a:off x="2514600" y="1295400"/>
            <a:ext cx="1809750" cy="2076450"/>
          </a:xfrm>
          <a:prstGeom prst="rect">
            <a:avLst/>
          </a:prstGeom>
          <a:noFill/>
          <a:ln w="9525">
            <a:noFill/>
            <a:miter lim="800000"/>
            <a:headEnd/>
            <a:tailEnd/>
          </a:ln>
        </p:spPr>
      </p:pic>
      <p:pic>
        <p:nvPicPr>
          <p:cNvPr id="8" name="Рисунок 7" descr="ЖЕНЩИНЫ В ТВОРЧЕСТВЕ ">
            <a:hlinkClick r:id="rId6"/>
          </p:cNvPr>
          <p:cNvPicPr/>
          <p:nvPr/>
        </p:nvPicPr>
        <p:blipFill>
          <a:blip r:embed="rId7"/>
          <a:srcRect/>
          <a:stretch>
            <a:fillRect/>
          </a:stretch>
        </p:blipFill>
        <p:spPr bwMode="auto">
          <a:xfrm>
            <a:off x="4876800" y="1600200"/>
            <a:ext cx="1809750" cy="2247900"/>
          </a:xfrm>
          <a:prstGeom prst="rect">
            <a:avLst/>
          </a:prstGeom>
          <a:noFill/>
          <a:ln w="9525">
            <a:noFill/>
            <a:miter lim="800000"/>
            <a:headEnd/>
            <a:tailEnd/>
          </a:ln>
        </p:spPr>
      </p:pic>
      <p:pic>
        <p:nvPicPr>
          <p:cNvPr id="9" name="Рисунок 8" descr="ЖЕНЩИНЫ В ТВОРЧЕСТВЕ ">
            <a:hlinkClick r:id="rId8"/>
          </p:cNvPr>
          <p:cNvPicPr/>
          <p:nvPr/>
        </p:nvPicPr>
        <p:blipFill>
          <a:blip r:embed="rId9"/>
          <a:srcRect/>
          <a:stretch>
            <a:fillRect/>
          </a:stretch>
        </p:blipFill>
        <p:spPr bwMode="auto">
          <a:xfrm>
            <a:off x="2590800" y="3962400"/>
            <a:ext cx="1809750" cy="2771775"/>
          </a:xfrm>
          <a:prstGeom prst="rect">
            <a:avLst/>
          </a:prstGeom>
          <a:noFill/>
          <a:ln w="9525">
            <a:noFill/>
            <a:miter lim="800000"/>
            <a:headEnd/>
            <a:tailEnd/>
          </a:ln>
        </p:spPr>
      </p:pic>
      <p:pic>
        <p:nvPicPr>
          <p:cNvPr id="10" name="Рисунок 9" descr="ЖЕНЩИНЫ В ТВОРЧЕСТВЕ ">
            <a:hlinkClick r:id="rId10"/>
          </p:cNvPr>
          <p:cNvPicPr/>
          <p:nvPr/>
        </p:nvPicPr>
        <p:blipFill>
          <a:blip r:embed="rId11"/>
          <a:srcRect/>
          <a:stretch>
            <a:fillRect/>
          </a:stretch>
        </p:blipFill>
        <p:spPr bwMode="auto">
          <a:xfrm>
            <a:off x="7086600" y="2590800"/>
            <a:ext cx="1676400" cy="2743200"/>
          </a:xfrm>
          <a:prstGeom prst="rect">
            <a:avLst/>
          </a:prstGeom>
          <a:noFill/>
          <a:ln w="9525">
            <a:noFill/>
            <a:miter lim="800000"/>
            <a:headEnd/>
            <a:tailEnd/>
          </a:ln>
        </p:spPr>
      </p:pic>
      <p:pic>
        <p:nvPicPr>
          <p:cNvPr id="11" name="Рисунок 10" descr="ЖЕНЩИНЫ В ТВОРЧЕСТВЕ ">
            <a:hlinkClick r:id="rId12"/>
          </p:cNvPr>
          <p:cNvPicPr/>
          <p:nvPr/>
        </p:nvPicPr>
        <p:blipFill>
          <a:blip r:embed="rId13"/>
          <a:srcRect/>
          <a:stretch>
            <a:fillRect/>
          </a:stretch>
        </p:blipFill>
        <p:spPr bwMode="auto">
          <a:xfrm>
            <a:off x="5029200" y="4495800"/>
            <a:ext cx="1685925" cy="2000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Horizontal)">
                                      <p:cBhvr>
                                        <p:cTn id="13" dur="5000"/>
                                        <p:tgtEl>
                                          <p:spTgt spid="7"/>
                                        </p:tgtEl>
                                      </p:cBhvr>
                                    </p:animEffect>
                                  </p:childTnLst>
                                </p:cTn>
                              </p:par>
                            </p:childTnLst>
                          </p:cTn>
                        </p:par>
                        <p:par>
                          <p:cTn id="14" fill="hold">
                            <p:stCondLst>
                              <p:cond delay="6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0" fill="hold"/>
                                        <p:tgtEl>
                                          <p:spTgt spid="8"/>
                                        </p:tgtEl>
                                        <p:attrNameLst>
                                          <p:attrName>ppt_w</p:attrName>
                                        </p:attrNameLst>
                                      </p:cBhvr>
                                      <p:tavLst>
                                        <p:tav tm="0">
                                          <p:val>
                                            <p:fltVal val="0"/>
                                          </p:val>
                                        </p:tav>
                                        <p:tav tm="100000">
                                          <p:val>
                                            <p:strVal val="#ppt_w"/>
                                          </p:val>
                                        </p:tav>
                                      </p:tavLst>
                                    </p:anim>
                                    <p:anim calcmode="lin" valueType="num">
                                      <p:cBhvr>
                                        <p:cTn id="18" dur="5000" fill="hold"/>
                                        <p:tgtEl>
                                          <p:spTgt spid="8"/>
                                        </p:tgtEl>
                                        <p:attrNameLst>
                                          <p:attrName>ppt_h</p:attrName>
                                        </p:attrNameLst>
                                      </p:cBhvr>
                                      <p:tavLst>
                                        <p:tav tm="0">
                                          <p:val>
                                            <p:fltVal val="0"/>
                                          </p:val>
                                        </p:tav>
                                        <p:tav tm="100000">
                                          <p:val>
                                            <p:strVal val="#ppt_h"/>
                                          </p:val>
                                        </p:tav>
                                      </p:tavLst>
                                    </p:anim>
                                    <p:anim calcmode="lin" valueType="num">
                                      <p:cBhvr>
                                        <p:cTn id="19" dur="5000" fill="hold"/>
                                        <p:tgtEl>
                                          <p:spTgt spid="8"/>
                                        </p:tgtEl>
                                        <p:attrNameLst>
                                          <p:attrName>style.rotation</p:attrName>
                                        </p:attrNameLst>
                                      </p:cBhvr>
                                      <p:tavLst>
                                        <p:tav tm="0">
                                          <p:val>
                                            <p:fltVal val="90"/>
                                          </p:val>
                                        </p:tav>
                                        <p:tav tm="100000">
                                          <p:val>
                                            <p:fltVal val="0"/>
                                          </p:val>
                                        </p:tav>
                                      </p:tavLst>
                                    </p:anim>
                                    <p:animEffect transition="in" filter="fade">
                                      <p:cBhvr>
                                        <p:cTn id="20" dur="5000"/>
                                        <p:tgtEl>
                                          <p:spTgt spid="8"/>
                                        </p:tgtEl>
                                      </p:cBhvr>
                                    </p:animEffect>
                                  </p:childTnLst>
                                </p:cTn>
                              </p:par>
                            </p:childTnLst>
                          </p:cTn>
                        </p:par>
                        <p:par>
                          <p:cTn id="21" fill="hold">
                            <p:stCondLst>
                              <p:cond delay="11000"/>
                            </p:stCondLst>
                            <p:childTnLst>
                              <p:par>
                                <p:cTn id="22" presetID="21"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4)">
                                      <p:cBhvr>
                                        <p:cTn id="24" dur="5000"/>
                                        <p:tgtEl>
                                          <p:spTgt spid="9"/>
                                        </p:tgtEl>
                                      </p:cBhvr>
                                    </p:animEffect>
                                  </p:childTnLst>
                                </p:cTn>
                              </p:par>
                            </p:childTnLst>
                          </p:cTn>
                        </p:par>
                        <p:par>
                          <p:cTn id="25" fill="hold">
                            <p:stCondLst>
                              <p:cond delay="16000"/>
                            </p:stCondLst>
                            <p:childTnLst>
                              <p:par>
                                <p:cTn id="26" presetID="8"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5000"/>
                                        <p:tgtEl>
                                          <p:spTgt spid="6"/>
                                        </p:tgtEl>
                                      </p:cBhvr>
                                    </p:animEffect>
                                  </p:childTnLst>
                                </p:cTn>
                              </p:par>
                            </p:childTnLst>
                          </p:cTn>
                        </p:par>
                        <p:par>
                          <p:cTn id="29" fill="hold">
                            <p:stCondLst>
                              <p:cond delay="2100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10"/>
                                        </p:tgtEl>
                                        <p:attrNameLst>
                                          <p:attrName>style.visibility</p:attrName>
                                        </p:attrNameLst>
                                      </p:cBhvr>
                                      <p:to>
                                        <p:strVal val="visible"/>
                                      </p:to>
                                    </p:set>
                                    <p:anim calcmode="lin" valueType="num">
                                      <p:cBhvr>
                                        <p:cTn id="32" dur="5000" fill="hold"/>
                                        <p:tgtEl>
                                          <p:spTgt spid="10"/>
                                        </p:tgtEl>
                                        <p:attrNameLst>
                                          <p:attrName>ppt_w</p:attrName>
                                        </p:attrNameLst>
                                      </p:cBhvr>
                                      <p:tavLst>
                                        <p:tav tm="0">
                                          <p:val>
                                            <p:fltVal val="0"/>
                                          </p:val>
                                        </p:tav>
                                        <p:tav tm="100000">
                                          <p:val>
                                            <p:strVal val="#ppt_w"/>
                                          </p:val>
                                        </p:tav>
                                      </p:tavLst>
                                    </p:anim>
                                    <p:anim calcmode="lin" valueType="num">
                                      <p:cBhvr>
                                        <p:cTn id="33" dur="5000" fill="hold"/>
                                        <p:tgtEl>
                                          <p:spTgt spid="10"/>
                                        </p:tgtEl>
                                        <p:attrNameLst>
                                          <p:attrName>ppt_h</p:attrName>
                                        </p:attrNameLst>
                                      </p:cBhvr>
                                      <p:tavLst>
                                        <p:tav tm="0">
                                          <p:val>
                                            <p:fltVal val="0"/>
                                          </p:val>
                                        </p:tav>
                                        <p:tav tm="100000">
                                          <p:val>
                                            <p:strVal val="#ppt_h"/>
                                          </p:val>
                                        </p:tav>
                                      </p:tavLst>
                                    </p:anim>
                                    <p:anim calcmode="lin" valueType="num">
                                      <p:cBhvr>
                                        <p:cTn id="34" dur="5000" fill="hold"/>
                                        <p:tgtEl>
                                          <p:spTgt spid="10"/>
                                        </p:tgtEl>
                                        <p:attrNameLst>
                                          <p:attrName>style.rotation</p:attrName>
                                        </p:attrNameLst>
                                      </p:cBhvr>
                                      <p:tavLst>
                                        <p:tav tm="0">
                                          <p:val>
                                            <p:fltVal val="90"/>
                                          </p:val>
                                        </p:tav>
                                        <p:tav tm="100000">
                                          <p:val>
                                            <p:fltVal val="0"/>
                                          </p:val>
                                        </p:tav>
                                      </p:tavLst>
                                    </p:anim>
                                    <p:animEffect transition="in" filter="fade">
                                      <p:cBhvr>
                                        <p:cTn id="35" dur="5000"/>
                                        <p:tgtEl>
                                          <p:spTgt spid="10"/>
                                        </p:tgtEl>
                                      </p:cBhvr>
                                    </p:animEffect>
                                  </p:childTnLst>
                                </p:cTn>
                              </p:par>
                            </p:childTnLst>
                          </p:cTn>
                        </p:par>
                        <p:par>
                          <p:cTn id="36" fill="hold">
                            <p:stCondLst>
                              <p:cond delay="26000"/>
                            </p:stCondLst>
                            <p:childTnLst>
                              <p:par>
                                <p:cTn id="37" presetID="8"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amond(in)">
                                      <p:cBhvr>
                                        <p:cTn id="3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ru-RU" b="1" dirty="0" smtClean="0">
                <a:solidFill>
                  <a:srgbClr val="C00000"/>
                </a:solidFill>
              </a:rPr>
              <a:t>Натали Гончарова</a:t>
            </a:r>
          </a:p>
        </p:txBody>
      </p:sp>
      <p:pic>
        <p:nvPicPr>
          <p:cNvPr id="37891" name="Picture 2" descr="40008"/>
          <p:cNvPicPr>
            <a:picLocks noGrp="1" noChangeAspect="1" noChangeArrowheads="1"/>
          </p:cNvPicPr>
          <p:nvPr>
            <p:ph idx="1"/>
          </p:nvPr>
        </p:nvPicPr>
        <p:blipFill>
          <a:blip r:embed="rId4"/>
          <a:srcRect/>
          <a:stretch>
            <a:fillRect/>
          </a:stretch>
        </p:blipFill>
        <p:spPr>
          <a:xfrm>
            <a:off x="1905000" y="1143000"/>
            <a:ext cx="5334000" cy="5715000"/>
          </a:xfrm>
          <a:noFill/>
        </p:spPr>
      </p:pic>
      <p:pic>
        <p:nvPicPr>
          <p:cNvPr id="4" name="Аудио1.wma">
            <a:hlinkClick r:id="" action="ppaction://media"/>
          </p:cNvPr>
          <p:cNvPicPr>
            <a:picLocks noRot="1" noChangeAspect="1"/>
          </p:cNvPicPr>
          <p:nvPr>
            <a:audioFile r:link="rId1"/>
          </p:nvPr>
        </p:nvPicPr>
        <p:blipFill>
          <a:blip r:embed="rId5"/>
          <a:stretch>
            <a:fillRect/>
          </a:stretch>
        </p:blipFill>
        <p:spPr>
          <a:xfrm>
            <a:off x="152400" y="6400800"/>
            <a:ext cx="304800" cy="304800"/>
          </a:xfrm>
          <a:prstGeom prst="rect">
            <a:avLst/>
          </a:prstGeom>
        </p:spPr>
      </p:pic>
      <p:pic>
        <p:nvPicPr>
          <p:cNvPr id="5" name="Метель ремикс.wma">
            <a:hlinkClick r:id="" action="ppaction://media"/>
          </p:cNvPr>
          <p:cNvPicPr>
            <a:picLocks noRot="1" noChangeAspect="1"/>
          </p:cNvPicPr>
          <p:nvPr>
            <a:audioFile r:link="rId2"/>
          </p:nvPr>
        </p:nvPicPr>
        <p:blipFill>
          <a:blip r:embed="rId6"/>
          <a:stretch>
            <a:fillRect/>
          </a:stretch>
        </p:blipFill>
        <p:spPr>
          <a:xfrm>
            <a:off x="8534400" y="6096000"/>
            <a:ext cx="304800" cy="304800"/>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0"/>
                                  </p:iterate>
                                  <p:childTnLst>
                                    <p:set>
                                      <p:cBhvr>
                                        <p:cTn id="6" dur="1" fill="hold">
                                          <p:stCondLst>
                                            <p:cond delay="0"/>
                                          </p:stCondLst>
                                        </p:cTn>
                                        <p:tgtEl>
                                          <p:spTgt spid="37890"/>
                                        </p:tgtEl>
                                        <p:attrNameLst>
                                          <p:attrName>style.visibility</p:attrName>
                                        </p:attrNameLst>
                                      </p:cBhvr>
                                      <p:to>
                                        <p:strVal val="visible"/>
                                      </p:to>
                                    </p:set>
                                    <p:anim calcmode="lin" valueType="num">
                                      <p:cBhvr>
                                        <p:cTn id="7" dur="2000" fill="hold"/>
                                        <p:tgtEl>
                                          <p:spTgt spid="37890"/>
                                        </p:tgtEl>
                                        <p:attrNameLst>
                                          <p:attrName>ppt_w</p:attrName>
                                        </p:attrNameLst>
                                      </p:cBhvr>
                                      <p:tavLst>
                                        <p:tav tm="0">
                                          <p:val>
                                            <p:fltVal val="0"/>
                                          </p:val>
                                        </p:tav>
                                        <p:tav tm="100000">
                                          <p:val>
                                            <p:strVal val="#ppt_w"/>
                                          </p:val>
                                        </p:tav>
                                      </p:tavLst>
                                    </p:anim>
                                    <p:anim calcmode="lin" valueType="num">
                                      <p:cBhvr>
                                        <p:cTn id="8" dur="2000" fill="hold"/>
                                        <p:tgtEl>
                                          <p:spTgt spid="37890"/>
                                        </p:tgtEl>
                                        <p:attrNameLst>
                                          <p:attrName>ppt_h</p:attrName>
                                        </p:attrNameLst>
                                      </p:cBhvr>
                                      <p:tavLst>
                                        <p:tav tm="0">
                                          <p:val>
                                            <p:fltVal val="0"/>
                                          </p:val>
                                        </p:tav>
                                        <p:tav tm="100000">
                                          <p:val>
                                            <p:strVal val="#ppt_h"/>
                                          </p:val>
                                        </p:tav>
                                      </p:tavLst>
                                    </p:anim>
                                    <p:anim calcmode="lin" valueType="num">
                                      <p:cBhvr>
                                        <p:cTn id="9" dur="2000" fill="hold"/>
                                        <p:tgtEl>
                                          <p:spTgt spid="37890"/>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789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1" presetClass="entr" presetSubtype="4" fill="hold" nodeType="afterEffect">
                                  <p:stCondLst>
                                    <p:cond delay="0"/>
                                  </p:stCondLst>
                                  <p:childTnLst>
                                    <p:set>
                                      <p:cBhvr>
                                        <p:cTn id="13" dur="1" fill="hold">
                                          <p:stCondLst>
                                            <p:cond delay="0"/>
                                          </p:stCondLst>
                                        </p:cTn>
                                        <p:tgtEl>
                                          <p:spTgt spid="37891"/>
                                        </p:tgtEl>
                                        <p:attrNameLst>
                                          <p:attrName>style.visibility</p:attrName>
                                        </p:attrNameLst>
                                      </p:cBhvr>
                                      <p:to>
                                        <p:strVal val="visible"/>
                                      </p:to>
                                    </p:set>
                                    <p:animEffect transition="in" filter="wheel(4)">
                                      <p:cBhvr>
                                        <p:cTn id="14" dur="2000"/>
                                        <p:tgtEl>
                                          <p:spTgt spid="37891"/>
                                        </p:tgtEl>
                                      </p:cBhvr>
                                    </p:animEffect>
                                  </p:childTnLst>
                                </p:cTn>
                              </p:par>
                            </p:childTnLst>
                          </p:cTn>
                        </p:par>
                        <p:par>
                          <p:cTn id="15" fill="hold">
                            <p:stCondLst>
                              <p:cond delay="4000"/>
                            </p:stCondLst>
                            <p:childTnLst>
                              <p:par>
                                <p:cTn id="16" presetID="1" presetClass="mediacall" presetSubtype="0" fill="hold" nodeType="afterEffect">
                                  <p:stCondLst>
                                    <p:cond delay="0"/>
                                  </p:stCondLst>
                                  <p:childTnLst>
                                    <p:cmd type="call" cmd="playFrom(0.0)">
                                      <p:cBhvr>
                                        <p:cTn id="17" dur="1968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789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descr="image002"/>
          <p:cNvPicPr>
            <a:picLocks noGrp="1" noChangeAspect="1" noChangeArrowheads="1"/>
          </p:cNvPicPr>
          <p:nvPr>
            <p:ph idx="1"/>
          </p:nvPr>
        </p:nvPicPr>
        <p:blipFill>
          <a:blip r:embed="rId3"/>
          <a:srcRect/>
          <a:stretch>
            <a:fillRect/>
          </a:stretch>
        </p:blipFill>
        <p:spPr>
          <a:xfrm>
            <a:off x="1219200" y="152400"/>
            <a:ext cx="5715000" cy="6553200"/>
          </a:xfrm>
          <a:noFill/>
        </p:spPr>
      </p:pic>
      <p:pic>
        <p:nvPicPr>
          <p:cNvPr id="5" name="Аудио2.wma">
            <a:hlinkClick r:id="" action="ppaction://media"/>
          </p:cNvPr>
          <p:cNvPicPr>
            <a:picLocks noRot="1" noChangeAspect="1"/>
          </p:cNvPicPr>
          <p:nvPr>
            <a:audioFile r:link="rId1"/>
          </p:nvPr>
        </p:nvPicPr>
        <p:blipFill>
          <a:blip r:embed="rId4"/>
          <a:stretch>
            <a:fillRect/>
          </a:stretch>
        </p:blipFill>
        <p:spPr>
          <a:xfrm>
            <a:off x="304800" y="6096000"/>
            <a:ext cx="304800" cy="3048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anim calcmode="lin" valueType="num">
                                      <p:cBhvr>
                                        <p:cTn id="8" dur="2000" fill="hold"/>
                                        <p:tgtEl>
                                          <p:spTgt spid="38914"/>
                                        </p:tgtEl>
                                        <p:attrNameLst>
                                          <p:attrName>ppt_x</p:attrName>
                                        </p:attrNameLst>
                                      </p:cBhvr>
                                      <p:tavLst>
                                        <p:tav tm="0">
                                          <p:val>
                                            <p:strVal val="#ppt_x-.1"/>
                                          </p:val>
                                        </p:tav>
                                        <p:tav tm="100000">
                                          <p:val>
                                            <p:strVal val="#ppt_x"/>
                                          </p:val>
                                        </p:tav>
                                      </p:tavLst>
                                    </p:anim>
                                    <p:anim calcmode="lin" valueType="num">
                                      <p:cBhvr>
                                        <p:cTn id="9" dur="2000" fill="hold"/>
                                        <p:tgtEl>
                                          <p:spTgt spid="38914"/>
                                        </p:tgtEl>
                                        <p:attrNameLst>
                                          <p:attrName>ppt_y</p:attrName>
                                        </p:attrNameLst>
                                      </p:cBhvr>
                                      <p:tavLst>
                                        <p:tav tm="0">
                                          <p:val>
                                            <p:strVal val="#ppt_y"/>
                                          </p:val>
                                        </p:tav>
                                        <p:tav tm="100000">
                                          <p:val>
                                            <p:strVal val="#ppt_y"/>
                                          </p:val>
                                        </p:tav>
                                      </p:tavLst>
                                    </p:anim>
                                  </p:childTnLst>
                                </p:cTn>
                              </p:par>
                              <p:par>
                                <p:cTn id="10" presetID="1" presetClass="mediacall" presetSubtype="0" fill="hold" nodeType="withEffect">
                                  <p:stCondLst>
                                    <p:cond delay="0"/>
                                  </p:stCondLst>
                                  <p:childTnLst>
                                    <p:cmd type="call" cmd="playFrom(0.0)">
                                      <p:cBhvr>
                                        <p:cTn id="11" dur="394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40001"/>
          <p:cNvPicPr>
            <a:picLocks noGrp="1" noChangeAspect="1" noChangeArrowheads="1"/>
          </p:cNvPicPr>
          <p:nvPr>
            <p:ph idx="1"/>
          </p:nvPr>
        </p:nvPicPr>
        <p:blipFill>
          <a:blip r:embed="rId3"/>
          <a:srcRect/>
          <a:stretch>
            <a:fillRect/>
          </a:stretch>
        </p:blipFill>
        <p:spPr>
          <a:xfrm>
            <a:off x="838200" y="152400"/>
            <a:ext cx="7467600" cy="5868988"/>
          </a:xfrm>
          <a:noFill/>
        </p:spPr>
      </p:pic>
      <p:sp>
        <p:nvSpPr>
          <p:cNvPr id="39939" name="Прямоугольник 4"/>
          <p:cNvSpPr>
            <a:spLocks noChangeArrowheads="1"/>
          </p:cNvSpPr>
          <p:nvPr/>
        </p:nvSpPr>
        <p:spPr bwMode="auto">
          <a:xfrm>
            <a:off x="2286000" y="6172200"/>
            <a:ext cx="4953000" cy="369888"/>
          </a:xfrm>
          <a:prstGeom prst="rect">
            <a:avLst/>
          </a:prstGeom>
          <a:noFill/>
          <a:ln w="9525">
            <a:noFill/>
            <a:miter lim="800000"/>
            <a:headEnd/>
            <a:tailEnd/>
          </a:ln>
        </p:spPr>
        <p:txBody>
          <a:bodyPr>
            <a:spAutoFit/>
          </a:bodyPr>
          <a:lstStyle/>
          <a:p>
            <a:pPr>
              <a:spcBef>
                <a:spcPct val="50000"/>
              </a:spcBef>
            </a:pPr>
            <a:r>
              <a:rPr lang="ru-RU" sz="1800" b="1" dirty="0"/>
              <a:t>Храм Вознесения на </a:t>
            </a:r>
            <a:r>
              <a:rPr lang="ru-RU" sz="1800" b="1" dirty="0" err="1"/>
              <a:t>Никитской</a:t>
            </a:r>
            <a:r>
              <a:rPr lang="ru-RU" sz="1800" b="1" dirty="0"/>
              <a:t> площади</a:t>
            </a:r>
          </a:p>
        </p:txBody>
      </p:sp>
      <p:pic>
        <p:nvPicPr>
          <p:cNvPr id="4" name="Аудио3.wma">
            <a:hlinkClick r:id="" action="ppaction://media"/>
          </p:cNvPr>
          <p:cNvPicPr>
            <a:picLocks noRot="1" noChangeAspect="1"/>
          </p:cNvPicPr>
          <p:nvPr>
            <a:audioFile r:link="rId1"/>
          </p:nvPr>
        </p:nvPicPr>
        <p:blipFill>
          <a:blip r:embed="rId4"/>
          <a:stretch>
            <a:fillRect/>
          </a:stretch>
        </p:blipFill>
        <p:spPr>
          <a:xfrm>
            <a:off x="228600" y="5867400"/>
            <a:ext cx="304800" cy="304800"/>
          </a:xfrm>
          <a:prstGeom prst="rect">
            <a:avLst/>
          </a:prstGeo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2000" fill="hold"/>
                                        <p:tgtEl>
                                          <p:spTgt spid="39938"/>
                                        </p:tgtEl>
                                        <p:attrNameLst>
                                          <p:attrName>ppt_w</p:attrName>
                                        </p:attrNameLst>
                                      </p:cBhvr>
                                      <p:tavLst>
                                        <p:tav tm="0">
                                          <p:val>
                                            <p:fltVal val="0"/>
                                          </p:val>
                                        </p:tav>
                                        <p:tav tm="100000">
                                          <p:val>
                                            <p:strVal val="#ppt_w"/>
                                          </p:val>
                                        </p:tav>
                                      </p:tavLst>
                                    </p:anim>
                                    <p:anim calcmode="lin" valueType="num">
                                      <p:cBhvr>
                                        <p:cTn id="8" dur="2000" fill="hold"/>
                                        <p:tgtEl>
                                          <p:spTgt spid="39938"/>
                                        </p:tgtEl>
                                        <p:attrNameLst>
                                          <p:attrName>ppt_h</p:attrName>
                                        </p:attrNameLst>
                                      </p:cBhvr>
                                      <p:tavLst>
                                        <p:tav tm="0">
                                          <p:val>
                                            <p:fltVal val="0"/>
                                          </p:val>
                                        </p:tav>
                                        <p:tav tm="100000">
                                          <p:val>
                                            <p:strVal val="#ppt_h"/>
                                          </p:val>
                                        </p:tav>
                                      </p:tavLst>
                                    </p:anim>
                                    <p:anim calcmode="lin" valueType="num">
                                      <p:cBhvr>
                                        <p:cTn id="9" dur="2000" fill="hold"/>
                                        <p:tgtEl>
                                          <p:spTgt spid="3993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9938"/>
                                        </p:tgtEl>
                                        <p:attrNameLst>
                                          <p:attrName>ppt_y</p:attrName>
                                        </p:attrNameLst>
                                      </p:cBhvr>
                                      <p:tavLst>
                                        <p:tav tm="0" fmla="#ppt_y+(sin(-2*pi*(1-$))*-#ppt_x+cos(-2*pi*(1-$))*(1-#ppt_y))*(1-$)">
                                          <p:val>
                                            <p:fltVal val="0"/>
                                          </p:val>
                                        </p:tav>
                                        <p:tav tm="100000">
                                          <p:val>
                                            <p:fltVal val="1"/>
                                          </p:val>
                                        </p:tav>
                                      </p:tavLst>
                                    </p:anim>
                                  </p:childTnLst>
                                </p:cTn>
                              </p:par>
                              <p:par>
                                <p:cTn id="11" presetID="40" presetClass="entr" presetSubtype="0" fill="hold" nodeType="withEffect">
                                  <p:stCondLst>
                                    <p:cond delay="0"/>
                                  </p:stCondLst>
                                  <p:iterate type="lt">
                                    <p:tmPct val="10000"/>
                                  </p:iterate>
                                  <p:childTnLst>
                                    <p:set>
                                      <p:cBhvr>
                                        <p:cTn id="12" dur="1" fill="hold">
                                          <p:stCondLst>
                                            <p:cond delay="0"/>
                                          </p:stCondLst>
                                        </p:cTn>
                                        <p:tgtEl>
                                          <p:spTgt spid="39939">
                                            <p:txEl>
                                              <p:pRg st="0" end="0"/>
                                            </p:txEl>
                                          </p:spTgt>
                                        </p:tgtEl>
                                        <p:attrNameLst>
                                          <p:attrName>style.visibility</p:attrName>
                                        </p:attrNameLst>
                                      </p:cBhvr>
                                      <p:to>
                                        <p:strVal val="visible"/>
                                      </p:to>
                                    </p:set>
                                    <p:animEffect transition="in" filter="fade">
                                      <p:cBhvr>
                                        <p:cTn id="13" dur="1000"/>
                                        <p:tgtEl>
                                          <p:spTgt spid="39939">
                                            <p:txEl>
                                              <p:pRg st="0" end="0"/>
                                            </p:txEl>
                                          </p:spTgt>
                                        </p:tgtEl>
                                      </p:cBhvr>
                                    </p:animEffect>
                                    <p:anim calcmode="lin" valueType="num">
                                      <p:cBhvr>
                                        <p:cTn id="14" dur="1000" fill="hold"/>
                                        <p:tgtEl>
                                          <p:spTgt spid="39939">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9939">
                                            <p:txEl>
                                              <p:pRg st="0" end="0"/>
                                            </p:txEl>
                                          </p:spTgt>
                                        </p:tgtEl>
                                        <p:attrNameLst>
                                          <p:attrName>ppt_y</p:attrName>
                                        </p:attrNameLst>
                                      </p:cBhvr>
                                      <p:tavLst>
                                        <p:tav tm="0">
                                          <p:val>
                                            <p:strVal val="#ppt_y"/>
                                          </p:val>
                                        </p:tav>
                                        <p:tav tm="100000">
                                          <p:val>
                                            <p:strVal val="#ppt_y"/>
                                          </p:val>
                                        </p:tav>
                                      </p:tavLst>
                                    </p:anim>
                                  </p:childTnLst>
                                </p:cTn>
                              </p:par>
                              <p:par>
                                <p:cTn id="16" presetID="1" presetClass="mediacall" presetSubtype="0" fill="hold" nodeType="withEffect">
                                  <p:stCondLst>
                                    <p:cond delay="0"/>
                                  </p:stCondLst>
                                  <p:childTnLst>
                                    <p:cmd type="call" cmd="playFrom(0.0)">
                                      <p:cBhvr>
                                        <p:cTn id="17" dur="391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В.Гау. Портрет Н.Н.Пушкиной. 1844&#10;">
            <a:hlinkClick r:id="rId3" tgtFrame="blank"/>
          </p:cNvPr>
          <p:cNvPicPr>
            <a:picLocks noGrp="1"/>
          </p:cNvPicPr>
          <p:nvPr>
            <p:ph idx="1"/>
          </p:nvPr>
        </p:nvPicPr>
        <p:blipFill>
          <a:blip r:embed="rId4"/>
          <a:srcRect/>
          <a:stretch>
            <a:fillRect/>
          </a:stretch>
        </p:blipFill>
        <p:spPr bwMode="auto">
          <a:xfrm>
            <a:off x="1447800" y="152400"/>
            <a:ext cx="5638800" cy="6553200"/>
          </a:xfrm>
          <a:prstGeom prst="rect">
            <a:avLst/>
          </a:prstGeom>
          <a:noFill/>
          <a:ln w="9525">
            <a:noFill/>
            <a:miter lim="800000"/>
            <a:headEnd/>
            <a:tailEnd/>
          </a:ln>
        </p:spPr>
      </p:pic>
      <p:pic>
        <p:nvPicPr>
          <p:cNvPr id="3" name="Аудио4.wma">
            <a:hlinkClick r:id="" action="ppaction://media"/>
          </p:cNvPr>
          <p:cNvPicPr>
            <a:picLocks noRot="1" noChangeAspect="1"/>
          </p:cNvPicPr>
          <p:nvPr>
            <a:audioFile r:link="rId1"/>
          </p:nvPr>
        </p:nvPicPr>
        <p:blipFill>
          <a:blip r:embed="rId5"/>
          <a:stretch>
            <a:fillRect/>
          </a:stretch>
        </p:blipFill>
        <p:spPr>
          <a:xfrm>
            <a:off x="609600" y="5867400"/>
            <a:ext cx="304800" cy="304800"/>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par>
                                <p:cTn id="8" presetID="1" presetClass="mediacall" presetSubtype="0" fill="hold" nodeType="withEffect">
                                  <p:stCondLst>
                                    <p:cond delay="0"/>
                                  </p:stCondLst>
                                  <p:childTnLst>
                                    <p:cmd type="call" cmd="playFrom(0.0)">
                                      <p:cBhvr>
                                        <p:cTn id="9" dur="389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85800"/>
            <a:ext cx="8229600" cy="1143000"/>
          </a:xfrm>
        </p:spPr>
        <p:txBody>
          <a:bodyPr>
            <a:normAutofit fontScale="90000"/>
          </a:bodyPr>
          <a:lstStyle/>
          <a:p>
            <a:r>
              <a:rPr lang="ru-RU" b="1" smtClean="0">
                <a:solidFill>
                  <a:srgbClr val="CC3300"/>
                </a:solidFill>
                <a:latin typeface="Arial" charset="0"/>
              </a:rPr>
              <a:t/>
            </a:r>
            <a:br>
              <a:rPr lang="ru-RU" b="1" smtClean="0">
                <a:solidFill>
                  <a:srgbClr val="CC3300"/>
                </a:solidFill>
                <a:latin typeface="Arial" charset="0"/>
              </a:rPr>
            </a:br>
            <a:r>
              <a:rPr lang="ru-RU" b="1" smtClean="0">
                <a:solidFill>
                  <a:srgbClr val="CC3300"/>
                </a:solidFill>
                <a:latin typeface="Arial" charset="0"/>
              </a:rPr>
              <a:t>МАДОННА</a:t>
            </a:r>
            <a:r>
              <a:rPr lang="ru-RU" b="1" dirty="0" smtClean="0">
                <a:solidFill>
                  <a:srgbClr val="CC3300"/>
                </a:solidFill>
                <a:latin typeface="Arial" charset="0"/>
              </a:rPr>
              <a:t/>
            </a:r>
            <a:br>
              <a:rPr lang="ru-RU" b="1" dirty="0" smtClean="0">
                <a:solidFill>
                  <a:srgbClr val="CC3300"/>
                </a:solidFill>
                <a:latin typeface="Arial" charset="0"/>
              </a:rPr>
            </a:br>
            <a:endParaRPr lang="ru-RU" dirty="0"/>
          </a:p>
        </p:txBody>
      </p:sp>
      <p:sp>
        <p:nvSpPr>
          <p:cNvPr id="11" name="Содержимое 10"/>
          <p:cNvSpPr>
            <a:spLocks noGrp="1"/>
          </p:cNvSpPr>
          <p:nvPr>
            <p:ph sz="quarter" idx="2"/>
          </p:nvPr>
        </p:nvSpPr>
        <p:spPr/>
        <p:txBody>
          <a:bodyPr/>
          <a:lstStyle/>
          <a:p>
            <a:pPr algn="ctr">
              <a:buNone/>
            </a:pPr>
            <a:r>
              <a:rPr lang="ru-RU" sz="1200" b="1" dirty="0" smtClean="0">
                <a:latin typeface="Arial" charset="0"/>
              </a:rPr>
              <a:t>Не множеством картин старинных мастеров</a:t>
            </a:r>
          </a:p>
          <a:p>
            <a:pPr algn="ctr">
              <a:buNone/>
            </a:pPr>
            <a:endParaRPr lang="ru-RU" sz="1200" b="1" dirty="0" smtClean="0">
              <a:latin typeface="Arial" charset="0"/>
            </a:endParaRPr>
          </a:p>
          <a:p>
            <a:pPr algn="ctr">
              <a:buNone/>
            </a:pPr>
            <a:r>
              <a:rPr lang="ru-RU" sz="1200" b="1" dirty="0" smtClean="0">
                <a:latin typeface="Arial" charset="0"/>
              </a:rPr>
              <a:t>Украсить я всегда желал свою обитель,</a:t>
            </a:r>
          </a:p>
          <a:p>
            <a:pPr algn="ctr">
              <a:buNone/>
            </a:pPr>
            <a:endParaRPr lang="ru-RU" sz="1200" b="1" dirty="0" smtClean="0">
              <a:latin typeface="Arial" charset="0"/>
            </a:endParaRPr>
          </a:p>
          <a:p>
            <a:pPr algn="ctr">
              <a:buNone/>
            </a:pPr>
            <a:r>
              <a:rPr lang="ru-RU" sz="1200" b="1" dirty="0" smtClean="0">
                <a:latin typeface="Arial" charset="0"/>
              </a:rPr>
              <a:t>Чтоб суеверно им дивился посетитель,</a:t>
            </a:r>
          </a:p>
          <a:p>
            <a:pPr algn="ctr">
              <a:buNone/>
            </a:pPr>
            <a:endParaRPr lang="ru-RU" sz="1200" b="1" dirty="0" smtClean="0">
              <a:latin typeface="Arial" charset="0"/>
            </a:endParaRPr>
          </a:p>
          <a:p>
            <a:pPr algn="ctr">
              <a:buNone/>
            </a:pPr>
            <a:r>
              <a:rPr lang="ru-RU" sz="1200" b="1" dirty="0" smtClean="0">
                <a:latin typeface="Arial" charset="0"/>
              </a:rPr>
              <a:t>Внимая важному сужденью знатоков.</a:t>
            </a:r>
          </a:p>
          <a:p>
            <a:pPr algn="ctr">
              <a:buNone/>
            </a:pPr>
            <a:endParaRPr lang="ru-RU" sz="1200" b="1" dirty="0" smtClean="0">
              <a:latin typeface="Arial" charset="0"/>
            </a:endParaRPr>
          </a:p>
          <a:p>
            <a:pPr algn="ctr">
              <a:buNone/>
            </a:pPr>
            <a:r>
              <a:rPr lang="ru-RU" sz="1200" b="1" dirty="0" smtClean="0">
                <a:latin typeface="Arial" charset="0"/>
              </a:rPr>
              <a:t>В простом углу моем, средь медленных трудов,</a:t>
            </a:r>
          </a:p>
          <a:p>
            <a:pPr algn="ctr">
              <a:buNone/>
            </a:pPr>
            <a:endParaRPr lang="ru-RU" sz="1200" b="1" dirty="0" smtClean="0">
              <a:latin typeface="Arial" charset="0"/>
            </a:endParaRPr>
          </a:p>
          <a:p>
            <a:pPr algn="ctr">
              <a:buNone/>
            </a:pPr>
            <a:r>
              <a:rPr lang="ru-RU" sz="1200" b="1" dirty="0" smtClean="0">
                <a:latin typeface="Arial" charset="0"/>
              </a:rPr>
              <a:t>Одной картины я желал быть вечно зритель,</a:t>
            </a:r>
          </a:p>
          <a:p>
            <a:pPr algn="ctr">
              <a:buNone/>
            </a:pPr>
            <a:endParaRPr lang="ru-RU" sz="1200" b="1" dirty="0" smtClean="0">
              <a:latin typeface="Arial" charset="0"/>
            </a:endParaRPr>
          </a:p>
          <a:p>
            <a:pPr algn="ctr">
              <a:buNone/>
            </a:pPr>
            <a:r>
              <a:rPr lang="ru-RU" sz="1200" b="1" dirty="0" smtClean="0">
                <a:latin typeface="Arial" charset="0"/>
              </a:rPr>
              <a:t>Одной: чтоб на меня с холста, как с облаков,</a:t>
            </a:r>
          </a:p>
          <a:p>
            <a:pPr algn="ctr">
              <a:buNone/>
            </a:pPr>
            <a:endParaRPr lang="ru-RU" sz="1200" b="1" dirty="0" smtClean="0">
              <a:latin typeface="Arial" charset="0"/>
            </a:endParaRPr>
          </a:p>
          <a:p>
            <a:pPr algn="ctr">
              <a:buNone/>
            </a:pPr>
            <a:r>
              <a:rPr lang="ru-RU" sz="1200" b="1" dirty="0" smtClean="0">
                <a:latin typeface="Arial" charset="0"/>
              </a:rPr>
              <a:t>Пречистая и наш божественный спаситель –</a:t>
            </a:r>
            <a:endParaRPr lang="ru-RU" sz="1200" b="1" dirty="0"/>
          </a:p>
        </p:txBody>
      </p:sp>
      <p:sp>
        <p:nvSpPr>
          <p:cNvPr id="13" name="Содержимое 12"/>
          <p:cNvSpPr>
            <a:spLocks noGrp="1"/>
          </p:cNvSpPr>
          <p:nvPr>
            <p:ph sz="quarter" idx="4"/>
          </p:nvPr>
        </p:nvSpPr>
        <p:spPr/>
        <p:txBody>
          <a:bodyPr/>
          <a:lstStyle/>
          <a:p>
            <a:pPr algn="ctr">
              <a:buNone/>
            </a:pPr>
            <a:endParaRPr lang="ru-RU" sz="1200" b="1" dirty="0" smtClean="0">
              <a:latin typeface="Arial" charset="0"/>
            </a:endParaRPr>
          </a:p>
          <a:p>
            <a:pPr algn="ctr">
              <a:buNone/>
            </a:pPr>
            <a:endParaRPr lang="ru-RU" sz="1200" b="1" dirty="0" smtClean="0">
              <a:latin typeface="Arial" charset="0"/>
            </a:endParaRPr>
          </a:p>
          <a:p>
            <a:pPr algn="ctr">
              <a:buNone/>
            </a:pPr>
            <a:r>
              <a:rPr lang="ru-RU" sz="1200" b="1" dirty="0" smtClean="0">
                <a:latin typeface="Arial" charset="0"/>
              </a:rPr>
              <a:t>Она с величием, он с разумом в очах –</a:t>
            </a:r>
          </a:p>
          <a:p>
            <a:pPr algn="ctr">
              <a:buNone/>
            </a:pPr>
            <a:endParaRPr lang="ru-RU" sz="1200" b="1" dirty="0" smtClean="0">
              <a:latin typeface="Arial" charset="0"/>
            </a:endParaRPr>
          </a:p>
          <a:p>
            <a:pPr algn="ctr">
              <a:buNone/>
            </a:pPr>
            <a:r>
              <a:rPr lang="ru-RU" sz="1200" b="1" dirty="0" smtClean="0">
                <a:latin typeface="Arial" charset="0"/>
              </a:rPr>
              <a:t>Взирали, кроткие, во славе и в лучах,</a:t>
            </a:r>
          </a:p>
          <a:p>
            <a:pPr algn="ctr">
              <a:buNone/>
            </a:pPr>
            <a:endParaRPr lang="ru-RU" sz="1200" b="1" dirty="0" smtClean="0">
              <a:latin typeface="Arial" charset="0"/>
            </a:endParaRPr>
          </a:p>
          <a:p>
            <a:pPr algn="ctr">
              <a:buNone/>
            </a:pPr>
            <a:r>
              <a:rPr lang="ru-RU" sz="1200" b="1" dirty="0" smtClean="0">
                <a:latin typeface="Arial" charset="0"/>
              </a:rPr>
              <a:t>Одни, без ангелов, под пальмою Сиона.</a:t>
            </a:r>
          </a:p>
          <a:p>
            <a:pPr algn="ctr">
              <a:buNone/>
            </a:pPr>
            <a:endParaRPr lang="ru-RU" sz="1200" b="1" dirty="0" smtClean="0">
              <a:latin typeface="Arial" charset="0"/>
            </a:endParaRPr>
          </a:p>
          <a:p>
            <a:pPr algn="ctr">
              <a:buNone/>
            </a:pPr>
            <a:r>
              <a:rPr lang="ru-RU" sz="1200" b="1" dirty="0" smtClean="0">
                <a:latin typeface="Arial" charset="0"/>
              </a:rPr>
              <a:t>Исполнились мои желания. Творец</a:t>
            </a:r>
          </a:p>
          <a:p>
            <a:pPr algn="ctr">
              <a:buNone/>
            </a:pPr>
            <a:endParaRPr lang="ru-RU" sz="1200" b="1" dirty="0" smtClean="0">
              <a:latin typeface="Arial" charset="0"/>
            </a:endParaRPr>
          </a:p>
          <a:p>
            <a:pPr algn="ctr">
              <a:buNone/>
            </a:pPr>
            <a:r>
              <a:rPr lang="ru-RU" sz="1200" b="1" dirty="0" smtClean="0">
                <a:latin typeface="Arial" charset="0"/>
              </a:rPr>
              <a:t>Тебя мне ниспослал, тебя, моя Мадонна,</a:t>
            </a:r>
          </a:p>
          <a:p>
            <a:pPr algn="ctr">
              <a:buNone/>
            </a:pPr>
            <a:endParaRPr lang="ru-RU" sz="1200" b="1" dirty="0" smtClean="0">
              <a:latin typeface="Arial" charset="0"/>
            </a:endParaRPr>
          </a:p>
          <a:p>
            <a:pPr algn="ctr">
              <a:buNone/>
            </a:pPr>
            <a:r>
              <a:rPr lang="ru-RU" sz="1200" b="1" dirty="0" smtClean="0">
                <a:latin typeface="Arial" charset="0"/>
              </a:rPr>
              <a:t>Чистейшей прелести чистейший образец. </a:t>
            </a:r>
          </a:p>
          <a:p>
            <a:pPr algn="ctr">
              <a:buNone/>
            </a:pPr>
            <a:endParaRPr lang="ru-RU" sz="1200" b="1" dirty="0" smtClean="0">
              <a:latin typeface="Arial" charset="0"/>
            </a:endParaRPr>
          </a:p>
          <a:p>
            <a:pPr algn="ctr">
              <a:buNone/>
            </a:pPr>
            <a:r>
              <a:rPr lang="ru-RU" sz="1200" b="1" dirty="0" smtClean="0">
                <a:latin typeface="Arial" charset="0"/>
              </a:rPr>
              <a:t>                                                              1830 год.</a:t>
            </a:r>
          </a:p>
          <a:p>
            <a:pPr>
              <a:buNone/>
            </a:pPr>
            <a:endParaRPr lang="ru-RU" sz="1200" b="1" dirty="0"/>
          </a:p>
        </p:txBody>
      </p:sp>
      <p:pic>
        <p:nvPicPr>
          <p:cNvPr id="6" name="Аудио5.wma">
            <a:hlinkClick r:id="" action="ppaction://media"/>
          </p:cNvPr>
          <p:cNvPicPr>
            <a:picLocks noRot="1" noChangeAspect="1"/>
          </p:cNvPicPr>
          <p:nvPr>
            <a:audioFile r:link="rId1"/>
          </p:nvPr>
        </p:nvPicPr>
        <p:blipFill>
          <a:blip r:embed="rId3"/>
          <a:stretch>
            <a:fillRect/>
          </a:stretch>
        </p:blipFill>
        <p:spPr>
          <a:xfrm>
            <a:off x="228600" y="6172200"/>
            <a:ext cx="304800" cy="30480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43332"/>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46532"/>
                            </p:stCondLst>
                            <p:childTnLst>
                              <p:par>
                                <p:cTn id="11" presetID="18" presetClass="entr" presetSubtype="12" fill="hold"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strips(downLeft)">
                                      <p:cBhvr>
                                        <p:cTn id="13" dur="500"/>
                                        <p:tgtEl>
                                          <p:spTgt spid="11">
                                            <p:txEl>
                                              <p:pRg st="0" end="0"/>
                                            </p:txEl>
                                          </p:spTgt>
                                        </p:tgtEl>
                                      </p:cBhvr>
                                    </p:animEffect>
                                  </p:childTnLst>
                                </p:cTn>
                              </p:par>
                            </p:childTnLst>
                          </p:cTn>
                        </p:par>
                        <p:par>
                          <p:cTn id="14" fill="hold">
                            <p:stCondLst>
                              <p:cond delay="47032"/>
                            </p:stCondLst>
                            <p:childTnLst>
                              <p:par>
                                <p:cTn id="15" presetID="18" presetClass="entr" presetSubtype="12" fill="hold"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strips(downLeft)">
                                      <p:cBhvr>
                                        <p:cTn id="17" dur="500"/>
                                        <p:tgtEl>
                                          <p:spTgt spid="11">
                                            <p:txEl>
                                              <p:pRg st="2" end="2"/>
                                            </p:txEl>
                                          </p:spTgt>
                                        </p:tgtEl>
                                      </p:cBhvr>
                                    </p:animEffect>
                                  </p:childTnLst>
                                </p:cTn>
                              </p:par>
                            </p:childTnLst>
                          </p:cTn>
                        </p:par>
                        <p:par>
                          <p:cTn id="18" fill="hold">
                            <p:stCondLst>
                              <p:cond delay="47532"/>
                            </p:stCondLst>
                            <p:childTnLst>
                              <p:par>
                                <p:cTn id="19" presetID="18" presetClass="entr" presetSubtype="12" fill="hold" nodeType="after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strips(downLeft)">
                                      <p:cBhvr>
                                        <p:cTn id="21" dur="500"/>
                                        <p:tgtEl>
                                          <p:spTgt spid="11">
                                            <p:txEl>
                                              <p:pRg st="4" end="4"/>
                                            </p:txEl>
                                          </p:spTgt>
                                        </p:tgtEl>
                                      </p:cBhvr>
                                    </p:animEffect>
                                  </p:childTnLst>
                                </p:cTn>
                              </p:par>
                            </p:childTnLst>
                          </p:cTn>
                        </p:par>
                        <p:par>
                          <p:cTn id="22" fill="hold">
                            <p:stCondLst>
                              <p:cond delay="48032"/>
                            </p:stCondLst>
                            <p:childTnLst>
                              <p:par>
                                <p:cTn id="23" presetID="18" presetClass="entr" presetSubtype="12" fill="hold" nodeType="after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strips(downLeft)">
                                      <p:cBhvr>
                                        <p:cTn id="25" dur="500"/>
                                        <p:tgtEl>
                                          <p:spTgt spid="11">
                                            <p:txEl>
                                              <p:pRg st="6" end="6"/>
                                            </p:txEl>
                                          </p:spTgt>
                                        </p:tgtEl>
                                      </p:cBhvr>
                                    </p:animEffect>
                                  </p:childTnLst>
                                </p:cTn>
                              </p:par>
                            </p:childTnLst>
                          </p:cTn>
                        </p:par>
                        <p:par>
                          <p:cTn id="26" fill="hold">
                            <p:stCondLst>
                              <p:cond delay="48532"/>
                            </p:stCondLst>
                            <p:childTnLst>
                              <p:par>
                                <p:cTn id="27" presetID="18" presetClass="entr" presetSubtype="12" fill="hold" nodeType="after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Effect transition="in" filter="strips(downLeft)">
                                      <p:cBhvr>
                                        <p:cTn id="29" dur="500"/>
                                        <p:tgtEl>
                                          <p:spTgt spid="11">
                                            <p:txEl>
                                              <p:pRg st="8" end="8"/>
                                            </p:txEl>
                                          </p:spTgt>
                                        </p:tgtEl>
                                      </p:cBhvr>
                                    </p:animEffect>
                                  </p:childTnLst>
                                </p:cTn>
                              </p:par>
                            </p:childTnLst>
                          </p:cTn>
                        </p:par>
                        <p:par>
                          <p:cTn id="30" fill="hold">
                            <p:stCondLst>
                              <p:cond delay="49032"/>
                            </p:stCondLst>
                            <p:childTnLst>
                              <p:par>
                                <p:cTn id="31" presetID="18" presetClass="entr" presetSubtype="12" fill="hold" nodeType="after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animEffect transition="in" filter="strips(downLeft)">
                                      <p:cBhvr>
                                        <p:cTn id="33" dur="500"/>
                                        <p:tgtEl>
                                          <p:spTgt spid="11">
                                            <p:txEl>
                                              <p:pRg st="10" end="10"/>
                                            </p:txEl>
                                          </p:spTgt>
                                        </p:tgtEl>
                                      </p:cBhvr>
                                    </p:animEffect>
                                  </p:childTnLst>
                                </p:cTn>
                              </p:par>
                            </p:childTnLst>
                          </p:cTn>
                        </p:par>
                        <p:par>
                          <p:cTn id="34" fill="hold">
                            <p:stCondLst>
                              <p:cond delay="49532"/>
                            </p:stCondLst>
                            <p:childTnLst>
                              <p:par>
                                <p:cTn id="35" presetID="18" presetClass="entr" presetSubtype="12" fill="hold" nodeType="afterEffect">
                                  <p:stCondLst>
                                    <p:cond delay="0"/>
                                  </p:stCondLst>
                                  <p:childTnLst>
                                    <p:set>
                                      <p:cBhvr>
                                        <p:cTn id="36" dur="1" fill="hold">
                                          <p:stCondLst>
                                            <p:cond delay="0"/>
                                          </p:stCondLst>
                                        </p:cTn>
                                        <p:tgtEl>
                                          <p:spTgt spid="11">
                                            <p:txEl>
                                              <p:pRg st="12" end="12"/>
                                            </p:txEl>
                                          </p:spTgt>
                                        </p:tgtEl>
                                        <p:attrNameLst>
                                          <p:attrName>style.visibility</p:attrName>
                                        </p:attrNameLst>
                                      </p:cBhvr>
                                      <p:to>
                                        <p:strVal val="visible"/>
                                      </p:to>
                                    </p:set>
                                    <p:animEffect transition="in" filter="strips(downLeft)">
                                      <p:cBhvr>
                                        <p:cTn id="37" dur="500"/>
                                        <p:tgtEl>
                                          <p:spTgt spid="11">
                                            <p:txEl>
                                              <p:pRg st="12" end="12"/>
                                            </p:txEl>
                                          </p:spTgt>
                                        </p:tgtEl>
                                      </p:cBhvr>
                                    </p:animEffect>
                                  </p:childTnLst>
                                </p:cTn>
                              </p:par>
                            </p:childTnLst>
                          </p:cTn>
                        </p:par>
                        <p:par>
                          <p:cTn id="38" fill="hold">
                            <p:stCondLst>
                              <p:cond delay="50032"/>
                            </p:stCondLst>
                            <p:childTnLst>
                              <p:par>
                                <p:cTn id="39" presetID="18" presetClass="entr" presetSubtype="12" fill="hold" nodeType="afterEffect">
                                  <p:stCondLst>
                                    <p:cond delay="0"/>
                                  </p:stCondLst>
                                  <p:childTnLst>
                                    <p:set>
                                      <p:cBhvr>
                                        <p:cTn id="40" dur="1" fill="hold">
                                          <p:stCondLst>
                                            <p:cond delay="0"/>
                                          </p:stCondLst>
                                        </p:cTn>
                                        <p:tgtEl>
                                          <p:spTgt spid="11">
                                            <p:txEl>
                                              <p:pRg st="14" end="14"/>
                                            </p:txEl>
                                          </p:spTgt>
                                        </p:tgtEl>
                                        <p:attrNameLst>
                                          <p:attrName>style.visibility</p:attrName>
                                        </p:attrNameLst>
                                      </p:cBhvr>
                                      <p:to>
                                        <p:strVal val="visible"/>
                                      </p:to>
                                    </p:set>
                                    <p:animEffect transition="in" filter="strips(downLeft)">
                                      <p:cBhvr>
                                        <p:cTn id="41" dur="500"/>
                                        <p:tgtEl>
                                          <p:spTgt spid="11">
                                            <p:txEl>
                                              <p:pRg st="14" end="14"/>
                                            </p:txEl>
                                          </p:spTgt>
                                        </p:tgtEl>
                                      </p:cBhvr>
                                    </p:animEffect>
                                  </p:childTnLst>
                                </p:cTn>
                              </p:par>
                            </p:childTnLst>
                          </p:cTn>
                        </p:par>
                        <p:par>
                          <p:cTn id="42" fill="hold">
                            <p:stCondLst>
                              <p:cond delay="50532"/>
                            </p:stCondLst>
                            <p:childTnLst>
                              <p:par>
                                <p:cTn id="43" presetID="18" presetClass="entr" presetSubtype="12" fill="hold" nodeType="afterEffect">
                                  <p:stCondLst>
                                    <p:cond delay="0"/>
                                  </p:stCondLst>
                                  <p:childTnLst>
                                    <p:set>
                                      <p:cBhvr>
                                        <p:cTn id="44" dur="1" fill="hold">
                                          <p:stCondLst>
                                            <p:cond delay="0"/>
                                          </p:stCondLst>
                                        </p:cTn>
                                        <p:tgtEl>
                                          <p:spTgt spid="13">
                                            <p:txEl>
                                              <p:pRg st="2" end="2"/>
                                            </p:txEl>
                                          </p:spTgt>
                                        </p:tgtEl>
                                        <p:attrNameLst>
                                          <p:attrName>style.visibility</p:attrName>
                                        </p:attrNameLst>
                                      </p:cBhvr>
                                      <p:to>
                                        <p:strVal val="visible"/>
                                      </p:to>
                                    </p:set>
                                    <p:animEffect transition="in" filter="strips(downLeft)">
                                      <p:cBhvr>
                                        <p:cTn id="45" dur="500"/>
                                        <p:tgtEl>
                                          <p:spTgt spid="13">
                                            <p:txEl>
                                              <p:pRg st="2" end="2"/>
                                            </p:txEl>
                                          </p:spTgt>
                                        </p:tgtEl>
                                      </p:cBhvr>
                                    </p:animEffect>
                                  </p:childTnLst>
                                </p:cTn>
                              </p:par>
                            </p:childTnLst>
                          </p:cTn>
                        </p:par>
                        <p:par>
                          <p:cTn id="46" fill="hold">
                            <p:stCondLst>
                              <p:cond delay="51032"/>
                            </p:stCondLst>
                            <p:childTnLst>
                              <p:par>
                                <p:cTn id="47" presetID="18" presetClass="entr" presetSubtype="12" fill="hold" nodeType="afterEffect">
                                  <p:stCondLst>
                                    <p:cond delay="0"/>
                                  </p:stCondLst>
                                  <p:childTnLst>
                                    <p:set>
                                      <p:cBhvr>
                                        <p:cTn id="48" dur="1" fill="hold">
                                          <p:stCondLst>
                                            <p:cond delay="0"/>
                                          </p:stCondLst>
                                        </p:cTn>
                                        <p:tgtEl>
                                          <p:spTgt spid="13">
                                            <p:txEl>
                                              <p:pRg st="4" end="4"/>
                                            </p:txEl>
                                          </p:spTgt>
                                        </p:tgtEl>
                                        <p:attrNameLst>
                                          <p:attrName>style.visibility</p:attrName>
                                        </p:attrNameLst>
                                      </p:cBhvr>
                                      <p:to>
                                        <p:strVal val="visible"/>
                                      </p:to>
                                    </p:set>
                                    <p:animEffect transition="in" filter="strips(downLeft)">
                                      <p:cBhvr>
                                        <p:cTn id="49" dur="500"/>
                                        <p:tgtEl>
                                          <p:spTgt spid="13">
                                            <p:txEl>
                                              <p:pRg st="4" end="4"/>
                                            </p:txEl>
                                          </p:spTgt>
                                        </p:tgtEl>
                                      </p:cBhvr>
                                    </p:animEffect>
                                  </p:childTnLst>
                                </p:cTn>
                              </p:par>
                            </p:childTnLst>
                          </p:cTn>
                        </p:par>
                        <p:par>
                          <p:cTn id="50" fill="hold">
                            <p:stCondLst>
                              <p:cond delay="51532"/>
                            </p:stCondLst>
                            <p:childTnLst>
                              <p:par>
                                <p:cTn id="51" presetID="18" presetClass="entr" presetSubtype="12" fill="hold"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strips(downLeft)">
                                      <p:cBhvr>
                                        <p:cTn id="53" dur="500"/>
                                        <p:tgtEl>
                                          <p:spTgt spid="13">
                                            <p:txEl>
                                              <p:pRg st="6" end="6"/>
                                            </p:txEl>
                                          </p:spTgt>
                                        </p:tgtEl>
                                      </p:cBhvr>
                                    </p:animEffect>
                                  </p:childTnLst>
                                </p:cTn>
                              </p:par>
                            </p:childTnLst>
                          </p:cTn>
                        </p:par>
                        <p:par>
                          <p:cTn id="54" fill="hold">
                            <p:stCondLst>
                              <p:cond delay="52032"/>
                            </p:stCondLst>
                            <p:childTnLst>
                              <p:par>
                                <p:cTn id="55" presetID="18" presetClass="entr" presetSubtype="12" fill="hold" nodeType="afterEffect">
                                  <p:stCondLst>
                                    <p:cond delay="0"/>
                                  </p:stCondLst>
                                  <p:childTnLst>
                                    <p:set>
                                      <p:cBhvr>
                                        <p:cTn id="56" dur="1" fill="hold">
                                          <p:stCondLst>
                                            <p:cond delay="0"/>
                                          </p:stCondLst>
                                        </p:cTn>
                                        <p:tgtEl>
                                          <p:spTgt spid="13">
                                            <p:txEl>
                                              <p:pRg st="8" end="8"/>
                                            </p:txEl>
                                          </p:spTgt>
                                        </p:tgtEl>
                                        <p:attrNameLst>
                                          <p:attrName>style.visibility</p:attrName>
                                        </p:attrNameLst>
                                      </p:cBhvr>
                                      <p:to>
                                        <p:strVal val="visible"/>
                                      </p:to>
                                    </p:set>
                                    <p:animEffect transition="in" filter="strips(downLeft)">
                                      <p:cBhvr>
                                        <p:cTn id="57" dur="500"/>
                                        <p:tgtEl>
                                          <p:spTgt spid="13">
                                            <p:txEl>
                                              <p:pRg st="8" end="8"/>
                                            </p:txEl>
                                          </p:spTgt>
                                        </p:tgtEl>
                                      </p:cBhvr>
                                    </p:animEffect>
                                  </p:childTnLst>
                                </p:cTn>
                              </p:par>
                            </p:childTnLst>
                          </p:cTn>
                        </p:par>
                        <p:par>
                          <p:cTn id="58" fill="hold">
                            <p:stCondLst>
                              <p:cond delay="52532"/>
                            </p:stCondLst>
                            <p:childTnLst>
                              <p:par>
                                <p:cTn id="59" presetID="18" presetClass="entr" presetSubtype="12" fill="hold" nodeType="afterEffect">
                                  <p:stCondLst>
                                    <p:cond delay="0"/>
                                  </p:stCondLst>
                                  <p:childTnLst>
                                    <p:set>
                                      <p:cBhvr>
                                        <p:cTn id="60" dur="1" fill="hold">
                                          <p:stCondLst>
                                            <p:cond delay="0"/>
                                          </p:stCondLst>
                                        </p:cTn>
                                        <p:tgtEl>
                                          <p:spTgt spid="13">
                                            <p:txEl>
                                              <p:pRg st="10" end="10"/>
                                            </p:txEl>
                                          </p:spTgt>
                                        </p:tgtEl>
                                        <p:attrNameLst>
                                          <p:attrName>style.visibility</p:attrName>
                                        </p:attrNameLst>
                                      </p:cBhvr>
                                      <p:to>
                                        <p:strVal val="visible"/>
                                      </p:to>
                                    </p:set>
                                    <p:animEffect transition="in" filter="strips(downLeft)">
                                      <p:cBhvr>
                                        <p:cTn id="61" dur="500"/>
                                        <p:tgtEl>
                                          <p:spTgt spid="13">
                                            <p:txEl>
                                              <p:pRg st="10" end="10"/>
                                            </p:txEl>
                                          </p:spTgt>
                                        </p:tgtEl>
                                      </p:cBhvr>
                                    </p:animEffect>
                                  </p:childTnLst>
                                </p:cTn>
                              </p:par>
                            </p:childTnLst>
                          </p:cTn>
                        </p:par>
                        <p:par>
                          <p:cTn id="62" fill="hold">
                            <p:stCondLst>
                              <p:cond delay="53032"/>
                            </p:stCondLst>
                            <p:childTnLst>
                              <p:par>
                                <p:cTn id="63" presetID="18" presetClass="entr" presetSubtype="12" fill="hold" nodeType="afterEffect">
                                  <p:stCondLst>
                                    <p:cond delay="0"/>
                                  </p:stCondLst>
                                  <p:childTnLst>
                                    <p:set>
                                      <p:cBhvr>
                                        <p:cTn id="64" dur="1" fill="hold">
                                          <p:stCondLst>
                                            <p:cond delay="0"/>
                                          </p:stCondLst>
                                        </p:cTn>
                                        <p:tgtEl>
                                          <p:spTgt spid="13">
                                            <p:txEl>
                                              <p:pRg st="12" end="12"/>
                                            </p:txEl>
                                          </p:spTgt>
                                        </p:tgtEl>
                                        <p:attrNameLst>
                                          <p:attrName>style.visibility</p:attrName>
                                        </p:attrNameLst>
                                      </p:cBhvr>
                                      <p:to>
                                        <p:strVal val="visible"/>
                                      </p:to>
                                    </p:set>
                                    <p:animEffect transition="in" filter="strips(downLeft)">
                                      <p:cBhvr>
                                        <p:cTn id="65" dur="500"/>
                                        <p:tgtEl>
                                          <p:spTgt spid="13">
                                            <p:txEl>
                                              <p:pRg st="12" end="12"/>
                                            </p:txEl>
                                          </p:spTgt>
                                        </p:tgtEl>
                                      </p:cBhvr>
                                    </p:animEffect>
                                  </p:childTnLst>
                                </p:cTn>
                              </p:par>
                            </p:childTnLst>
                          </p:cTn>
                        </p:par>
                        <p:par>
                          <p:cTn id="66" fill="hold">
                            <p:stCondLst>
                              <p:cond delay="53532"/>
                            </p:stCondLst>
                            <p:childTnLst>
                              <p:par>
                                <p:cTn id="67" presetID="18" presetClass="entr" presetSubtype="12" fill="hold" nodeType="afterEffect">
                                  <p:stCondLst>
                                    <p:cond delay="0"/>
                                  </p:stCondLst>
                                  <p:childTnLst>
                                    <p:set>
                                      <p:cBhvr>
                                        <p:cTn id="68" dur="1" fill="hold">
                                          <p:stCondLst>
                                            <p:cond delay="0"/>
                                          </p:stCondLst>
                                        </p:cTn>
                                        <p:tgtEl>
                                          <p:spTgt spid="13">
                                            <p:txEl>
                                              <p:pRg st="14" end="14"/>
                                            </p:txEl>
                                          </p:spTgt>
                                        </p:tgtEl>
                                        <p:attrNameLst>
                                          <p:attrName>style.visibility</p:attrName>
                                        </p:attrNameLst>
                                      </p:cBhvr>
                                      <p:to>
                                        <p:strVal val="visible"/>
                                      </p:to>
                                    </p:set>
                                    <p:animEffect transition="in" filter="strips(downLeft)">
                                      <p:cBhvr>
                                        <p:cTn id="69" dur="500"/>
                                        <p:tgtEl>
                                          <p:spTgt spid="13">
                                            <p:txEl>
                                              <p:pRg st="14" end="14"/>
                                            </p:txEl>
                                          </p:spTgt>
                                        </p:tgtEl>
                                      </p:cBhvr>
                                    </p:animEffect>
                                  </p:childTnLst>
                                </p:cTn>
                              </p:par>
                            </p:childTnLst>
                          </p:cTn>
                        </p:par>
                        <p:par>
                          <p:cTn id="70" fill="hold">
                            <p:stCondLst>
                              <p:cond delay="54032"/>
                            </p:stCondLst>
                            <p:childTnLst>
                              <p:par>
                                <p:cTn id="71" presetID="16" presetClass="entr" presetSubtype="26" fill="hold" grpId="0" nodeType="after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Effect transition="in" filter="barn(inHorizontal)">
                                      <p:cBhvr>
                                        <p:cTn id="73" dur="500"/>
                                        <p:tgtEl>
                                          <p:spTgt spid="11">
                                            <p:txEl>
                                              <p:pRg st="0" end="0"/>
                                            </p:txEl>
                                          </p:spTgt>
                                        </p:tgtEl>
                                      </p:cBhvr>
                                    </p:animEffect>
                                  </p:childTnLst>
                                </p:cTn>
                              </p:par>
                            </p:childTnLst>
                          </p:cTn>
                        </p:par>
                        <p:par>
                          <p:cTn id="74" fill="hold">
                            <p:stCondLst>
                              <p:cond delay="54532"/>
                            </p:stCondLst>
                            <p:childTnLst>
                              <p:par>
                                <p:cTn id="75" presetID="16" presetClass="entr" presetSubtype="26" fill="hold" grpId="0" nodeType="afterEffect">
                                  <p:stCondLst>
                                    <p:cond delay="0"/>
                                  </p:stCondLst>
                                  <p:childTnLst>
                                    <p:set>
                                      <p:cBhvr>
                                        <p:cTn id="76" dur="1" fill="hold">
                                          <p:stCondLst>
                                            <p:cond delay="0"/>
                                          </p:stCondLst>
                                        </p:cTn>
                                        <p:tgtEl>
                                          <p:spTgt spid="11">
                                            <p:txEl>
                                              <p:pRg st="2" end="2"/>
                                            </p:txEl>
                                          </p:spTgt>
                                        </p:tgtEl>
                                        <p:attrNameLst>
                                          <p:attrName>style.visibility</p:attrName>
                                        </p:attrNameLst>
                                      </p:cBhvr>
                                      <p:to>
                                        <p:strVal val="visible"/>
                                      </p:to>
                                    </p:set>
                                    <p:animEffect transition="in" filter="barn(inHorizontal)">
                                      <p:cBhvr>
                                        <p:cTn id="77" dur="500"/>
                                        <p:tgtEl>
                                          <p:spTgt spid="11">
                                            <p:txEl>
                                              <p:pRg st="2" end="2"/>
                                            </p:txEl>
                                          </p:spTgt>
                                        </p:tgtEl>
                                      </p:cBhvr>
                                    </p:animEffect>
                                  </p:childTnLst>
                                </p:cTn>
                              </p:par>
                            </p:childTnLst>
                          </p:cTn>
                        </p:par>
                        <p:par>
                          <p:cTn id="78" fill="hold">
                            <p:stCondLst>
                              <p:cond delay="55032"/>
                            </p:stCondLst>
                            <p:childTnLst>
                              <p:par>
                                <p:cTn id="79" presetID="16" presetClass="entr" presetSubtype="26" fill="hold" grpId="0" nodeType="afterEffect">
                                  <p:stCondLst>
                                    <p:cond delay="0"/>
                                  </p:stCondLst>
                                  <p:childTnLst>
                                    <p:set>
                                      <p:cBhvr>
                                        <p:cTn id="80" dur="1" fill="hold">
                                          <p:stCondLst>
                                            <p:cond delay="0"/>
                                          </p:stCondLst>
                                        </p:cTn>
                                        <p:tgtEl>
                                          <p:spTgt spid="11">
                                            <p:txEl>
                                              <p:pRg st="4" end="4"/>
                                            </p:txEl>
                                          </p:spTgt>
                                        </p:tgtEl>
                                        <p:attrNameLst>
                                          <p:attrName>style.visibility</p:attrName>
                                        </p:attrNameLst>
                                      </p:cBhvr>
                                      <p:to>
                                        <p:strVal val="visible"/>
                                      </p:to>
                                    </p:set>
                                    <p:animEffect transition="in" filter="barn(inHorizontal)">
                                      <p:cBhvr>
                                        <p:cTn id="81" dur="500"/>
                                        <p:tgtEl>
                                          <p:spTgt spid="11">
                                            <p:txEl>
                                              <p:pRg st="4" end="4"/>
                                            </p:txEl>
                                          </p:spTgt>
                                        </p:tgtEl>
                                      </p:cBhvr>
                                    </p:animEffect>
                                  </p:childTnLst>
                                </p:cTn>
                              </p:par>
                            </p:childTnLst>
                          </p:cTn>
                        </p:par>
                        <p:par>
                          <p:cTn id="82" fill="hold">
                            <p:stCondLst>
                              <p:cond delay="55532"/>
                            </p:stCondLst>
                            <p:childTnLst>
                              <p:par>
                                <p:cTn id="83" presetID="16" presetClass="entr" presetSubtype="26" fill="hold" grpId="0" nodeType="afterEffect">
                                  <p:stCondLst>
                                    <p:cond delay="0"/>
                                  </p:stCondLst>
                                  <p:childTnLst>
                                    <p:set>
                                      <p:cBhvr>
                                        <p:cTn id="84" dur="1" fill="hold">
                                          <p:stCondLst>
                                            <p:cond delay="0"/>
                                          </p:stCondLst>
                                        </p:cTn>
                                        <p:tgtEl>
                                          <p:spTgt spid="11">
                                            <p:txEl>
                                              <p:pRg st="6" end="6"/>
                                            </p:txEl>
                                          </p:spTgt>
                                        </p:tgtEl>
                                        <p:attrNameLst>
                                          <p:attrName>style.visibility</p:attrName>
                                        </p:attrNameLst>
                                      </p:cBhvr>
                                      <p:to>
                                        <p:strVal val="visible"/>
                                      </p:to>
                                    </p:set>
                                    <p:animEffect transition="in" filter="barn(inHorizontal)">
                                      <p:cBhvr>
                                        <p:cTn id="85" dur="500"/>
                                        <p:tgtEl>
                                          <p:spTgt spid="11">
                                            <p:txEl>
                                              <p:pRg st="6" end="6"/>
                                            </p:txEl>
                                          </p:spTgt>
                                        </p:tgtEl>
                                      </p:cBhvr>
                                    </p:animEffect>
                                  </p:childTnLst>
                                </p:cTn>
                              </p:par>
                            </p:childTnLst>
                          </p:cTn>
                        </p:par>
                        <p:par>
                          <p:cTn id="86" fill="hold">
                            <p:stCondLst>
                              <p:cond delay="56032"/>
                            </p:stCondLst>
                            <p:childTnLst>
                              <p:par>
                                <p:cTn id="87" presetID="16" presetClass="entr" presetSubtype="26" fill="hold" grpId="0" nodeType="afterEffect">
                                  <p:stCondLst>
                                    <p:cond delay="0"/>
                                  </p:stCondLst>
                                  <p:childTnLst>
                                    <p:set>
                                      <p:cBhvr>
                                        <p:cTn id="88" dur="1" fill="hold">
                                          <p:stCondLst>
                                            <p:cond delay="0"/>
                                          </p:stCondLst>
                                        </p:cTn>
                                        <p:tgtEl>
                                          <p:spTgt spid="11">
                                            <p:txEl>
                                              <p:pRg st="8" end="8"/>
                                            </p:txEl>
                                          </p:spTgt>
                                        </p:tgtEl>
                                        <p:attrNameLst>
                                          <p:attrName>style.visibility</p:attrName>
                                        </p:attrNameLst>
                                      </p:cBhvr>
                                      <p:to>
                                        <p:strVal val="visible"/>
                                      </p:to>
                                    </p:set>
                                    <p:animEffect transition="in" filter="barn(inHorizontal)">
                                      <p:cBhvr>
                                        <p:cTn id="89" dur="500"/>
                                        <p:tgtEl>
                                          <p:spTgt spid="11">
                                            <p:txEl>
                                              <p:pRg st="8" end="8"/>
                                            </p:txEl>
                                          </p:spTgt>
                                        </p:tgtEl>
                                      </p:cBhvr>
                                    </p:animEffect>
                                  </p:childTnLst>
                                </p:cTn>
                              </p:par>
                            </p:childTnLst>
                          </p:cTn>
                        </p:par>
                        <p:par>
                          <p:cTn id="90" fill="hold">
                            <p:stCondLst>
                              <p:cond delay="56532"/>
                            </p:stCondLst>
                            <p:childTnLst>
                              <p:par>
                                <p:cTn id="91" presetID="16" presetClass="entr" presetSubtype="26" fill="hold" grpId="0" nodeType="afterEffect">
                                  <p:stCondLst>
                                    <p:cond delay="0"/>
                                  </p:stCondLst>
                                  <p:childTnLst>
                                    <p:set>
                                      <p:cBhvr>
                                        <p:cTn id="92" dur="1" fill="hold">
                                          <p:stCondLst>
                                            <p:cond delay="0"/>
                                          </p:stCondLst>
                                        </p:cTn>
                                        <p:tgtEl>
                                          <p:spTgt spid="11">
                                            <p:txEl>
                                              <p:pRg st="10" end="10"/>
                                            </p:txEl>
                                          </p:spTgt>
                                        </p:tgtEl>
                                        <p:attrNameLst>
                                          <p:attrName>style.visibility</p:attrName>
                                        </p:attrNameLst>
                                      </p:cBhvr>
                                      <p:to>
                                        <p:strVal val="visible"/>
                                      </p:to>
                                    </p:set>
                                    <p:animEffect transition="in" filter="barn(inHorizontal)">
                                      <p:cBhvr>
                                        <p:cTn id="93" dur="500"/>
                                        <p:tgtEl>
                                          <p:spTgt spid="11">
                                            <p:txEl>
                                              <p:pRg st="10" end="10"/>
                                            </p:txEl>
                                          </p:spTgt>
                                        </p:tgtEl>
                                      </p:cBhvr>
                                    </p:animEffect>
                                  </p:childTnLst>
                                </p:cTn>
                              </p:par>
                            </p:childTnLst>
                          </p:cTn>
                        </p:par>
                        <p:par>
                          <p:cTn id="94" fill="hold">
                            <p:stCondLst>
                              <p:cond delay="57032"/>
                            </p:stCondLst>
                            <p:childTnLst>
                              <p:par>
                                <p:cTn id="95" presetID="16" presetClass="entr" presetSubtype="26" fill="hold" grpId="0" nodeType="afterEffect">
                                  <p:stCondLst>
                                    <p:cond delay="0"/>
                                  </p:stCondLst>
                                  <p:childTnLst>
                                    <p:set>
                                      <p:cBhvr>
                                        <p:cTn id="96" dur="1" fill="hold">
                                          <p:stCondLst>
                                            <p:cond delay="0"/>
                                          </p:stCondLst>
                                        </p:cTn>
                                        <p:tgtEl>
                                          <p:spTgt spid="11">
                                            <p:txEl>
                                              <p:pRg st="12" end="12"/>
                                            </p:txEl>
                                          </p:spTgt>
                                        </p:tgtEl>
                                        <p:attrNameLst>
                                          <p:attrName>style.visibility</p:attrName>
                                        </p:attrNameLst>
                                      </p:cBhvr>
                                      <p:to>
                                        <p:strVal val="visible"/>
                                      </p:to>
                                    </p:set>
                                    <p:animEffect transition="in" filter="barn(inHorizontal)">
                                      <p:cBhvr>
                                        <p:cTn id="97" dur="500"/>
                                        <p:tgtEl>
                                          <p:spTgt spid="11">
                                            <p:txEl>
                                              <p:pRg st="12" end="12"/>
                                            </p:txEl>
                                          </p:spTgt>
                                        </p:tgtEl>
                                      </p:cBhvr>
                                    </p:animEffect>
                                  </p:childTnLst>
                                </p:cTn>
                              </p:par>
                            </p:childTnLst>
                          </p:cTn>
                        </p:par>
                        <p:par>
                          <p:cTn id="98" fill="hold">
                            <p:stCondLst>
                              <p:cond delay="57532"/>
                            </p:stCondLst>
                            <p:childTnLst>
                              <p:par>
                                <p:cTn id="99" presetID="16" presetClass="entr" presetSubtype="26" fill="hold" grpId="0" nodeType="afterEffect">
                                  <p:stCondLst>
                                    <p:cond delay="0"/>
                                  </p:stCondLst>
                                  <p:childTnLst>
                                    <p:set>
                                      <p:cBhvr>
                                        <p:cTn id="100" dur="1" fill="hold">
                                          <p:stCondLst>
                                            <p:cond delay="0"/>
                                          </p:stCondLst>
                                        </p:cTn>
                                        <p:tgtEl>
                                          <p:spTgt spid="11">
                                            <p:txEl>
                                              <p:pRg st="14" end="14"/>
                                            </p:txEl>
                                          </p:spTgt>
                                        </p:tgtEl>
                                        <p:attrNameLst>
                                          <p:attrName>style.visibility</p:attrName>
                                        </p:attrNameLst>
                                      </p:cBhvr>
                                      <p:to>
                                        <p:strVal val="visible"/>
                                      </p:to>
                                    </p:set>
                                    <p:animEffect transition="in" filter="barn(inHorizontal)">
                                      <p:cBhvr>
                                        <p:cTn id="101" dur="500"/>
                                        <p:tgtEl>
                                          <p:spTgt spid="11">
                                            <p:txEl>
                                              <p:pRg st="14" end="14"/>
                                            </p:txEl>
                                          </p:spTgt>
                                        </p:tgtEl>
                                      </p:cBhvr>
                                    </p:animEffect>
                                  </p:childTnLst>
                                </p:cTn>
                              </p:par>
                              <p:par>
                                <p:cTn id="102" presetID="1" presetClass="mediacall" presetSubtype="0" fill="hold" nodeType="withEffect">
                                  <p:stCondLst>
                                    <p:cond delay="0"/>
                                  </p:stCondLst>
                                  <p:childTnLst>
                                    <p:cmd type="call" cmd="playFrom(0.0)">
                                      <p:cBhvr>
                                        <p:cTn id="103" dur="433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p:bldP spid="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ru-RU" dirty="0" err="1" smtClean="0"/>
              <a:t>Пульхерия</a:t>
            </a:r>
            <a:r>
              <a:rPr lang="ru-RU" dirty="0" smtClean="0"/>
              <a:t> Варфоломей</a:t>
            </a:r>
          </a:p>
        </p:txBody>
      </p:sp>
      <p:sp>
        <p:nvSpPr>
          <p:cNvPr id="30724" name="Rectangle 5"/>
          <p:cNvSpPr>
            <a:spLocks noGrp="1" noChangeArrowheads="1"/>
          </p:cNvSpPr>
          <p:nvPr>
            <p:ph type="body" sz="half" idx="2"/>
          </p:nvPr>
        </p:nvSpPr>
        <p:spPr/>
        <p:txBody>
          <a:bodyPr/>
          <a:lstStyle/>
          <a:p>
            <a:pPr eaLnBrk="1" hangingPunct="1"/>
            <a:endParaRPr lang="ru-RU" sz="2800" smtClean="0"/>
          </a:p>
        </p:txBody>
      </p:sp>
      <p:pic>
        <p:nvPicPr>
          <p:cNvPr id="5" name="Содержимое 4" descr="П.Е.Варфоломей&#10;">
            <a:hlinkClick r:id="rId2" tgtFrame="blank"/>
          </p:cNvPr>
          <p:cNvPicPr>
            <a:picLocks noGrp="1"/>
          </p:cNvPicPr>
          <p:nvPr>
            <p:ph sz="half" idx="1"/>
          </p:nvPr>
        </p:nvPicPr>
        <p:blipFill>
          <a:blip r:embed="rId3"/>
          <a:srcRect/>
          <a:stretch>
            <a:fillRect/>
          </a:stretch>
        </p:blipFill>
        <p:spPr bwMode="auto">
          <a:xfrm>
            <a:off x="457200" y="1295400"/>
            <a:ext cx="3733800" cy="5257800"/>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1000"/>
                                        <p:tgtEl>
                                          <p:spTgt spid="30722"/>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ru-RU" sz="2000" b="1" dirty="0" smtClean="0">
                <a:solidFill>
                  <a:srgbClr val="D60093"/>
                </a:solidFill>
              </a:rPr>
              <a:t>ЖИЗНЬ, ПОЛНАЯ ТАЙНЫ.</a:t>
            </a:r>
            <a:r>
              <a:rPr lang="ru-RU" sz="2400" b="1" dirty="0" smtClean="0"/>
              <a:t> </a:t>
            </a:r>
            <a:br>
              <a:rPr lang="ru-RU" sz="2400" b="1" dirty="0" smtClean="0"/>
            </a:br>
            <a:r>
              <a:rPr lang="ru-RU" sz="2800" b="1" dirty="0" smtClean="0"/>
              <a:t>«Принцесса ночи»</a:t>
            </a:r>
            <a:br>
              <a:rPr lang="ru-RU" sz="2800" b="1" dirty="0" smtClean="0"/>
            </a:br>
            <a:r>
              <a:rPr lang="ru-RU" sz="3200" b="1" dirty="0" smtClean="0">
                <a:solidFill>
                  <a:srgbClr val="FF3300"/>
                </a:solidFill>
              </a:rPr>
              <a:t>Евдокия Ивановна Голицына</a:t>
            </a:r>
            <a:endParaRPr lang="ru-RU" sz="3200" dirty="0" smtClean="0">
              <a:solidFill>
                <a:srgbClr val="FF3300"/>
              </a:solidFill>
            </a:endParaRPr>
          </a:p>
        </p:txBody>
      </p:sp>
      <p:pic>
        <p:nvPicPr>
          <p:cNvPr id="28675" name="Picture 5"/>
          <p:cNvPicPr>
            <a:picLocks noGrp="1" noChangeAspect="1" noChangeArrowheads="1"/>
          </p:cNvPicPr>
          <p:nvPr>
            <p:ph sz="half" idx="1"/>
          </p:nvPr>
        </p:nvPicPr>
        <p:blipFill>
          <a:blip r:embed="rId2"/>
          <a:srcRect/>
          <a:stretch>
            <a:fillRect/>
          </a:stretch>
        </p:blipFill>
        <p:spPr>
          <a:xfrm>
            <a:off x="609600" y="1676400"/>
            <a:ext cx="3657600" cy="4648200"/>
          </a:xfrm>
          <a:noFill/>
        </p:spPr>
      </p:pic>
      <p:sp>
        <p:nvSpPr>
          <p:cNvPr id="28676" name="Rectangle 9"/>
          <p:cNvSpPr>
            <a:spLocks noGrp="1" noChangeArrowheads="1"/>
          </p:cNvSpPr>
          <p:nvPr>
            <p:ph sz="half" idx="2"/>
          </p:nvPr>
        </p:nvSpPr>
        <p:spPr/>
        <p:txBody>
          <a:bodyPr>
            <a:normAutofit lnSpcReduction="10000"/>
          </a:bodyPr>
          <a:lstStyle/>
          <a:p>
            <a:pPr algn="ctr">
              <a:lnSpc>
                <a:spcPct val="80000"/>
              </a:lnSpc>
              <a:buNone/>
            </a:pPr>
            <a:r>
              <a:rPr lang="ru-RU" sz="1800" b="1" i="1" dirty="0" smtClean="0">
                <a:solidFill>
                  <a:srgbClr val="002060"/>
                </a:solidFill>
              </a:rPr>
              <a:t>Отечество почти я ненавидел – </a:t>
            </a:r>
            <a:br>
              <a:rPr lang="ru-RU" sz="1800" b="1" i="1" dirty="0" smtClean="0">
                <a:solidFill>
                  <a:srgbClr val="002060"/>
                </a:solidFill>
              </a:rPr>
            </a:br>
            <a:r>
              <a:rPr lang="ru-RU" sz="1800" b="1" i="1" dirty="0" smtClean="0">
                <a:solidFill>
                  <a:srgbClr val="002060"/>
                </a:solidFill>
              </a:rPr>
              <a:t>Но я вчера Голицыну увидел</a:t>
            </a:r>
            <a:br>
              <a:rPr lang="ru-RU" sz="1800" b="1" i="1" dirty="0" smtClean="0">
                <a:solidFill>
                  <a:srgbClr val="002060"/>
                </a:solidFill>
              </a:rPr>
            </a:br>
            <a:r>
              <a:rPr lang="ru-RU" sz="1800" b="1" i="1" dirty="0" smtClean="0">
                <a:solidFill>
                  <a:srgbClr val="002060"/>
                </a:solidFill>
              </a:rPr>
              <a:t>И примирен с отечеством моим.   (1817 г.)</a:t>
            </a:r>
          </a:p>
          <a:p>
            <a:pPr eaLnBrk="1" hangingPunct="1">
              <a:lnSpc>
                <a:spcPct val="80000"/>
              </a:lnSpc>
              <a:buFontTx/>
              <a:buNone/>
            </a:pPr>
            <a:endParaRPr lang="ru-RU" sz="1800" b="1" i="1" dirty="0" smtClean="0"/>
          </a:p>
          <a:p>
            <a:pPr eaLnBrk="1" hangingPunct="1">
              <a:lnSpc>
                <a:spcPct val="80000"/>
              </a:lnSpc>
              <a:buFontTx/>
              <a:buNone/>
            </a:pPr>
            <a:r>
              <a:rPr lang="ru-RU" sz="2000" b="1" i="1" dirty="0" smtClean="0">
                <a:solidFill>
                  <a:srgbClr val="4506B6"/>
                </a:solidFill>
              </a:rPr>
              <a:t>          Ода «Вольность»</a:t>
            </a:r>
          </a:p>
          <a:p>
            <a:pPr eaLnBrk="1" hangingPunct="1">
              <a:lnSpc>
                <a:spcPct val="80000"/>
              </a:lnSpc>
              <a:buFontTx/>
              <a:buNone/>
            </a:pPr>
            <a:endParaRPr lang="ru-RU" sz="2000" b="1" i="1" dirty="0" smtClean="0">
              <a:solidFill>
                <a:srgbClr val="4506B6"/>
              </a:solidFill>
            </a:endParaRPr>
          </a:p>
          <a:p>
            <a:pPr algn="ctr" eaLnBrk="1" hangingPunct="1">
              <a:lnSpc>
                <a:spcPct val="80000"/>
              </a:lnSpc>
              <a:buFontTx/>
              <a:buNone/>
            </a:pPr>
            <a:r>
              <a:rPr lang="ru-RU" sz="2000" b="1" i="1" dirty="0" smtClean="0">
                <a:solidFill>
                  <a:srgbClr val="4506B6"/>
                </a:solidFill>
              </a:rPr>
              <a:t>Простой воспитанник природы,</a:t>
            </a:r>
          </a:p>
          <a:p>
            <a:pPr algn="ctr" eaLnBrk="1" hangingPunct="1">
              <a:lnSpc>
                <a:spcPct val="80000"/>
              </a:lnSpc>
              <a:buFontTx/>
              <a:buNone/>
            </a:pPr>
            <a:r>
              <a:rPr lang="ru-RU" sz="2000" b="1" i="1" dirty="0" smtClean="0">
                <a:solidFill>
                  <a:srgbClr val="4506B6"/>
                </a:solidFill>
              </a:rPr>
              <a:t>Так я, бывало, воспевал</a:t>
            </a:r>
          </a:p>
          <a:p>
            <a:pPr algn="ctr" eaLnBrk="1" hangingPunct="1">
              <a:lnSpc>
                <a:spcPct val="80000"/>
              </a:lnSpc>
              <a:buFontTx/>
              <a:buNone/>
            </a:pPr>
            <a:r>
              <a:rPr lang="ru-RU" sz="2000" b="1" i="1" dirty="0" smtClean="0">
                <a:solidFill>
                  <a:srgbClr val="4506B6"/>
                </a:solidFill>
              </a:rPr>
              <a:t>Мечту прекрасную свободы</a:t>
            </a:r>
          </a:p>
          <a:p>
            <a:pPr algn="ctr" eaLnBrk="1" hangingPunct="1">
              <a:lnSpc>
                <a:spcPct val="80000"/>
              </a:lnSpc>
              <a:buFontTx/>
              <a:buNone/>
            </a:pPr>
            <a:r>
              <a:rPr lang="ru-RU" sz="2000" b="1" i="1" dirty="0" smtClean="0">
                <a:solidFill>
                  <a:srgbClr val="4506B6"/>
                </a:solidFill>
              </a:rPr>
              <a:t>И ею сладостно дышал.</a:t>
            </a:r>
          </a:p>
          <a:p>
            <a:pPr algn="ctr" eaLnBrk="1" hangingPunct="1">
              <a:lnSpc>
                <a:spcPct val="80000"/>
              </a:lnSpc>
              <a:buFontTx/>
              <a:buNone/>
            </a:pPr>
            <a:r>
              <a:rPr lang="ru-RU" sz="2000" b="1" i="1" dirty="0" smtClean="0">
                <a:solidFill>
                  <a:srgbClr val="4506B6"/>
                </a:solidFill>
              </a:rPr>
              <a:t>Но вас я вижу, вам внимаю,</a:t>
            </a:r>
          </a:p>
          <a:p>
            <a:pPr algn="ctr" eaLnBrk="1" hangingPunct="1">
              <a:lnSpc>
                <a:spcPct val="80000"/>
              </a:lnSpc>
              <a:buFontTx/>
              <a:buNone/>
            </a:pPr>
            <a:r>
              <a:rPr lang="ru-RU" sz="2000" b="1" i="1" dirty="0" smtClean="0">
                <a:solidFill>
                  <a:srgbClr val="4506B6"/>
                </a:solidFill>
              </a:rPr>
              <a:t>И что же? ... слабый человек!..</a:t>
            </a:r>
          </a:p>
          <a:p>
            <a:pPr algn="ctr" eaLnBrk="1" hangingPunct="1">
              <a:lnSpc>
                <a:spcPct val="80000"/>
              </a:lnSpc>
              <a:buFontTx/>
              <a:buNone/>
            </a:pPr>
            <a:r>
              <a:rPr lang="ru-RU" sz="2000" b="1" i="1" dirty="0" smtClean="0">
                <a:solidFill>
                  <a:srgbClr val="4506B6"/>
                </a:solidFill>
              </a:rPr>
              <a:t>Свободу потеряв навек,</a:t>
            </a:r>
          </a:p>
          <a:p>
            <a:pPr algn="ctr" eaLnBrk="1" hangingPunct="1">
              <a:lnSpc>
                <a:spcPct val="80000"/>
              </a:lnSpc>
              <a:buFontTx/>
              <a:buNone/>
            </a:pPr>
            <a:r>
              <a:rPr lang="ru-RU" sz="2000" b="1" i="1" dirty="0" smtClean="0">
                <a:solidFill>
                  <a:srgbClr val="4506B6"/>
                </a:solidFill>
              </a:rPr>
              <a:t>Неволю сердцем обожаю.</a:t>
            </a:r>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ru-RU" sz="1200" b="1" dirty="0">
                <a:solidFill>
                  <a:srgbClr val="666666"/>
                </a:solidFill>
                <a:latin typeface="Calibri" pitchFamily="34" charset="0"/>
                <a:cs typeface="Times New Roman" pitchFamily="18" charset="0"/>
              </a:rPr>
              <a:t>"Краёв чужих неопытный любитель..."</a:t>
            </a:r>
            <a:r>
              <a:rPr lang="ru-RU" sz="1200" dirty="0">
                <a:solidFill>
                  <a:srgbClr val="666666"/>
                </a:solidFill>
                <a:latin typeface="Calibri" pitchFamily="34" charset="0"/>
                <a:cs typeface="Times New Roman" pitchFamily="18" charset="0"/>
              </a:rPr>
              <a:t> </a:t>
            </a:r>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by="(-#ppt_w*2)" calcmode="lin" valueType="num">
                                      <p:cBhvr rctx="PPT">
                                        <p:cTn id="7" dur="250" autoRev="1" fill="hold">
                                          <p:stCondLst>
                                            <p:cond delay="0"/>
                                          </p:stCondLst>
                                        </p:cTn>
                                        <p:tgtEl>
                                          <p:spTgt spid="28674"/>
                                        </p:tgtEl>
                                        <p:attrNameLst>
                                          <p:attrName>ppt_w</p:attrName>
                                        </p:attrNameLst>
                                      </p:cBhvr>
                                    </p:anim>
                                    <p:anim by="(#ppt_w*0.50)" calcmode="lin" valueType="num">
                                      <p:cBhvr>
                                        <p:cTn id="8" dur="250" decel="50000" autoRev="1" fill="hold">
                                          <p:stCondLst>
                                            <p:cond delay="0"/>
                                          </p:stCondLst>
                                        </p:cTn>
                                        <p:tgtEl>
                                          <p:spTgt spid="28674"/>
                                        </p:tgtEl>
                                        <p:attrNameLst>
                                          <p:attrName>ppt_x</p:attrName>
                                        </p:attrNameLst>
                                      </p:cBhvr>
                                    </p:anim>
                                    <p:anim from="(-#ppt_h/2)" to="(#ppt_y)" calcmode="lin" valueType="num">
                                      <p:cBhvr>
                                        <p:cTn id="9" dur="500" fill="hold">
                                          <p:stCondLst>
                                            <p:cond delay="0"/>
                                          </p:stCondLst>
                                        </p:cTn>
                                        <p:tgtEl>
                                          <p:spTgt spid="28674"/>
                                        </p:tgtEl>
                                        <p:attrNameLst>
                                          <p:attrName>ppt_y</p:attrName>
                                        </p:attrNameLst>
                                      </p:cBhvr>
                                    </p:anim>
                                    <p:animRot by="21600000">
                                      <p:cBhvr>
                                        <p:cTn id="10" dur="500" fill="hold">
                                          <p:stCondLst>
                                            <p:cond delay="0"/>
                                          </p:stCondLst>
                                        </p:cTn>
                                        <p:tgtEl>
                                          <p:spTgt spid="2867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8676">
                                            <p:txEl>
                                              <p:pRg st="0" end="0"/>
                                            </p:txEl>
                                          </p:spTgt>
                                        </p:tgtEl>
                                        <p:attrNameLst>
                                          <p:attrName>style.visibility</p:attrName>
                                        </p:attrNameLst>
                                      </p:cBhvr>
                                      <p:to>
                                        <p:strVal val="visible"/>
                                      </p:to>
                                    </p:set>
                                    <p:animEffect transition="in" filter="box(in)">
                                      <p:cBhvr>
                                        <p:cTn id="15" dur="500"/>
                                        <p:tgtEl>
                                          <p:spTgt spid="28676">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8676">
                                            <p:txEl>
                                              <p:pRg st="2" end="2"/>
                                            </p:txEl>
                                          </p:spTgt>
                                        </p:tgtEl>
                                        <p:attrNameLst>
                                          <p:attrName>style.visibility</p:attrName>
                                        </p:attrNameLst>
                                      </p:cBhvr>
                                      <p:to>
                                        <p:strVal val="visible"/>
                                      </p:to>
                                    </p:set>
                                    <p:animEffect transition="in" filter="box(in)">
                                      <p:cBhvr>
                                        <p:cTn id="18" dur="500"/>
                                        <p:tgtEl>
                                          <p:spTgt spid="28676">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8676">
                                            <p:txEl>
                                              <p:pRg st="4" end="4"/>
                                            </p:txEl>
                                          </p:spTgt>
                                        </p:tgtEl>
                                        <p:attrNameLst>
                                          <p:attrName>style.visibility</p:attrName>
                                        </p:attrNameLst>
                                      </p:cBhvr>
                                      <p:to>
                                        <p:strVal val="visible"/>
                                      </p:to>
                                    </p:set>
                                    <p:animEffect transition="in" filter="box(in)">
                                      <p:cBhvr>
                                        <p:cTn id="21" dur="500"/>
                                        <p:tgtEl>
                                          <p:spTgt spid="28676">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28676">
                                            <p:txEl>
                                              <p:pRg st="5" end="5"/>
                                            </p:txEl>
                                          </p:spTgt>
                                        </p:tgtEl>
                                        <p:attrNameLst>
                                          <p:attrName>style.visibility</p:attrName>
                                        </p:attrNameLst>
                                      </p:cBhvr>
                                      <p:to>
                                        <p:strVal val="visible"/>
                                      </p:to>
                                    </p:set>
                                    <p:animEffect transition="in" filter="box(in)">
                                      <p:cBhvr>
                                        <p:cTn id="24" dur="500"/>
                                        <p:tgtEl>
                                          <p:spTgt spid="28676">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28676">
                                            <p:txEl>
                                              <p:pRg st="6" end="6"/>
                                            </p:txEl>
                                          </p:spTgt>
                                        </p:tgtEl>
                                        <p:attrNameLst>
                                          <p:attrName>style.visibility</p:attrName>
                                        </p:attrNameLst>
                                      </p:cBhvr>
                                      <p:to>
                                        <p:strVal val="visible"/>
                                      </p:to>
                                    </p:set>
                                    <p:animEffect transition="in" filter="box(in)">
                                      <p:cBhvr>
                                        <p:cTn id="27" dur="500"/>
                                        <p:tgtEl>
                                          <p:spTgt spid="28676">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8676">
                                            <p:txEl>
                                              <p:pRg st="7" end="7"/>
                                            </p:txEl>
                                          </p:spTgt>
                                        </p:tgtEl>
                                        <p:attrNameLst>
                                          <p:attrName>style.visibility</p:attrName>
                                        </p:attrNameLst>
                                      </p:cBhvr>
                                      <p:to>
                                        <p:strVal val="visible"/>
                                      </p:to>
                                    </p:set>
                                    <p:animEffect transition="in" filter="box(in)">
                                      <p:cBhvr>
                                        <p:cTn id="30" dur="500"/>
                                        <p:tgtEl>
                                          <p:spTgt spid="28676">
                                            <p:txEl>
                                              <p:pRg st="7" end="7"/>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28676">
                                            <p:txEl>
                                              <p:pRg st="8" end="8"/>
                                            </p:txEl>
                                          </p:spTgt>
                                        </p:tgtEl>
                                        <p:attrNameLst>
                                          <p:attrName>style.visibility</p:attrName>
                                        </p:attrNameLst>
                                      </p:cBhvr>
                                      <p:to>
                                        <p:strVal val="visible"/>
                                      </p:to>
                                    </p:set>
                                    <p:animEffect transition="in" filter="box(in)">
                                      <p:cBhvr>
                                        <p:cTn id="33" dur="500"/>
                                        <p:tgtEl>
                                          <p:spTgt spid="28676">
                                            <p:txEl>
                                              <p:pRg st="8" end="8"/>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28676">
                                            <p:txEl>
                                              <p:pRg st="9" end="9"/>
                                            </p:txEl>
                                          </p:spTgt>
                                        </p:tgtEl>
                                        <p:attrNameLst>
                                          <p:attrName>style.visibility</p:attrName>
                                        </p:attrNameLst>
                                      </p:cBhvr>
                                      <p:to>
                                        <p:strVal val="visible"/>
                                      </p:to>
                                    </p:set>
                                    <p:animEffect transition="in" filter="box(in)">
                                      <p:cBhvr>
                                        <p:cTn id="36" dur="500"/>
                                        <p:tgtEl>
                                          <p:spTgt spid="28676">
                                            <p:txEl>
                                              <p:pRg st="9" end="9"/>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28676">
                                            <p:txEl>
                                              <p:pRg st="10" end="10"/>
                                            </p:txEl>
                                          </p:spTgt>
                                        </p:tgtEl>
                                        <p:attrNameLst>
                                          <p:attrName>style.visibility</p:attrName>
                                        </p:attrNameLst>
                                      </p:cBhvr>
                                      <p:to>
                                        <p:strVal val="visible"/>
                                      </p:to>
                                    </p:set>
                                    <p:animEffect transition="in" filter="box(in)">
                                      <p:cBhvr>
                                        <p:cTn id="39" dur="500"/>
                                        <p:tgtEl>
                                          <p:spTgt spid="28676">
                                            <p:txEl>
                                              <p:pRg st="10" end="10"/>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28676">
                                            <p:txEl>
                                              <p:pRg st="11" end="11"/>
                                            </p:txEl>
                                          </p:spTgt>
                                        </p:tgtEl>
                                        <p:attrNameLst>
                                          <p:attrName>style.visibility</p:attrName>
                                        </p:attrNameLst>
                                      </p:cBhvr>
                                      <p:to>
                                        <p:strVal val="visible"/>
                                      </p:to>
                                    </p:set>
                                    <p:animEffect transition="in" filter="box(in)">
                                      <p:cBhvr>
                                        <p:cTn id="42" dur="500"/>
                                        <p:tgtEl>
                                          <p:spTgt spid="28676">
                                            <p:txEl>
                                              <p:pRg st="11" end="11"/>
                                            </p:txEl>
                                          </p:spTgt>
                                        </p:tgtEl>
                                      </p:cBhvr>
                                    </p:animEffect>
                                  </p:childTnLst>
                                </p:cTn>
                              </p:par>
                            </p:childTnLst>
                          </p:cTn>
                        </p:par>
                        <p:par>
                          <p:cTn id="43" fill="hold">
                            <p:stCondLst>
                              <p:cond delay="500"/>
                            </p:stCondLst>
                            <p:childTnLst>
                              <p:par>
                                <p:cTn id="44" presetID="8" presetClass="entr" presetSubtype="16" fill="hold" nodeType="afterEffect">
                                  <p:stCondLst>
                                    <p:cond delay="0"/>
                                  </p:stCondLst>
                                  <p:childTnLst>
                                    <p:set>
                                      <p:cBhvr>
                                        <p:cTn id="45" dur="1" fill="hold">
                                          <p:stCondLst>
                                            <p:cond delay="0"/>
                                          </p:stCondLst>
                                        </p:cTn>
                                        <p:tgtEl>
                                          <p:spTgt spid="28675"/>
                                        </p:tgtEl>
                                        <p:attrNameLst>
                                          <p:attrName>style.visibility</p:attrName>
                                        </p:attrNameLst>
                                      </p:cBhvr>
                                      <p:to>
                                        <p:strVal val="visible"/>
                                      </p:to>
                                    </p:set>
                                    <p:animEffect transition="in" filter="diamond(in)">
                                      <p:cBhvr>
                                        <p:cTn id="46"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just" eaLnBrk="1" fontAlgn="auto" hangingPunct="1">
              <a:spcAft>
                <a:spcPts val="0"/>
              </a:spcAft>
              <a:defRPr/>
            </a:pPr>
            <a:r>
              <a:rPr lang="ru-RU" dirty="0" smtClean="0">
                <a:solidFill>
                  <a:schemeClr val="tx2">
                    <a:satMod val="200000"/>
                  </a:schemeClr>
                </a:solidFill>
              </a:rPr>
              <a:t>    </a:t>
            </a:r>
            <a:r>
              <a:rPr lang="ru-RU" sz="3600" b="1" dirty="0" smtClean="0">
                <a:solidFill>
                  <a:schemeClr val="tx2">
                    <a:satMod val="200000"/>
                  </a:schemeClr>
                </a:solidFill>
              </a:rPr>
              <a:t>Наталья Викторовна Кочубей</a:t>
            </a:r>
          </a:p>
        </p:txBody>
      </p:sp>
      <p:pic>
        <p:nvPicPr>
          <p:cNvPr id="22531" name="Picture 4"/>
          <p:cNvPicPr>
            <a:picLocks noGrp="1" noChangeAspect="1" noChangeArrowheads="1"/>
          </p:cNvPicPr>
          <p:nvPr>
            <p:ph idx="1"/>
          </p:nvPr>
        </p:nvPicPr>
        <p:blipFill>
          <a:blip r:embed="rId2"/>
          <a:srcRect/>
          <a:stretch>
            <a:fillRect/>
          </a:stretch>
        </p:blipFill>
        <p:spPr>
          <a:xfrm>
            <a:off x="2992438" y="1784350"/>
            <a:ext cx="3616325" cy="4572000"/>
          </a:xfr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1"/>
                                          </p:val>
                                        </p:tav>
                                        <p:tav tm="100000">
                                          <p:val>
                                            <p:strVal val="#ppt_x"/>
                                          </p:val>
                                        </p:tav>
                                      </p:tavLst>
                                    </p:anim>
                                    <p:anim calcmode="lin" valueType="num">
                                      <p:cBhvr>
                                        <p:cTn id="9" dur="1000" fill="hold"/>
                                        <p:tgtEl>
                                          <p:spTgt spid="6146"/>
                                        </p:tgtEl>
                                        <p:attrNameLst>
                                          <p:attrName>ppt_y</p:attrName>
                                        </p:attrNameLst>
                                      </p:cBhvr>
                                      <p:tavLst>
                                        <p:tav tm="0">
                                          <p:val>
                                            <p:strVal val="#ppt_y"/>
                                          </p:val>
                                        </p:tav>
                                        <p:tav tm="100000">
                                          <p:val>
                                            <p:strVal val="#ppt_y"/>
                                          </p:val>
                                        </p:tav>
                                      </p:tavLst>
                                    </p:anim>
                                  </p:childTnLst>
                                </p:cTn>
                              </p:par>
                            </p:childTnLst>
                          </p:cTn>
                        </p:par>
                        <p:par>
                          <p:cTn id="10" fill="hold">
                            <p:stCondLst>
                              <p:cond delay="3300"/>
                            </p:stCondLst>
                            <p:childTnLst>
                              <p:par>
                                <p:cTn id="11" presetID="8" presetClass="entr" presetSubtype="16" fill="hold" nodeType="after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diamond(in)">
                                      <p:cBhvr>
                                        <p:cTn id="13"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r>
              <a:rPr lang="ru-RU" sz="2800" dirty="0" smtClean="0">
                <a:solidFill>
                  <a:srgbClr val="FF0000"/>
                </a:solidFill>
              </a:rPr>
              <a:t>Елизавета Михайловна Хитрово (1783-1839)</a:t>
            </a:r>
            <a:r>
              <a:rPr lang="ru-RU" sz="4000" dirty="0" smtClean="0">
                <a:solidFill>
                  <a:srgbClr val="FF0000"/>
                </a:solidFill>
              </a:rPr>
              <a:t/>
            </a:r>
            <a:br>
              <a:rPr lang="ru-RU" sz="4000" dirty="0" smtClean="0">
                <a:solidFill>
                  <a:srgbClr val="FF0000"/>
                </a:solidFill>
              </a:rPr>
            </a:br>
            <a:endParaRPr lang="ru-RU" sz="4000" dirty="0" smtClean="0">
              <a:solidFill>
                <a:srgbClr val="FF0000"/>
              </a:solidFill>
            </a:endParaRPr>
          </a:p>
        </p:txBody>
      </p:sp>
      <p:sp>
        <p:nvSpPr>
          <p:cNvPr id="32771" name="Текст 2"/>
          <p:cNvSpPr>
            <a:spLocks noGrp="1"/>
          </p:cNvSpPr>
          <p:nvPr>
            <p:ph type="body" sz="half" idx="1"/>
          </p:nvPr>
        </p:nvSpPr>
        <p:spPr/>
        <p:txBody>
          <a:bodyPr>
            <a:normAutofit/>
          </a:bodyPr>
          <a:lstStyle/>
          <a:p>
            <a:endParaRPr lang="ru-RU" dirty="0" smtClean="0"/>
          </a:p>
        </p:txBody>
      </p:sp>
      <p:sp>
        <p:nvSpPr>
          <p:cNvPr id="32772" name="Содержимое 3"/>
          <p:cNvSpPr>
            <a:spLocks noGrp="1"/>
          </p:cNvSpPr>
          <p:nvPr>
            <p:ph sz="half" idx="2"/>
          </p:nvPr>
        </p:nvSpPr>
        <p:spPr/>
        <p:txBody>
          <a:bodyPr>
            <a:normAutofit fontScale="92500"/>
          </a:bodyPr>
          <a:lstStyle/>
          <a:p>
            <a:pPr algn="just"/>
            <a:r>
              <a:rPr lang="ru-RU" sz="1200" dirty="0" smtClean="0"/>
              <a:t>Елизавета Михайловна Хитрово, урожденная Кутузова,</a:t>
            </a:r>
          </a:p>
          <a:p>
            <a:pPr algn="just"/>
            <a:r>
              <a:rPr lang="ru-RU" sz="1200" dirty="0" smtClean="0"/>
              <a:t>дочь </a:t>
            </a:r>
            <a:r>
              <a:rPr lang="ru-RU" sz="1200" dirty="0" err="1" smtClean="0"/>
              <a:t>М.И.Голенищева-Кутузова</a:t>
            </a:r>
            <a:r>
              <a:rPr lang="ru-RU" sz="1200" dirty="0" smtClean="0"/>
              <a:t>,</a:t>
            </a:r>
          </a:p>
          <a:p>
            <a:pPr algn="just"/>
            <a:r>
              <a:rPr lang="ru-RU" sz="1200" dirty="0" smtClean="0"/>
              <a:t>В 1827 году с Е.М.Хитрово познакомился Пушкин, ставший вскоре одним из ее близких друзей. </a:t>
            </a:r>
          </a:p>
          <a:p>
            <a:pPr algn="just"/>
            <a:endParaRPr lang="ru-RU" sz="1200" dirty="0" smtClean="0"/>
          </a:p>
          <a:p>
            <a:pPr algn="just"/>
            <a:endParaRPr lang="ru-RU" sz="1200" dirty="0" smtClean="0"/>
          </a:p>
          <a:p>
            <a:pPr algn="just"/>
            <a:endParaRPr lang="ru-RU" sz="1200" dirty="0" smtClean="0"/>
          </a:p>
          <a:p>
            <a:pPr algn="just"/>
            <a:r>
              <a:rPr lang="ru-RU" sz="1200" dirty="0" smtClean="0"/>
              <a:t>Европейски образованная, Елизавета Михайловна была вместе с тем искренней патриоткой, преданной хранительницей славы своего отца, ревностной поклонницей русской литературы и восторженной почитательницей гения Пушкина. </a:t>
            </a:r>
            <a:br>
              <a:rPr lang="ru-RU" sz="1200" dirty="0" smtClean="0"/>
            </a:br>
            <a:endParaRPr lang="ru-RU" sz="1200" dirty="0" smtClean="0"/>
          </a:p>
          <a:p>
            <a:pPr algn="just"/>
            <a:endParaRPr lang="ru-RU" sz="1200" dirty="0" smtClean="0"/>
          </a:p>
          <a:p>
            <a:pPr algn="just"/>
            <a:endParaRPr lang="ru-RU" sz="1200" dirty="0" smtClean="0"/>
          </a:p>
          <a:p>
            <a:pPr algn="just"/>
            <a:endParaRPr lang="ru-RU" sz="1200" dirty="0" smtClean="0"/>
          </a:p>
          <a:p>
            <a:pPr algn="just"/>
            <a:r>
              <a:rPr lang="ru-RU" sz="1200" dirty="0" smtClean="0"/>
              <a:t>Сохранилось 26 писем Пушкина к Е.М.Хитрово, содержащих множество откровенных суждений поэта о самых злободневных общественных, политических и литературных проблемах. </a:t>
            </a:r>
            <a:br>
              <a:rPr lang="ru-RU" sz="1200" dirty="0" smtClean="0"/>
            </a:br>
            <a:r>
              <a:rPr lang="ru-RU" sz="1200" dirty="0" smtClean="0"/>
              <a:t>«Как вы счастливы, сударыня, что обладаете душой, способной все понять и всем интересоваться», — писал ей Пушкин 9 февраля 1831 года.</a:t>
            </a:r>
          </a:p>
          <a:p>
            <a:pPr algn="just"/>
            <a:endParaRPr lang="ru-RU" sz="1200" dirty="0" smtClean="0"/>
          </a:p>
        </p:txBody>
      </p:sp>
      <p:pic>
        <p:nvPicPr>
          <p:cNvPr id="5" name="Рисунок 4" descr="Хитрово Е.М. (П.Ф. Соколов, женский портрет, 1838) | Хитрово Елизавета Михайловна | Русская портретная галерея"/>
          <p:cNvPicPr/>
          <p:nvPr/>
        </p:nvPicPr>
        <p:blipFill>
          <a:blip r:embed="rId2"/>
          <a:srcRect/>
          <a:stretch>
            <a:fillRect/>
          </a:stretch>
        </p:blipFill>
        <p:spPr bwMode="auto">
          <a:xfrm>
            <a:off x="457200" y="1600200"/>
            <a:ext cx="4038600" cy="4495800"/>
          </a:xfrm>
          <a:prstGeom prst="rect">
            <a:avLst/>
          </a:prstGeom>
          <a:noFill/>
          <a:ln w="9525">
            <a:no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 by="(-#ppt_w*2)" calcmode="lin" valueType="num">
                                      <p:cBhvr rctx="PPT">
                                        <p:cTn id="7" dur="250" autoRev="1" fill="hold">
                                          <p:stCondLst>
                                            <p:cond delay="0"/>
                                          </p:stCondLst>
                                        </p:cTn>
                                        <p:tgtEl>
                                          <p:spTgt spid="32770"/>
                                        </p:tgtEl>
                                        <p:attrNameLst>
                                          <p:attrName>ppt_w</p:attrName>
                                        </p:attrNameLst>
                                      </p:cBhvr>
                                    </p:anim>
                                    <p:anim by="(#ppt_w*0.50)" calcmode="lin" valueType="num">
                                      <p:cBhvr>
                                        <p:cTn id="8" dur="250" decel="50000" autoRev="1" fill="hold">
                                          <p:stCondLst>
                                            <p:cond delay="0"/>
                                          </p:stCondLst>
                                        </p:cTn>
                                        <p:tgtEl>
                                          <p:spTgt spid="32770"/>
                                        </p:tgtEl>
                                        <p:attrNameLst>
                                          <p:attrName>ppt_x</p:attrName>
                                        </p:attrNameLst>
                                      </p:cBhvr>
                                    </p:anim>
                                    <p:anim from="(-#ppt_h/2)" to="(#ppt_y)" calcmode="lin" valueType="num">
                                      <p:cBhvr>
                                        <p:cTn id="9" dur="500" fill="hold">
                                          <p:stCondLst>
                                            <p:cond delay="0"/>
                                          </p:stCondLst>
                                        </p:cTn>
                                        <p:tgtEl>
                                          <p:spTgt spid="32770"/>
                                        </p:tgtEl>
                                        <p:attrNameLst>
                                          <p:attrName>ppt_y</p:attrName>
                                        </p:attrNameLst>
                                      </p:cBhvr>
                                    </p:anim>
                                    <p:animRot by="21600000">
                                      <p:cBhvr>
                                        <p:cTn id="10" dur="500" fill="hold">
                                          <p:stCondLst>
                                            <p:cond delay="0"/>
                                          </p:stCondLst>
                                        </p:cTn>
                                        <p:tgtEl>
                                          <p:spTgt spid="32770"/>
                                        </p:tgtEl>
                                        <p:attrNameLst>
                                          <p:attrName>r</p:attrName>
                                        </p:attrNameLst>
                                      </p:cBhvr>
                                    </p:animRot>
                                  </p:childTnLst>
                                </p:cTn>
                              </p:par>
                            </p:childTnLst>
                          </p:cTn>
                        </p:par>
                        <p:par>
                          <p:cTn id="11" fill="hold">
                            <p:stCondLst>
                              <p:cond delay="2300"/>
                            </p:stCondLst>
                            <p:childTnLst>
                              <p:par>
                                <p:cTn id="12" presetID="21"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1000"/>
                                        <p:tgtEl>
                                          <p:spTgt spid="5"/>
                                        </p:tgtEl>
                                      </p:cBhvr>
                                    </p:animEffect>
                                  </p:childTnLst>
                                </p:cTn>
                              </p:par>
                            </p:childTnLst>
                          </p:cTn>
                        </p:par>
                        <p:par>
                          <p:cTn id="15" fill="hold">
                            <p:stCondLst>
                              <p:cond delay="3300"/>
                            </p:stCondLst>
                            <p:childTnLst>
                              <p:par>
                                <p:cTn id="16" presetID="4" presetClass="entr" presetSubtype="16" fill="hold" nodeType="afterEffect">
                                  <p:stCondLst>
                                    <p:cond delay="0"/>
                                  </p:stCondLst>
                                  <p:childTnLst>
                                    <p:set>
                                      <p:cBhvr>
                                        <p:cTn id="17" dur="1" fill="hold">
                                          <p:stCondLst>
                                            <p:cond delay="0"/>
                                          </p:stCondLst>
                                        </p:cTn>
                                        <p:tgtEl>
                                          <p:spTgt spid="32772">
                                            <p:txEl>
                                              <p:pRg st="0" end="0"/>
                                            </p:txEl>
                                          </p:spTgt>
                                        </p:tgtEl>
                                        <p:attrNameLst>
                                          <p:attrName>style.visibility</p:attrName>
                                        </p:attrNameLst>
                                      </p:cBhvr>
                                      <p:to>
                                        <p:strVal val="visible"/>
                                      </p:to>
                                    </p:set>
                                    <p:animEffect transition="in" filter="box(in)">
                                      <p:cBhvr>
                                        <p:cTn id="18" dur="1000"/>
                                        <p:tgtEl>
                                          <p:spTgt spid="32772">
                                            <p:txEl>
                                              <p:pRg st="0" end="0"/>
                                            </p:txEl>
                                          </p:spTgt>
                                        </p:tgtEl>
                                      </p:cBhvr>
                                    </p:animEffect>
                                  </p:childTnLst>
                                </p:cTn>
                              </p:par>
                            </p:childTnLst>
                          </p:cTn>
                        </p:par>
                        <p:par>
                          <p:cTn id="19" fill="hold">
                            <p:stCondLst>
                              <p:cond delay="4300"/>
                            </p:stCondLst>
                            <p:childTnLst>
                              <p:par>
                                <p:cTn id="20" presetID="4" presetClass="entr" presetSubtype="16" fill="hold" nodeType="afterEffect">
                                  <p:stCondLst>
                                    <p:cond delay="0"/>
                                  </p:stCondLst>
                                  <p:childTnLst>
                                    <p:set>
                                      <p:cBhvr>
                                        <p:cTn id="21" dur="1" fill="hold">
                                          <p:stCondLst>
                                            <p:cond delay="0"/>
                                          </p:stCondLst>
                                        </p:cTn>
                                        <p:tgtEl>
                                          <p:spTgt spid="32772">
                                            <p:txEl>
                                              <p:pRg st="1" end="1"/>
                                            </p:txEl>
                                          </p:spTgt>
                                        </p:tgtEl>
                                        <p:attrNameLst>
                                          <p:attrName>style.visibility</p:attrName>
                                        </p:attrNameLst>
                                      </p:cBhvr>
                                      <p:to>
                                        <p:strVal val="visible"/>
                                      </p:to>
                                    </p:set>
                                    <p:animEffect transition="in" filter="box(in)">
                                      <p:cBhvr>
                                        <p:cTn id="22" dur="1000"/>
                                        <p:tgtEl>
                                          <p:spTgt spid="32772">
                                            <p:txEl>
                                              <p:pRg st="1" end="1"/>
                                            </p:txEl>
                                          </p:spTgt>
                                        </p:tgtEl>
                                      </p:cBhvr>
                                    </p:animEffect>
                                  </p:childTnLst>
                                </p:cTn>
                              </p:par>
                            </p:childTnLst>
                          </p:cTn>
                        </p:par>
                        <p:par>
                          <p:cTn id="23" fill="hold">
                            <p:stCondLst>
                              <p:cond delay="5300"/>
                            </p:stCondLst>
                            <p:childTnLst>
                              <p:par>
                                <p:cTn id="24" presetID="4" presetClass="entr" presetSubtype="16" fill="hold" nodeType="afterEffect">
                                  <p:stCondLst>
                                    <p:cond delay="0"/>
                                  </p:stCondLst>
                                  <p:childTnLst>
                                    <p:set>
                                      <p:cBhvr>
                                        <p:cTn id="25" dur="1" fill="hold">
                                          <p:stCondLst>
                                            <p:cond delay="0"/>
                                          </p:stCondLst>
                                        </p:cTn>
                                        <p:tgtEl>
                                          <p:spTgt spid="32772">
                                            <p:txEl>
                                              <p:pRg st="2" end="2"/>
                                            </p:txEl>
                                          </p:spTgt>
                                        </p:tgtEl>
                                        <p:attrNameLst>
                                          <p:attrName>style.visibility</p:attrName>
                                        </p:attrNameLst>
                                      </p:cBhvr>
                                      <p:to>
                                        <p:strVal val="visible"/>
                                      </p:to>
                                    </p:set>
                                    <p:animEffect transition="in" filter="box(in)">
                                      <p:cBhvr>
                                        <p:cTn id="26" dur="1000"/>
                                        <p:tgtEl>
                                          <p:spTgt spid="32772">
                                            <p:txEl>
                                              <p:pRg st="2" end="2"/>
                                            </p:txEl>
                                          </p:spTgt>
                                        </p:tgtEl>
                                      </p:cBhvr>
                                    </p:animEffect>
                                  </p:childTnLst>
                                </p:cTn>
                              </p:par>
                            </p:childTnLst>
                          </p:cTn>
                        </p:par>
                        <p:par>
                          <p:cTn id="27" fill="hold">
                            <p:stCondLst>
                              <p:cond delay="6300"/>
                            </p:stCondLst>
                            <p:childTnLst>
                              <p:par>
                                <p:cTn id="28" presetID="4" presetClass="entr" presetSubtype="16" fill="hold" nodeType="afterEffect">
                                  <p:stCondLst>
                                    <p:cond delay="0"/>
                                  </p:stCondLst>
                                  <p:childTnLst>
                                    <p:set>
                                      <p:cBhvr>
                                        <p:cTn id="29" dur="1" fill="hold">
                                          <p:stCondLst>
                                            <p:cond delay="0"/>
                                          </p:stCondLst>
                                        </p:cTn>
                                        <p:tgtEl>
                                          <p:spTgt spid="32772">
                                            <p:txEl>
                                              <p:pRg st="6" end="6"/>
                                            </p:txEl>
                                          </p:spTgt>
                                        </p:tgtEl>
                                        <p:attrNameLst>
                                          <p:attrName>style.visibility</p:attrName>
                                        </p:attrNameLst>
                                      </p:cBhvr>
                                      <p:to>
                                        <p:strVal val="visible"/>
                                      </p:to>
                                    </p:set>
                                    <p:animEffect transition="in" filter="box(in)">
                                      <p:cBhvr>
                                        <p:cTn id="30" dur="1000"/>
                                        <p:tgtEl>
                                          <p:spTgt spid="32772">
                                            <p:txEl>
                                              <p:pRg st="6" end="6"/>
                                            </p:txEl>
                                          </p:spTgt>
                                        </p:tgtEl>
                                      </p:cBhvr>
                                    </p:animEffect>
                                  </p:childTnLst>
                                </p:cTn>
                              </p:par>
                            </p:childTnLst>
                          </p:cTn>
                        </p:par>
                        <p:par>
                          <p:cTn id="31" fill="hold">
                            <p:stCondLst>
                              <p:cond delay="7300"/>
                            </p:stCondLst>
                            <p:childTnLst>
                              <p:par>
                                <p:cTn id="32" presetID="4" presetClass="entr" presetSubtype="16" fill="hold" nodeType="afterEffect">
                                  <p:stCondLst>
                                    <p:cond delay="0"/>
                                  </p:stCondLst>
                                  <p:childTnLst>
                                    <p:set>
                                      <p:cBhvr>
                                        <p:cTn id="33" dur="1" fill="hold">
                                          <p:stCondLst>
                                            <p:cond delay="0"/>
                                          </p:stCondLst>
                                        </p:cTn>
                                        <p:tgtEl>
                                          <p:spTgt spid="32772">
                                            <p:txEl>
                                              <p:pRg st="10" end="10"/>
                                            </p:txEl>
                                          </p:spTgt>
                                        </p:tgtEl>
                                        <p:attrNameLst>
                                          <p:attrName>style.visibility</p:attrName>
                                        </p:attrNameLst>
                                      </p:cBhvr>
                                      <p:to>
                                        <p:strVal val="visible"/>
                                      </p:to>
                                    </p:set>
                                    <p:animEffect transition="in" filter="box(in)">
                                      <p:cBhvr>
                                        <p:cTn id="34" dur="1000"/>
                                        <p:tgtEl>
                                          <p:spTgt spid="3277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457200" y="381000"/>
            <a:ext cx="8229600" cy="838200"/>
          </a:xfrm>
        </p:spPr>
        <p:txBody>
          <a:bodyPr>
            <a:normAutofit fontScale="90000"/>
          </a:bodyPr>
          <a:lstStyle/>
          <a:p>
            <a:r>
              <a:rPr lang="ru-RU" sz="1400" b="1" u="sng" dirty="0" smtClean="0"/>
              <a:t>                                                                                      </a:t>
            </a:r>
            <a:br>
              <a:rPr lang="ru-RU" sz="1400" b="1" u="sng" dirty="0" smtClean="0"/>
            </a:br>
            <a:r>
              <a:rPr lang="ru-RU" sz="1400" b="1" u="sng" dirty="0" smtClean="0"/>
              <a:t>                                                                                      </a:t>
            </a:r>
            <a:br>
              <a:rPr lang="ru-RU" sz="1400" b="1" u="sng" dirty="0" smtClean="0"/>
            </a:br>
            <a:r>
              <a:rPr lang="ru-RU" sz="1400" b="1" u="sng" dirty="0" smtClean="0"/>
              <a:t/>
            </a:r>
            <a:br>
              <a:rPr lang="ru-RU" sz="1400" b="1" u="sng" dirty="0" smtClean="0"/>
            </a:br>
            <a:r>
              <a:rPr lang="ru-RU" sz="1400" b="1" u="sng" dirty="0" smtClean="0"/>
              <a:t/>
            </a:r>
            <a:br>
              <a:rPr lang="ru-RU" sz="1400" b="1" u="sng" dirty="0" smtClean="0"/>
            </a:br>
            <a:r>
              <a:rPr lang="ru-RU" sz="1400" b="1" u="sng" dirty="0" smtClean="0"/>
              <a:t/>
            </a:r>
            <a:br>
              <a:rPr lang="ru-RU" sz="1400" b="1" u="sng" dirty="0" smtClean="0"/>
            </a:br>
            <a:r>
              <a:rPr lang="ru-RU" sz="2800" b="1" dirty="0" smtClean="0"/>
              <a:t>Мария Николаевна Раевская - Волконская</a:t>
            </a:r>
            <a:r>
              <a:rPr lang="ru-RU" sz="2800" b="1" u="sng" dirty="0" smtClean="0"/>
              <a:t/>
            </a:r>
            <a:br>
              <a:rPr lang="ru-RU" sz="2800" b="1" u="sng" dirty="0" smtClean="0"/>
            </a:br>
            <a:r>
              <a:rPr lang="ru-RU" sz="1400" b="1" u="sng" dirty="0" smtClean="0"/>
              <a:t/>
            </a:r>
            <a:br>
              <a:rPr lang="ru-RU" sz="1400" b="1" u="sng" dirty="0" smtClean="0"/>
            </a:br>
            <a:r>
              <a:rPr lang="ru-RU" sz="1400" b="1" u="sng" dirty="0" smtClean="0"/>
              <a:t>                                                                                    </a:t>
            </a:r>
            <a:br>
              <a:rPr lang="ru-RU" sz="1400" b="1" u="sng" dirty="0" smtClean="0"/>
            </a:br>
            <a:r>
              <a:rPr lang="ru-RU" sz="1400" b="1" u="sng" dirty="0" smtClean="0"/>
              <a:t/>
            </a:r>
            <a:br>
              <a:rPr lang="ru-RU" sz="1400" b="1" u="sng" dirty="0" smtClean="0"/>
            </a:br>
            <a:r>
              <a:rPr lang="ru-RU" sz="1400" b="1" u="sng" dirty="0" smtClean="0"/>
              <a:t>                                                                                             </a:t>
            </a:r>
            <a:br>
              <a:rPr lang="ru-RU" sz="1400" b="1" u="sng" dirty="0" smtClean="0"/>
            </a:br>
            <a:r>
              <a:rPr lang="ru-RU" sz="1400" b="1" u="sng" dirty="0" smtClean="0"/>
              <a:t/>
            </a:r>
            <a:br>
              <a:rPr lang="ru-RU" sz="1400" b="1" u="sng" dirty="0" smtClean="0"/>
            </a:br>
            <a:r>
              <a:rPr lang="ru-RU" sz="1400" b="1" u="sng" dirty="0" smtClean="0"/>
              <a:t>                               </a:t>
            </a:r>
            <a:r>
              <a:rPr lang="ru-RU" sz="1400" b="1" i="1" dirty="0" smtClean="0"/>
              <a:t> </a:t>
            </a:r>
            <a:endParaRPr lang="ru-RU" sz="1400" i="1" dirty="0" smtClean="0"/>
          </a:p>
        </p:txBody>
      </p:sp>
      <p:pic>
        <p:nvPicPr>
          <p:cNvPr id="4" name="Picture 11" descr="volkonskaya">
            <a:hlinkClick r:id="rId3"/>
          </p:cNvPr>
          <p:cNvPicPr>
            <a:picLocks noGrp="1" noChangeAspect="1" noChangeArrowheads="1"/>
          </p:cNvPicPr>
          <p:nvPr>
            <p:ph sz="half" idx="1"/>
          </p:nvPr>
        </p:nvPicPr>
        <p:blipFill>
          <a:blip r:embed="rId4"/>
          <a:srcRect/>
          <a:stretch>
            <a:fillRect/>
          </a:stretch>
        </p:blipFill>
        <p:spPr>
          <a:xfrm>
            <a:off x="2438400" y="990600"/>
            <a:ext cx="3094038" cy="3276600"/>
          </a:xfrm>
        </p:spPr>
      </p:pic>
      <p:sp>
        <p:nvSpPr>
          <p:cNvPr id="40964" name="Текст 4"/>
          <p:cNvSpPr>
            <a:spLocks noGrp="1"/>
          </p:cNvSpPr>
          <p:nvPr>
            <p:ph type="body" sz="half" idx="2"/>
          </p:nvPr>
        </p:nvSpPr>
        <p:spPr/>
        <p:txBody>
          <a:bodyPr>
            <a:normAutofit fontScale="85000" lnSpcReduction="10000"/>
          </a:bodyPr>
          <a:lstStyle/>
          <a:p>
            <a:pPr>
              <a:spcBef>
                <a:spcPct val="50000"/>
              </a:spcBef>
            </a:pPr>
            <a:endParaRPr lang="ru-RU" sz="1400" b="1" dirty="0" smtClean="0">
              <a:solidFill>
                <a:srgbClr val="CC3300"/>
              </a:solidFill>
            </a:endParaRPr>
          </a:p>
          <a:p>
            <a:pPr>
              <a:spcBef>
                <a:spcPct val="50000"/>
              </a:spcBef>
            </a:pPr>
            <a:endParaRPr lang="ru-RU" sz="1400" b="1" dirty="0" smtClean="0">
              <a:solidFill>
                <a:srgbClr val="CC3300"/>
              </a:solidFill>
            </a:endParaRPr>
          </a:p>
          <a:p>
            <a:pPr>
              <a:spcBef>
                <a:spcPct val="50000"/>
              </a:spcBef>
            </a:pPr>
            <a:r>
              <a:rPr lang="ru-RU" sz="1400" b="1" dirty="0" smtClean="0">
                <a:solidFill>
                  <a:srgbClr val="CC3300"/>
                </a:solidFill>
              </a:rPr>
              <a:t>Пленительный образ княгини Марии Николаевны Волконской (урожденной Раевской; 1805-1863) - легендарной "русской женщины", дочери героя Наполеоновских войн и жены декабриста, последовавшей за осужденным супругом в Сибирь, - запечатлен в поэзии, прозе, в живописи, кино, в трудах историков, публицистов и литературоведов. Общественная мысль в течение полутора веков трактовала Волконскую преимущественно как "декабристку". В действительности же идеалы княгини имели мало общего с теорией и практикой "первенцев свободы"; Волконская избрала собственный путь, а "декабризм" был лишь неизбежным фоном ее удивительной биографии</a:t>
            </a:r>
            <a:r>
              <a:rPr lang="ru-RU" b="1" dirty="0" smtClean="0">
                <a:solidFill>
                  <a:srgbClr val="CC3300"/>
                </a:solidFill>
              </a:rPr>
              <a:t>. </a:t>
            </a:r>
          </a:p>
        </p:txBody>
      </p:sp>
      <p:pic>
        <p:nvPicPr>
          <p:cNvPr id="5" name="Не пой красавица при мне.mp3">
            <a:hlinkClick r:id="" action="ppaction://media"/>
          </p:cNvPr>
          <p:cNvPicPr>
            <a:picLocks noRot="1" noChangeAspect="1"/>
          </p:cNvPicPr>
          <p:nvPr>
            <a:audioFile r:link="rId1"/>
          </p:nvPr>
        </p:nvPicPr>
        <p:blipFill>
          <a:blip r:embed="rId5"/>
          <a:stretch>
            <a:fillRect/>
          </a:stretch>
        </p:blipFill>
        <p:spPr>
          <a:xfrm>
            <a:off x="457200" y="6019800"/>
            <a:ext cx="304800" cy="304800"/>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0962"/>
                                        </p:tgtEl>
                                        <p:attrNameLst>
                                          <p:attrName>style.visibility</p:attrName>
                                        </p:attrNameLst>
                                      </p:cBhvr>
                                      <p:to>
                                        <p:strVal val="visible"/>
                                      </p:to>
                                    </p:set>
                                    <p:anim calcmode="lin" valueType="num">
                                      <p:cBhvr>
                                        <p:cTn id="11" dur="500" fill="hold"/>
                                        <p:tgtEl>
                                          <p:spTgt spid="40962"/>
                                        </p:tgtEl>
                                        <p:attrNameLst>
                                          <p:attrName>ppt_w</p:attrName>
                                        </p:attrNameLst>
                                      </p:cBhvr>
                                      <p:tavLst>
                                        <p:tav tm="0">
                                          <p:val>
                                            <p:fltVal val="0"/>
                                          </p:val>
                                        </p:tav>
                                        <p:tav tm="100000">
                                          <p:val>
                                            <p:strVal val="#ppt_w"/>
                                          </p:val>
                                        </p:tav>
                                      </p:tavLst>
                                    </p:anim>
                                    <p:anim calcmode="lin" valueType="num">
                                      <p:cBhvr>
                                        <p:cTn id="12" dur="500" fill="hold"/>
                                        <p:tgtEl>
                                          <p:spTgt spid="4096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40964">
                                            <p:txEl>
                                              <p:pRg st="2" end="2"/>
                                            </p:txEl>
                                          </p:spTgt>
                                        </p:tgtEl>
                                        <p:attrNameLst>
                                          <p:attrName>style.visibility</p:attrName>
                                        </p:attrNameLst>
                                      </p:cBhvr>
                                      <p:to>
                                        <p:strVal val="visible"/>
                                      </p:to>
                                    </p:set>
                                    <p:anim calcmode="lin" valueType="num">
                                      <p:cBhvr>
                                        <p:cTn id="16" dur="1000" fill="hold"/>
                                        <p:tgtEl>
                                          <p:spTgt spid="40964">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4096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78710" fill="hold"/>
                                        <p:tgtEl>
                                          <p:spTgt spid="5"/>
                                        </p:tgtEl>
                                      </p:cBhvr>
                                    </p:cmd>
                                  </p:childTnLst>
                                </p:cTn>
                              </p:par>
                            </p:childTnLst>
                          </p:cTn>
                        </p:par>
                      </p:childTnLst>
                    </p:cTn>
                  </p:par>
                </p:childTnLst>
              </p:cTn>
              <p:nextCondLst>
                <p:cond evt="onClick" delay="0">
                  <p:tgtEl>
                    <p:spTgt spid="5"/>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409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ru-RU" smtClean="0"/>
          </a:p>
        </p:txBody>
      </p:sp>
      <p:pic>
        <p:nvPicPr>
          <p:cNvPr id="44036" name="Picture 4"/>
          <p:cNvPicPr>
            <a:picLocks noGrp="1" noChangeAspect="1" noChangeArrowheads="1"/>
          </p:cNvPicPr>
          <p:nvPr>
            <p:ph idx="1"/>
          </p:nvPr>
        </p:nvPicPr>
        <p:blipFill>
          <a:blip r:embed="rId2"/>
          <a:srcRect/>
          <a:stretch>
            <a:fillRect/>
          </a:stretch>
        </p:blipFill>
        <p:spPr>
          <a:xfrm>
            <a:off x="0" y="0"/>
            <a:ext cx="9144000" cy="6324600"/>
          </a:xfr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1000" decel="50000" fill="hold">
                                          <p:stCondLst>
                                            <p:cond delay="0"/>
                                          </p:stCondLst>
                                        </p:cTn>
                                        <p:tgtEl>
                                          <p:spTgt spid="4403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403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4036"/>
                                        </p:tgtEl>
                                        <p:attrNameLst>
                                          <p:attrName>ppt_w</p:attrName>
                                        </p:attrNameLst>
                                      </p:cBhvr>
                                      <p:tavLst>
                                        <p:tav tm="0">
                                          <p:val>
                                            <p:strVal val="#ppt_w*.05"/>
                                          </p:val>
                                        </p:tav>
                                        <p:tav tm="100000">
                                          <p:val>
                                            <p:strVal val="#ppt_w"/>
                                          </p:val>
                                        </p:tav>
                                      </p:tavLst>
                                    </p:anim>
                                    <p:anim calcmode="lin" valueType="num">
                                      <p:cBhvr>
                                        <p:cTn id="10" dur="2000" fill="hold"/>
                                        <p:tgtEl>
                                          <p:spTgt spid="4403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403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403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403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r>
              <a:rPr lang="ru-RU" sz="3200" b="1" dirty="0" smtClean="0"/>
              <a:t>Александра Ивановна Осипова</a:t>
            </a:r>
          </a:p>
        </p:txBody>
      </p:sp>
      <p:sp>
        <p:nvSpPr>
          <p:cNvPr id="43011" name="Содержимое 2"/>
          <p:cNvSpPr>
            <a:spLocks noGrp="1"/>
          </p:cNvSpPr>
          <p:nvPr>
            <p:ph idx="1"/>
          </p:nvPr>
        </p:nvSpPr>
        <p:spPr/>
        <p:txBody>
          <a:bodyPr/>
          <a:lstStyle/>
          <a:p>
            <a:pPr>
              <a:buNone/>
            </a:pPr>
            <a:r>
              <a:rPr lang="ru-RU" dirty="0" smtClean="0"/>
              <a:t>                 </a:t>
            </a:r>
            <a:r>
              <a:rPr lang="ru-RU" dirty="0" smtClean="0">
                <a:solidFill>
                  <a:srgbClr val="D60093"/>
                </a:solidFill>
              </a:rPr>
              <a:t>«Признание» ( 1826 )</a:t>
            </a:r>
          </a:p>
          <a:p>
            <a:pPr>
              <a:buNone/>
            </a:pPr>
            <a:r>
              <a:rPr lang="ru-RU" dirty="0" smtClean="0">
                <a:solidFill>
                  <a:srgbClr val="D60093"/>
                </a:solidFill>
              </a:rPr>
              <a:t>  </a:t>
            </a:r>
            <a:endParaRPr lang="ru-RU" sz="1600" dirty="0" smtClean="0">
              <a:solidFill>
                <a:srgbClr val="D60093"/>
              </a:solidFill>
            </a:endParaRPr>
          </a:p>
          <a:p>
            <a:pPr>
              <a:buNone/>
            </a:pPr>
            <a:r>
              <a:rPr lang="ru-RU" sz="1600" dirty="0" smtClean="0"/>
              <a:t>      </a:t>
            </a:r>
            <a:r>
              <a:rPr lang="ru-RU" sz="1600" b="1" dirty="0" smtClean="0"/>
              <a:t>«Я вас люблю - хоть я бешусь,        Без вас мне скучно,- я зеваю;                     </a:t>
            </a:r>
            <a:br>
              <a:rPr lang="ru-RU" sz="1600" b="1" dirty="0" smtClean="0"/>
            </a:br>
            <a:r>
              <a:rPr lang="ru-RU" sz="1600" b="1" dirty="0" smtClean="0"/>
              <a:t>Хоть это труд и стыд напрасный,     При вас мне грустно, -я терплю;</a:t>
            </a:r>
            <a:br>
              <a:rPr lang="ru-RU" sz="1600" b="1" dirty="0" smtClean="0"/>
            </a:br>
            <a:r>
              <a:rPr lang="ru-RU" sz="1600" b="1" dirty="0" smtClean="0"/>
              <a:t>И в этой глупости несчастной           И, мочи нет, сказать желаю,</a:t>
            </a:r>
            <a:br>
              <a:rPr lang="ru-RU" sz="1600" b="1" dirty="0" smtClean="0"/>
            </a:br>
            <a:r>
              <a:rPr lang="ru-RU" sz="1600" b="1" dirty="0" smtClean="0"/>
              <a:t>У ваших ног я признаюсь!                  Мой ангел, как я вас люблю!</a:t>
            </a:r>
          </a:p>
          <a:p>
            <a:pPr>
              <a:buNone/>
            </a:pPr>
            <a:r>
              <a:rPr lang="ru-RU" sz="1600" b="1" dirty="0" smtClean="0"/>
              <a:t>      Мне не к лицу и не по летам…           Когда я слышу из гостиной</a:t>
            </a:r>
          </a:p>
          <a:p>
            <a:pPr>
              <a:buNone/>
            </a:pPr>
            <a:r>
              <a:rPr lang="ru-RU" sz="1600" b="1" dirty="0" smtClean="0"/>
              <a:t>      Пора, пора мне быть умней!                Ваш лёгкий шаг, иль платья шум,</a:t>
            </a:r>
          </a:p>
          <a:p>
            <a:pPr>
              <a:buNone/>
            </a:pPr>
            <a:r>
              <a:rPr lang="ru-RU" sz="1600" b="1" dirty="0" smtClean="0"/>
              <a:t>       Но узнаю по всем приметам                Иль голос девственный, невинный,</a:t>
            </a:r>
          </a:p>
          <a:p>
            <a:pPr>
              <a:buNone/>
            </a:pPr>
            <a:r>
              <a:rPr lang="ru-RU" sz="1600" b="1" dirty="0" smtClean="0"/>
              <a:t>        Болезнь любви в душе моей:              Я вдруг теряю весь свой ум.</a:t>
            </a:r>
          </a:p>
          <a:p>
            <a:pPr>
              <a:buNone/>
            </a:pPr>
            <a:r>
              <a:rPr lang="ru-RU" sz="1600" b="1" dirty="0" smtClean="0"/>
              <a:t>                                       Вы улыбнётесь – мне отрада;</a:t>
            </a:r>
          </a:p>
          <a:p>
            <a:pPr>
              <a:buNone/>
            </a:pPr>
            <a:r>
              <a:rPr lang="ru-RU" sz="1600" b="1" dirty="0" smtClean="0"/>
              <a:t>                                       Вы отвернётесь – мне тоска;</a:t>
            </a:r>
          </a:p>
          <a:p>
            <a:pPr>
              <a:buNone/>
            </a:pPr>
            <a:r>
              <a:rPr lang="ru-RU" sz="1600" b="1" dirty="0" smtClean="0"/>
              <a:t>                                       За день мучения – награда</a:t>
            </a:r>
          </a:p>
          <a:p>
            <a:pPr>
              <a:buNone/>
            </a:pPr>
            <a:r>
              <a:rPr lang="ru-RU" sz="1600" b="1" dirty="0" smtClean="0"/>
              <a:t>                                        Мне ваша бледная рука.</a:t>
            </a:r>
            <a:endParaRPr lang="ru-RU" sz="1600" b="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Елизавета Николаевна Ушакова</a:t>
            </a:r>
            <a:endParaRPr lang="ru-RU" dirty="0"/>
          </a:p>
        </p:txBody>
      </p:sp>
      <p:sp>
        <p:nvSpPr>
          <p:cNvPr id="3" name="Текст 2"/>
          <p:cNvSpPr>
            <a:spLocks noGrp="1"/>
          </p:cNvSpPr>
          <p:nvPr>
            <p:ph type="body" sz="half" idx="1"/>
          </p:nvPr>
        </p:nvSpPr>
        <p:spPr/>
        <p:txBody>
          <a:bodyPr/>
          <a:lstStyle/>
          <a:p>
            <a:endParaRPr lang="ru-RU" dirty="0"/>
          </a:p>
        </p:txBody>
      </p:sp>
      <p:sp>
        <p:nvSpPr>
          <p:cNvPr id="4" name="Содержимое 3"/>
          <p:cNvSpPr>
            <a:spLocks noGrp="1"/>
          </p:cNvSpPr>
          <p:nvPr>
            <p:ph sz="half" idx="2"/>
          </p:nvPr>
        </p:nvSpPr>
        <p:spPr/>
        <p:txBody>
          <a:bodyPr/>
          <a:lstStyle/>
          <a:p>
            <a:pPr algn="ctr">
              <a:buNone/>
            </a:pPr>
            <a:r>
              <a:rPr lang="ru-RU" sz="1100" b="1" dirty="0" smtClean="0">
                <a:solidFill>
                  <a:schemeClr val="tx1"/>
                </a:solidFill>
                <a:latin typeface="+mn-lt"/>
                <a:ea typeface="+mn-ea"/>
                <a:cs typeface="+mn-cs"/>
              </a:rPr>
              <a:t>    Елизавете поэт написал в альбом прелестные   стихи:</a:t>
            </a:r>
          </a:p>
          <a:p>
            <a:pPr>
              <a:buNone/>
            </a:pPr>
            <a:endParaRPr lang="ru-RU" sz="1100" i="1"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Вы избалованы природой;</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Она пристрастна к вам была,</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И наша вечная хвала</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Вам кажется докучной одой.</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Вы сами знаете давно,</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Что вас любить немудрено,</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Что нежным взором вы </a:t>
            </a:r>
            <a:r>
              <a:rPr lang="ru-RU" sz="1100" i="1" dirty="0" err="1" smtClean="0">
                <a:solidFill>
                  <a:schemeClr val="tx1"/>
                </a:solidFill>
                <a:latin typeface="+mn-lt"/>
                <a:ea typeface="+mn-ea"/>
                <a:cs typeface="+mn-cs"/>
              </a:rPr>
              <a:t>Армида</a:t>
            </a:r>
            <a:r>
              <a:rPr lang="ru-RU" sz="1100" i="1" dirty="0" smtClean="0">
                <a:solidFill>
                  <a:schemeClr val="tx1"/>
                </a:solidFill>
                <a:latin typeface="+mn-lt"/>
                <a:ea typeface="+mn-ea"/>
                <a:cs typeface="+mn-cs"/>
              </a:rPr>
              <a:t>,</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Что легким станом вы Сильфида,</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Что ваши алые уста,</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Как гармоническая роза...</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И наши рифмы, наша проза</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Пред вами шум и суета.</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Но красоты воспоминанье</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Нам сердце трогает тайком - </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И строк небрежных начертанье</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Вношу смиренно в ваш альбом.</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Авось на память поневоле</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Придет вам тот, кто вас певал</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В те дни, как Пресненское поле</a:t>
            </a:r>
            <a:endParaRPr lang="ru-RU" sz="1100" dirty="0" smtClean="0">
              <a:solidFill>
                <a:schemeClr val="tx1"/>
              </a:solidFill>
              <a:latin typeface="+mn-lt"/>
              <a:ea typeface="+mn-ea"/>
              <a:cs typeface="+mn-cs"/>
            </a:endParaRPr>
          </a:p>
          <a:p>
            <a:pPr algn="ctr">
              <a:buNone/>
            </a:pPr>
            <a:r>
              <a:rPr lang="ru-RU" sz="1100" i="1" dirty="0" smtClean="0">
                <a:solidFill>
                  <a:schemeClr val="tx1"/>
                </a:solidFill>
                <a:latin typeface="+mn-lt"/>
                <a:ea typeface="+mn-ea"/>
                <a:cs typeface="+mn-cs"/>
              </a:rPr>
              <a:t>Еще забор не заграждал.</a:t>
            </a:r>
            <a:endParaRPr lang="ru-RU" sz="1100" dirty="0" smtClean="0">
              <a:solidFill>
                <a:schemeClr val="tx1"/>
              </a:solidFill>
              <a:latin typeface="+mn-lt"/>
              <a:ea typeface="+mn-ea"/>
              <a:cs typeface="+mn-cs"/>
            </a:endParaRPr>
          </a:p>
          <a:p>
            <a:pPr algn="ctr">
              <a:buNone/>
            </a:pPr>
            <a:r>
              <a:rPr lang="ru-RU" sz="1100" dirty="0" smtClean="0">
                <a:solidFill>
                  <a:schemeClr val="tx1"/>
                </a:solidFill>
                <a:latin typeface="+mn-lt"/>
                <a:ea typeface="+mn-ea"/>
                <a:cs typeface="+mn-cs"/>
              </a:rPr>
              <a:t> </a:t>
            </a:r>
          </a:p>
          <a:p>
            <a:pPr algn="ctr">
              <a:buNone/>
            </a:pPr>
            <a:endParaRPr lang="ru-RU" sz="1100"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3"/>
          <p:cNvSpPr>
            <a:spLocks noGrp="1"/>
          </p:cNvSpPr>
          <p:nvPr>
            <p:ph type="title"/>
          </p:nvPr>
        </p:nvSpPr>
        <p:spPr/>
        <p:txBody>
          <a:bodyPr/>
          <a:lstStyle/>
          <a:p>
            <a:r>
              <a:rPr lang="ru-RU" sz="3200" dirty="0" smtClean="0">
                <a:solidFill>
                  <a:srgbClr val="D60093"/>
                </a:solidFill>
              </a:rPr>
              <a:t>ЗАПИСЬ В АЛЬБОМЕ УШАКОВЫХ</a:t>
            </a:r>
            <a:br>
              <a:rPr lang="ru-RU" sz="3200" dirty="0" smtClean="0">
                <a:solidFill>
                  <a:srgbClr val="D60093"/>
                </a:solidFill>
              </a:rPr>
            </a:br>
            <a:endParaRPr lang="ru-RU" sz="3200" dirty="0" smtClean="0">
              <a:solidFill>
                <a:srgbClr val="D60093"/>
              </a:solidFill>
            </a:endParaRPr>
          </a:p>
        </p:txBody>
      </p:sp>
      <p:sp>
        <p:nvSpPr>
          <p:cNvPr id="45059" name="Rectangle 3"/>
          <p:cNvSpPr>
            <a:spLocks noGrp="1" noChangeArrowheads="1"/>
          </p:cNvSpPr>
          <p:nvPr>
            <p:ph sz="half" idx="1"/>
          </p:nvPr>
        </p:nvSpPr>
        <p:spPr>
          <a:xfrm>
            <a:off x="457200" y="1676400"/>
            <a:ext cx="4038600" cy="4526280"/>
          </a:xfrm>
        </p:spPr>
        <p:txBody>
          <a:bodyPr/>
          <a:lstStyle/>
          <a:p>
            <a:pPr eaLnBrk="1" hangingPunct="1">
              <a:lnSpc>
                <a:spcPct val="80000"/>
              </a:lnSpc>
              <a:buFont typeface="Wingdings" pitchFamily="2" charset="2"/>
              <a:buNone/>
            </a:pPr>
            <a:r>
              <a:rPr lang="ru-RU" sz="2000" b="1" dirty="0" smtClean="0"/>
              <a:t>Наталья I </a:t>
            </a:r>
            <a:endParaRPr lang="en-US" sz="2000" b="1" dirty="0" smtClean="0"/>
          </a:p>
          <a:p>
            <a:pPr eaLnBrk="1" hangingPunct="1">
              <a:lnSpc>
                <a:spcPct val="80000"/>
              </a:lnSpc>
              <a:buFont typeface="Wingdings" pitchFamily="2" charset="2"/>
              <a:buNone/>
            </a:pPr>
            <a:r>
              <a:rPr lang="ru-RU" sz="2000" b="1" dirty="0" smtClean="0"/>
              <a:t>Катерина I </a:t>
            </a:r>
            <a:endParaRPr lang="en-US" sz="2000" b="1" dirty="0" smtClean="0"/>
          </a:p>
          <a:p>
            <a:pPr eaLnBrk="1" hangingPunct="1">
              <a:lnSpc>
                <a:spcPct val="80000"/>
              </a:lnSpc>
              <a:buFont typeface="Wingdings" pitchFamily="2" charset="2"/>
              <a:buNone/>
            </a:pPr>
            <a:r>
              <a:rPr lang="ru-RU" sz="2000" b="1" dirty="0" smtClean="0"/>
              <a:t>Катерина II </a:t>
            </a:r>
            <a:endParaRPr lang="en-US" sz="2000" b="1" dirty="0" smtClean="0"/>
          </a:p>
          <a:p>
            <a:pPr eaLnBrk="1" hangingPunct="1">
              <a:lnSpc>
                <a:spcPct val="80000"/>
              </a:lnSpc>
              <a:buFont typeface="Wingdings" pitchFamily="2" charset="2"/>
              <a:buNone/>
            </a:pPr>
            <a:r>
              <a:rPr lang="ru-RU" sz="2000" b="1" dirty="0" smtClean="0"/>
              <a:t>NN </a:t>
            </a:r>
            <a:endParaRPr lang="en-US" sz="2000" b="1" dirty="0" smtClean="0"/>
          </a:p>
          <a:p>
            <a:pPr eaLnBrk="1" hangingPunct="1">
              <a:lnSpc>
                <a:spcPct val="80000"/>
              </a:lnSpc>
              <a:buFont typeface="Wingdings" pitchFamily="2" charset="2"/>
              <a:buNone/>
            </a:pPr>
            <a:r>
              <a:rPr lang="ru-RU" sz="2000" b="1" dirty="0" smtClean="0"/>
              <a:t>Кн. </a:t>
            </a:r>
            <a:r>
              <a:rPr lang="ru-RU" sz="2000" b="1" dirty="0" err="1" smtClean="0"/>
              <a:t>Авдотия</a:t>
            </a:r>
            <a:endParaRPr lang="en-US" sz="2000" b="1" dirty="0" smtClean="0"/>
          </a:p>
          <a:p>
            <a:pPr eaLnBrk="1" hangingPunct="1">
              <a:lnSpc>
                <a:spcPct val="80000"/>
              </a:lnSpc>
              <a:buFont typeface="Wingdings" pitchFamily="2" charset="2"/>
              <a:buNone/>
            </a:pPr>
            <a:r>
              <a:rPr lang="ru-RU" sz="2000" b="1" dirty="0" smtClean="0"/>
              <a:t>Настасья </a:t>
            </a:r>
            <a:endParaRPr lang="en-US" sz="2000" b="1" dirty="0" smtClean="0"/>
          </a:p>
          <a:p>
            <a:pPr eaLnBrk="1" hangingPunct="1">
              <a:lnSpc>
                <a:spcPct val="80000"/>
              </a:lnSpc>
              <a:buFont typeface="Wingdings" pitchFamily="2" charset="2"/>
              <a:buNone/>
            </a:pPr>
            <a:r>
              <a:rPr lang="ru-RU" sz="2000" b="1" dirty="0" smtClean="0"/>
              <a:t>Катерина III </a:t>
            </a:r>
            <a:endParaRPr lang="en-US" sz="2000" b="1" dirty="0" smtClean="0"/>
          </a:p>
          <a:p>
            <a:pPr eaLnBrk="1" hangingPunct="1">
              <a:lnSpc>
                <a:spcPct val="80000"/>
              </a:lnSpc>
              <a:buFont typeface="Wingdings" pitchFamily="2" charset="2"/>
              <a:buNone/>
            </a:pPr>
            <a:r>
              <a:rPr lang="ru-RU" sz="2000" b="1" dirty="0" err="1" smtClean="0"/>
              <a:t>Аглая</a:t>
            </a:r>
            <a:r>
              <a:rPr lang="ru-RU" sz="2000" b="1" dirty="0" smtClean="0"/>
              <a:t> </a:t>
            </a:r>
            <a:endParaRPr lang="en-US" sz="2000" b="1" dirty="0" smtClean="0"/>
          </a:p>
          <a:p>
            <a:pPr eaLnBrk="1" hangingPunct="1">
              <a:lnSpc>
                <a:spcPct val="80000"/>
              </a:lnSpc>
              <a:buFont typeface="Wingdings" pitchFamily="2" charset="2"/>
              <a:buNone/>
            </a:pPr>
            <a:r>
              <a:rPr lang="ru-RU" sz="2000" b="1" dirty="0" smtClean="0"/>
              <a:t>Калипсо </a:t>
            </a:r>
            <a:r>
              <a:rPr lang="ru-RU" sz="2000" b="1" dirty="0" err="1" smtClean="0"/>
              <a:t>Полихрони</a:t>
            </a:r>
            <a:endParaRPr lang="ru-RU" sz="2000" b="1" dirty="0" smtClean="0"/>
          </a:p>
          <a:p>
            <a:pPr eaLnBrk="1" hangingPunct="1">
              <a:lnSpc>
                <a:spcPct val="80000"/>
              </a:lnSpc>
              <a:buFont typeface="Wingdings" pitchFamily="2" charset="2"/>
              <a:buNone/>
            </a:pPr>
            <a:r>
              <a:rPr lang="ru-RU" sz="2000" b="1" dirty="0" err="1" smtClean="0"/>
              <a:t>Пулхерия</a:t>
            </a:r>
            <a:r>
              <a:rPr lang="ru-RU" sz="2000" b="1" dirty="0" smtClean="0"/>
              <a:t> </a:t>
            </a:r>
            <a:endParaRPr lang="en-US" sz="2000" b="1" dirty="0" smtClean="0"/>
          </a:p>
          <a:p>
            <a:pPr eaLnBrk="1" hangingPunct="1">
              <a:lnSpc>
                <a:spcPct val="80000"/>
              </a:lnSpc>
              <a:buFont typeface="Wingdings" pitchFamily="2" charset="2"/>
              <a:buNone/>
            </a:pPr>
            <a:r>
              <a:rPr lang="ru-RU" sz="2000" b="1" dirty="0" smtClean="0"/>
              <a:t>Амалия </a:t>
            </a:r>
            <a:endParaRPr lang="en-US" sz="2000" b="1" dirty="0" smtClean="0"/>
          </a:p>
          <a:p>
            <a:pPr eaLnBrk="1" hangingPunct="1">
              <a:lnSpc>
                <a:spcPct val="80000"/>
              </a:lnSpc>
              <a:buFont typeface="Wingdings" pitchFamily="2" charset="2"/>
              <a:buNone/>
            </a:pPr>
            <a:r>
              <a:rPr lang="ru-RU" sz="2000" b="1" dirty="0" err="1" smtClean="0"/>
              <a:t>Элиза</a:t>
            </a:r>
            <a:r>
              <a:rPr lang="ru-RU" sz="2000" b="1" dirty="0" smtClean="0"/>
              <a:t> </a:t>
            </a:r>
            <a:endParaRPr lang="en-US" sz="2000" b="1" dirty="0" smtClean="0"/>
          </a:p>
          <a:p>
            <a:pPr eaLnBrk="1" hangingPunct="1">
              <a:lnSpc>
                <a:spcPct val="80000"/>
              </a:lnSpc>
              <a:buFont typeface="Wingdings" pitchFamily="2" charset="2"/>
              <a:buNone/>
            </a:pPr>
            <a:r>
              <a:rPr lang="ru-RU" sz="2000" b="1" dirty="0" err="1" smtClean="0"/>
              <a:t>Евпраксея</a:t>
            </a:r>
            <a:r>
              <a:rPr lang="ru-RU" sz="2000" b="1" dirty="0" smtClean="0"/>
              <a:t> </a:t>
            </a:r>
            <a:endParaRPr lang="en-US" sz="2000" b="1" dirty="0" smtClean="0"/>
          </a:p>
          <a:p>
            <a:pPr eaLnBrk="1" hangingPunct="1">
              <a:lnSpc>
                <a:spcPct val="80000"/>
              </a:lnSpc>
              <a:buFont typeface="Wingdings" pitchFamily="2" charset="2"/>
              <a:buNone/>
            </a:pPr>
            <a:r>
              <a:rPr lang="ru-RU" sz="2000" b="1" dirty="0" smtClean="0"/>
              <a:t>Катерина IV </a:t>
            </a:r>
            <a:endParaRPr lang="en-US" sz="2000" b="1" dirty="0" smtClean="0"/>
          </a:p>
          <a:p>
            <a:pPr eaLnBrk="1" hangingPunct="1">
              <a:lnSpc>
                <a:spcPct val="80000"/>
              </a:lnSpc>
              <a:buFont typeface="Wingdings" pitchFamily="2" charset="2"/>
              <a:buNone/>
            </a:pPr>
            <a:r>
              <a:rPr lang="ru-RU" sz="2000" b="1" dirty="0" smtClean="0"/>
              <a:t>Анна </a:t>
            </a:r>
            <a:endParaRPr lang="en-US" sz="2000" b="1" dirty="0" smtClean="0"/>
          </a:p>
          <a:p>
            <a:pPr eaLnBrk="1" hangingPunct="1">
              <a:lnSpc>
                <a:spcPct val="80000"/>
              </a:lnSpc>
              <a:buFont typeface="Wingdings" pitchFamily="2" charset="2"/>
              <a:buNone/>
            </a:pPr>
            <a:r>
              <a:rPr lang="ru-RU" sz="2000" b="1" dirty="0" smtClean="0"/>
              <a:t>Наталья </a:t>
            </a:r>
          </a:p>
        </p:txBody>
      </p:sp>
      <p:sp>
        <p:nvSpPr>
          <p:cNvPr id="45061" name="Rectangle 5"/>
          <p:cNvSpPr>
            <a:spLocks noGrp="1" noChangeArrowheads="1"/>
          </p:cNvSpPr>
          <p:nvPr>
            <p:ph sz="half" idx="2"/>
          </p:nvPr>
        </p:nvSpPr>
        <p:spPr/>
        <p:txBody>
          <a:bodyPr/>
          <a:lstStyle/>
          <a:p>
            <a:pPr eaLnBrk="1" hangingPunct="1">
              <a:lnSpc>
                <a:spcPct val="80000"/>
              </a:lnSpc>
              <a:buFont typeface="Wingdings" pitchFamily="2" charset="2"/>
              <a:buNone/>
            </a:pPr>
            <a:r>
              <a:rPr lang="ru-RU" sz="2000" b="1" dirty="0" smtClean="0"/>
              <a:t>Мария </a:t>
            </a:r>
            <a:endParaRPr lang="en-US" sz="2000" b="1" dirty="0" smtClean="0"/>
          </a:p>
          <a:p>
            <a:pPr eaLnBrk="1" hangingPunct="1">
              <a:lnSpc>
                <a:spcPct val="80000"/>
              </a:lnSpc>
              <a:buFont typeface="Wingdings" pitchFamily="2" charset="2"/>
              <a:buNone/>
            </a:pPr>
            <a:r>
              <a:rPr lang="ru-RU" sz="2000" b="1" dirty="0" smtClean="0"/>
              <a:t>Анна </a:t>
            </a:r>
            <a:endParaRPr lang="en-US" sz="2000" b="1" dirty="0" smtClean="0"/>
          </a:p>
          <a:p>
            <a:pPr eaLnBrk="1" hangingPunct="1">
              <a:lnSpc>
                <a:spcPct val="80000"/>
              </a:lnSpc>
              <a:buFont typeface="Wingdings" pitchFamily="2" charset="2"/>
              <a:buNone/>
            </a:pPr>
            <a:r>
              <a:rPr lang="ru-RU" sz="2000" b="1" dirty="0" smtClean="0"/>
              <a:t>Софья </a:t>
            </a:r>
            <a:endParaRPr lang="en-US" sz="2000" b="1" dirty="0" smtClean="0"/>
          </a:p>
          <a:p>
            <a:pPr eaLnBrk="1" hangingPunct="1">
              <a:lnSpc>
                <a:spcPct val="80000"/>
              </a:lnSpc>
              <a:buFont typeface="Wingdings" pitchFamily="2" charset="2"/>
              <a:buNone/>
            </a:pPr>
            <a:r>
              <a:rPr lang="ru-RU" sz="2000" b="1" dirty="0" smtClean="0"/>
              <a:t>Александра </a:t>
            </a:r>
            <a:endParaRPr lang="en-US" sz="2000" b="1" dirty="0" smtClean="0"/>
          </a:p>
          <a:p>
            <a:pPr eaLnBrk="1" hangingPunct="1">
              <a:lnSpc>
                <a:spcPct val="80000"/>
              </a:lnSpc>
              <a:buFont typeface="Wingdings" pitchFamily="2" charset="2"/>
              <a:buNone/>
            </a:pPr>
            <a:r>
              <a:rPr lang="ru-RU" sz="2000" b="1" dirty="0" smtClean="0"/>
              <a:t>Варвара </a:t>
            </a:r>
            <a:endParaRPr lang="en-US" sz="2000" b="1" dirty="0" smtClean="0"/>
          </a:p>
          <a:p>
            <a:pPr eaLnBrk="1" hangingPunct="1">
              <a:lnSpc>
                <a:spcPct val="80000"/>
              </a:lnSpc>
              <a:buFont typeface="Wingdings" pitchFamily="2" charset="2"/>
              <a:buNone/>
            </a:pPr>
            <a:r>
              <a:rPr lang="ru-RU" sz="2000" b="1" dirty="0" smtClean="0"/>
              <a:t>Вера </a:t>
            </a:r>
            <a:endParaRPr lang="en-US" sz="2000" b="1" dirty="0" smtClean="0"/>
          </a:p>
          <a:p>
            <a:pPr eaLnBrk="1" hangingPunct="1">
              <a:lnSpc>
                <a:spcPct val="80000"/>
              </a:lnSpc>
              <a:buFont typeface="Wingdings" pitchFamily="2" charset="2"/>
              <a:buNone/>
            </a:pPr>
            <a:r>
              <a:rPr lang="ru-RU" sz="2000" b="1" dirty="0" smtClean="0"/>
              <a:t>Анна </a:t>
            </a:r>
            <a:endParaRPr lang="en-US" sz="2000" b="1" dirty="0" smtClean="0"/>
          </a:p>
          <a:p>
            <a:pPr eaLnBrk="1" hangingPunct="1">
              <a:lnSpc>
                <a:spcPct val="80000"/>
              </a:lnSpc>
              <a:buFont typeface="Wingdings" pitchFamily="2" charset="2"/>
              <a:buNone/>
            </a:pPr>
            <a:r>
              <a:rPr lang="ru-RU" sz="2000" b="1" dirty="0" smtClean="0"/>
              <a:t>Анна </a:t>
            </a:r>
            <a:endParaRPr lang="en-US" sz="2000" b="1" dirty="0" smtClean="0"/>
          </a:p>
          <a:p>
            <a:pPr eaLnBrk="1" hangingPunct="1">
              <a:lnSpc>
                <a:spcPct val="80000"/>
              </a:lnSpc>
              <a:buFont typeface="Wingdings" pitchFamily="2" charset="2"/>
              <a:buNone/>
            </a:pPr>
            <a:r>
              <a:rPr lang="ru-RU" sz="2000" b="1" dirty="0" smtClean="0"/>
              <a:t>Анна </a:t>
            </a:r>
            <a:endParaRPr lang="en-US" sz="2000" b="1" dirty="0" smtClean="0"/>
          </a:p>
          <a:p>
            <a:pPr eaLnBrk="1" hangingPunct="1">
              <a:lnSpc>
                <a:spcPct val="80000"/>
              </a:lnSpc>
              <a:buFont typeface="Wingdings" pitchFamily="2" charset="2"/>
              <a:buNone/>
            </a:pPr>
            <a:r>
              <a:rPr lang="ru-RU" sz="2000" b="1" dirty="0" smtClean="0"/>
              <a:t>Варвара </a:t>
            </a:r>
            <a:endParaRPr lang="en-US" sz="2000" b="1" dirty="0" smtClean="0"/>
          </a:p>
          <a:p>
            <a:pPr eaLnBrk="1" hangingPunct="1">
              <a:lnSpc>
                <a:spcPct val="80000"/>
              </a:lnSpc>
              <a:buFont typeface="Wingdings" pitchFamily="2" charset="2"/>
              <a:buNone/>
            </a:pPr>
            <a:r>
              <a:rPr lang="ru-RU" sz="2000" b="1" dirty="0" smtClean="0"/>
              <a:t>Елизавета </a:t>
            </a:r>
            <a:endParaRPr lang="en-US" sz="2000" b="1" dirty="0" smtClean="0"/>
          </a:p>
          <a:p>
            <a:pPr eaLnBrk="1" hangingPunct="1">
              <a:lnSpc>
                <a:spcPct val="80000"/>
              </a:lnSpc>
              <a:buFont typeface="Wingdings" pitchFamily="2" charset="2"/>
              <a:buNone/>
            </a:pPr>
            <a:r>
              <a:rPr lang="ru-RU" sz="2000" b="1" dirty="0" smtClean="0"/>
              <a:t>Надежда </a:t>
            </a:r>
            <a:endParaRPr lang="en-US" sz="2000" b="1" dirty="0" smtClean="0"/>
          </a:p>
          <a:p>
            <a:pPr eaLnBrk="1" hangingPunct="1">
              <a:lnSpc>
                <a:spcPct val="80000"/>
              </a:lnSpc>
              <a:buFont typeface="Wingdings" pitchFamily="2" charset="2"/>
              <a:buNone/>
            </a:pPr>
            <a:r>
              <a:rPr lang="ru-RU" sz="2000" b="1" dirty="0" smtClean="0"/>
              <a:t>Аграфена </a:t>
            </a:r>
            <a:endParaRPr lang="en-US" sz="2000" b="1" dirty="0" smtClean="0"/>
          </a:p>
          <a:p>
            <a:pPr eaLnBrk="1" hangingPunct="1">
              <a:lnSpc>
                <a:spcPct val="80000"/>
              </a:lnSpc>
              <a:buFont typeface="Wingdings" pitchFamily="2" charset="2"/>
              <a:buNone/>
            </a:pPr>
            <a:r>
              <a:rPr lang="ru-RU" sz="2000" b="1" dirty="0" smtClean="0"/>
              <a:t>Любовь </a:t>
            </a:r>
            <a:endParaRPr lang="en-US" sz="2000" b="1" dirty="0" smtClean="0"/>
          </a:p>
          <a:p>
            <a:pPr eaLnBrk="1" hangingPunct="1">
              <a:lnSpc>
                <a:spcPct val="80000"/>
              </a:lnSpc>
              <a:buFont typeface="Wingdings" pitchFamily="2" charset="2"/>
              <a:buNone/>
            </a:pPr>
            <a:r>
              <a:rPr lang="ru-RU" sz="2000" b="1" dirty="0" smtClean="0"/>
              <a:t>Ольга </a:t>
            </a:r>
            <a:endParaRPr lang="en-US" sz="2000" b="1" dirty="0" smtClean="0"/>
          </a:p>
          <a:p>
            <a:pPr eaLnBrk="1" hangingPunct="1">
              <a:lnSpc>
                <a:spcPct val="80000"/>
              </a:lnSpc>
              <a:buFont typeface="Wingdings" pitchFamily="2" charset="2"/>
              <a:buNone/>
            </a:pPr>
            <a:r>
              <a:rPr lang="ru-RU" sz="2000" b="1" dirty="0" smtClean="0"/>
              <a:t>Евгения </a:t>
            </a:r>
            <a:endParaRPr lang="en-US" sz="2000" b="1" dirty="0" smtClean="0"/>
          </a:p>
          <a:p>
            <a:pPr eaLnBrk="1" hangingPunct="1">
              <a:lnSpc>
                <a:spcPct val="80000"/>
              </a:lnSpc>
              <a:buFont typeface="Wingdings" pitchFamily="2" charset="2"/>
              <a:buNone/>
            </a:pPr>
            <a:r>
              <a:rPr lang="ru-RU" sz="2000" b="1" dirty="0" smtClean="0"/>
              <a:t>Александра </a:t>
            </a:r>
            <a:endParaRPr lang="en-US" sz="2000" b="1" dirty="0" smtClean="0"/>
          </a:p>
          <a:p>
            <a:pPr eaLnBrk="1" hangingPunct="1">
              <a:lnSpc>
                <a:spcPct val="80000"/>
              </a:lnSpc>
              <a:buFont typeface="Wingdings" pitchFamily="2" charset="2"/>
              <a:buNone/>
            </a:pPr>
            <a:r>
              <a:rPr lang="ru-RU" sz="2000" b="1" dirty="0" smtClean="0"/>
              <a:t>Елена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50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505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5059">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p:cTn id="13" dur="10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505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505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5059">
                                            <p:txEl>
                                              <p:pRg st="1" end="1"/>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p:cTn id="19" dur="10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505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505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5059">
                                            <p:txEl>
                                              <p:pRg st="2" end="2"/>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p:cTn id="25" dur="10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5059">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5059">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5059">
                                            <p:txEl>
                                              <p:pRg st="3" end="3"/>
                                            </p:txEl>
                                          </p:spTgt>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p:cTn id="31" dur="1000" fill="hold"/>
                                        <p:tgtEl>
                                          <p:spTgt spid="45059">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5059">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5059">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5059">
                                            <p:txEl>
                                              <p:pRg st="4" end="4"/>
                                            </p:txEl>
                                          </p:spTgt>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p:cTn id="37" dur="1000" fill="hold"/>
                                        <p:tgtEl>
                                          <p:spTgt spid="45059">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5059">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5059">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45059">
                                            <p:txEl>
                                              <p:pRg st="5" end="5"/>
                                            </p:txEl>
                                          </p:spTgt>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45059">
                                            <p:txEl>
                                              <p:pRg st="6" end="6"/>
                                            </p:txEl>
                                          </p:spTgt>
                                        </p:tgtEl>
                                        <p:attrNameLst>
                                          <p:attrName>style.visibility</p:attrName>
                                        </p:attrNameLst>
                                      </p:cBhvr>
                                      <p:to>
                                        <p:strVal val="visible"/>
                                      </p:to>
                                    </p:set>
                                    <p:anim calcmode="lin" valueType="num">
                                      <p:cBhvr>
                                        <p:cTn id="43" dur="1000" fill="hold"/>
                                        <p:tgtEl>
                                          <p:spTgt spid="45059">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45059">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45059">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45059">
                                            <p:txEl>
                                              <p:pRg st="6" end="6"/>
                                            </p:txEl>
                                          </p:spTgt>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45059">
                                            <p:txEl>
                                              <p:pRg st="7" end="7"/>
                                            </p:txEl>
                                          </p:spTgt>
                                        </p:tgtEl>
                                        <p:attrNameLst>
                                          <p:attrName>style.visibility</p:attrName>
                                        </p:attrNameLst>
                                      </p:cBhvr>
                                      <p:to>
                                        <p:strVal val="visible"/>
                                      </p:to>
                                    </p:set>
                                    <p:anim calcmode="lin" valueType="num">
                                      <p:cBhvr>
                                        <p:cTn id="49" dur="1000" fill="hold"/>
                                        <p:tgtEl>
                                          <p:spTgt spid="45059">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45059">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45059">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45059">
                                            <p:txEl>
                                              <p:pRg st="7" end="7"/>
                                            </p:txEl>
                                          </p:spTgt>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45059">
                                            <p:txEl>
                                              <p:pRg st="8" end="8"/>
                                            </p:txEl>
                                          </p:spTgt>
                                        </p:tgtEl>
                                        <p:attrNameLst>
                                          <p:attrName>style.visibility</p:attrName>
                                        </p:attrNameLst>
                                      </p:cBhvr>
                                      <p:to>
                                        <p:strVal val="visible"/>
                                      </p:to>
                                    </p:set>
                                    <p:anim calcmode="lin" valueType="num">
                                      <p:cBhvr>
                                        <p:cTn id="55" dur="1000" fill="hold"/>
                                        <p:tgtEl>
                                          <p:spTgt spid="45059">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45059">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45059">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45059">
                                            <p:txEl>
                                              <p:pRg st="8" end="8"/>
                                            </p:txEl>
                                          </p:spTgt>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45059">
                                            <p:txEl>
                                              <p:pRg st="9" end="9"/>
                                            </p:txEl>
                                          </p:spTgt>
                                        </p:tgtEl>
                                        <p:attrNameLst>
                                          <p:attrName>style.visibility</p:attrName>
                                        </p:attrNameLst>
                                      </p:cBhvr>
                                      <p:to>
                                        <p:strVal val="visible"/>
                                      </p:to>
                                    </p:set>
                                    <p:anim calcmode="lin" valueType="num">
                                      <p:cBhvr>
                                        <p:cTn id="61" dur="1000" fill="hold"/>
                                        <p:tgtEl>
                                          <p:spTgt spid="45059">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45059">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45059">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45059">
                                            <p:txEl>
                                              <p:pRg st="9" end="9"/>
                                            </p:txEl>
                                          </p:spTgt>
                                        </p:tgtEl>
                                      </p:cBhvr>
                                    </p:animEffect>
                                  </p:childTnLst>
                                </p:cTn>
                              </p:par>
                              <p:par>
                                <p:cTn id="65" presetID="31" presetClass="entr" presetSubtype="0" fill="hold" nodeType="withEffect">
                                  <p:stCondLst>
                                    <p:cond delay="0"/>
                                  </p:stCondLst>
                                  <p:iterate type="lt">
                                    <p:tmPct val="5000"/>
                                  </p:iterate>
                                  <p:childTnLst>
                                    <p:set>
                                      <p:cBhvr>
                                        <p:cTn id="66" dur="1" fill="hold">
                                          <p:stCondLst>
                                            <p:cond delay="0"/>
                                          </p:stCondLst>
                                        </p:cTn>
                                        <p:tgtEl>
                                          <p:spTgt spid="45059">
                                            <p:txEl>
                                              <p:pRg st="10" end="10"/>
                                            </p:txEl>
                                          </p:spTgt>
                                        </p:tgtEl>
                                        <p:attrNameLst>
                                          <p:attrName>style.visibility</p:attrName>
                                        </p:attrNameLst>
                                      </p:cBhvr>
                                      <p:to>
                                        <p:strVal val="visible"/>
                                      </p:to>
                                    </p:set>
                                    <p:anim calcmode="lin" valueType="num">
                                      <p:cBhvr>
                                        <p:cTn id="67" dur="1000" fill="hold"/>
                                        <p:tgtEl>
                                          <p:spTgt spid="45059">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45059">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45059">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45059">
                                            <p:txEl>
                                              <p:pRg st="10" end="10"/>
                                            </p:txEl>
                                          </p:spTgt>
                                        </p:tgtEl>
                                      </p:cBhvr>
                                    </p:animEffect>
                                  </p:childTnLst>
                                </p:cTn>
                              </p:par>
                              <p:par>
                                <p:cTn id="71" presetID="31" presetClass="entr" presetSubtype="0" fill="hold" nodeType="withEffect">
                                  <p:stCondLst>
                                    <p:cond delay="0"/>
                                  </p:stCondLst>
                                  <p:iterate type="lt">
                                    <p:tmPct val="5000"/>
                                  </p:iterate>
                                  <p:childTnLst>
                                    <p:set>
                                      <p:cBhvr>
                                        <p:cTn id="72" dur="1" fill="hold">
                                          <p:stCondLst>
                                            <p:cond delay="0"/>
                                          </p:stCondLst>
                                        </p:cTn>
                                        <p:tgtEl>
                                          <p:spTgt spid="45059">
                                            <p:txEl>
                                              <p:pRg st="11" end="11"/>
                                            </p:txEl>
                                          </p:spTgt>
                                        </p:tgtEl>
                                        <p:attrNameLst>
                                          <p:attrName>style.visibility</p:attrName>
                                        </p:attrNameLst>
                                      </p:cBhvr>
                                      <p:to>
                                        <p:strVal val="visible"/>
                                      </p:to>
                                    </p:set>
                                    <p:anim calcmode="lin" valueType="num">
                                      <p:cBhvr>
                                        <p:cTn id="73" dur="1000" fill="hold"/>
                                        <p:tgtEl>
                                          <p:spTgt spid="45059">
                                            <p:txEl>
                                              <p:pRg st="11" end="11"/>
                                            </p:txEl>
                                          </p:spTgt>
                                        </p:tgtEl>
                                        <p:attrNameLst>
                                          <p:attrName>ppt_w</p:attrName>
                                        </p:attrNameLst>
                                      </p:cBhvr>
                                      <p:tavLst>
                                        <p:tav tm="0">
                                          <p:val>
                                            <p:fltVal val="0"/>
                                          </p:val>
                                        </p:tav>
                                        <p:tav tm="100000">
                                          <p:val>
                                            <p:strVal val="#ppt_w"/>
                                          </p:val>
                                        </p:tav>
                                      </p:tavLst>
                                    </p:anim>
                                    <p:anim calcmode="lin" valueType="num">
                                      <p:cBhvr>
                                        <p:cTn id="74" dur="1000" fill="hold"/>
                                        <p:tgtEl>
                                          <p:spTgt spid="45059">
                                            <p:txEl>
                                              <p:pRg st="11" end="11"/>
                                            </p:txEl>
                                          </p:spTgt>
                                        </p:tgtEl>
                                        <p:attrNameLst>
                                          <p:attrName>ppt_h</p:attrName>
                                        </p:attrNameLst>
                                      </p:cBhvr>
                                      <p:tavLst>
                                        <p:tav tm="0">
                                          <p:val>
                                            <p:fltVal val="0"/>
                                          </p:val>
                                        </p:tav>
                                        <p:tav tm="100000">
                                          <p:val>
                                            <p:strVal val="#ppt_h"/>
                                          </p:val>
                                        </p:tav>
                                      </p:tavLst>
                                    </p:anim>
                                    <p:anim calcmode="lin" valueType="num">
                                      <p:cBhvr>
                                        <p:cTn id="75" dur="1000" fill="hold"/>
                                        <p:tgtEl>
                                          <p:spTgt spid="45059">
                                            <p:txEl>
                                              <p:pRg st="11" end="11"/>
                                            </p:txEl>
                                          </p:spTgt>
                                        </p:tgtEl>
                                        <p:attrNameLst>
                                          <p:attrName>style.rotation</p:attrName>
                                        </p:attrNameLst>
                                      </p:cBhvr>
                                      <p:tavLst>
                                        <p:tav tm="0">
                                          <p:val>
                                            <p:fltVal val="90"/>
                                          </p:val>
                                        </p:tav>
                                        <p:tav tm="100000">
                                          <p:val>
                                            <p:fltVal val="0"/>
                                          </p:val>
                                        </p:tav>
                                      </p:tavLst>
                                    </p:anim>
                                    <p:animEffect transition="in" filter="fade">
                                      <p:cBhvr>
                                        <p:cTn id="76" dur="1000"/>
                                        <p:tgtEl>
                                          <p:spTgt spid="45059">
                                            <p:txEl>
                                              <p:pRg st="11" end="11"/>
                                            </p:txEl>
                                          </p:spTgt>
                                        </p:tgtEl>
                                      </p:cBhvr>
                                    </p:animEffect>
                                  </p:childTnLst>
                                </p:cTn>
                              </p:par>
                              <p:par>
                                <p:cTn id="77" presetID="31" presetClass="entr" presetSubtype="0" fill="hold" nodeType="withEffect">
                                  <p:stCondLst>
                                    <p:cond delay="0"/>
                                  </p:stCondLst>
                                  <p:iterate type="lt">
                                    <p:tmPct val="5000"/>
                                  </p:iterate>
                                  <p:childTnLst>
                                    <p:set>
                                      <p:cBhvr>
                                        <p:cTn id="78" dur="1" fill="hold">
                                          <p:stCondLst>
                                            <p:cond delay="0"/>
                                          </p:stCondLst>
                                        </p:cTn>
                                        <p:tgtEl>
                                          <p:spTgt spid="45059">
                                            <p:txEl>
                                              <p:pRg st="12" end="12"/>
                                            </p:txEl>
                                          </p:spTgt>
                                        </p:tgtEl>
                                        <p:attrNameLst>
                                          <p:attrName>style.visibility</p:attrName>
                                        </p:attrNameLst>
                                      </p:cBhvr>
                                      <p:to>
                                        <p:strVal val="visible"/>
                                      </p:to>
                                    </p:set>
                                    <p:anim calcmode="lin" valueType="num">
                                      <p:cBhvr>
                                        <p:cTn id="79" dur="1000" fill="hold"/>
                                        <p:tgtEl>
                                          <p:spTgt spid="45059">
                                            <p:txEl>
                                              <p:pRg st="12" end="12"/>
                                            </p:txEl>
                                          </p:spTgt>
                                        </p:tgtEl>
                                        <p:attrNameLst>
                                          <p:attrName>ppt_w</p:attrName>
                                        </p:attrNameLst>
                                      </p:cBhvr>
                                      <p:tavLst>
                                        <p:tav tm="0">
                                          <p:val>
                                            <p:fltVal val="0"/>
                                          </p:val>
                                        </p:tav>
                                        <p:tav tm="100000">
                                          <p:val>
                                            <p:strVal val="#ppt_w"/>
                                          </p:val>
                                        </p:tav>
                                      </p:tavLst>
                                    </p:anim>
                                    <p:anim calcmode="lin" valueType="num">
                                      <p:cBhvr>
                                        <p:cTn id="80" dur="1000" fill="hold"/>
                                        <p:tgtEl>
                                          <p:spTgt spid="45059">
                                            <p:txEl>
                                              <p:pRg st="12" end="12"/>
                                            </p:txEl>
                                          </p:spTgt>
                                        </p:tgtEl>
                                        <p:attrNameLst>
                                          <p:attrName>ppt_h</p:attrName>
                                        </p:attrNameLst>
                                      </p:cBhvr>
                                      <p:tavLst>
                                        <p:tav tm="0">
                                          <p:val>
                                            <p:fltVal val="0"/>
                                          </p:val>
                                        </p:tav>
                                        <p:tav tm="100000">
                                          <p:val>
                                            <p:strVal val="#ppt_h"/>
                                          </p:val>
                                        </p:tav>
                                      </p:tavLst>
                                    </p:anim>
                                    <p:anim calcmode="lin" valueType="num">
                                      <p:cBhvr>
                                        <p:cTn id="81" dur="1000" fill="hold"/>
                                        <p:tgtEl>
                                          <p:spTgt spid="45059">
                                            <p:txEl>
                                              <p:pRg st="12" end="12"/>
                                            </p:txEl>
                                          </p:spTgt>
                                        </p:tgtEl>
                                        <p:attrNameLst>
                                          <p:attrName>style.rotation</p:attrName>
                                        </p:attrNameLst>
                                      </p:cBhvr>
                                      <p:tavLst>
                                        <p:tav tm="0">
                                          <p:val>
                                            <p:fltVal val="90"/>
                                          </p:val>
                                        </p:tav>
                                        <p:tav tm="100000">
                                          <p:val>
                                            <p:fltVal val="0"/>
                                          </p:val>
                                        </p:tav>
                                      </p:tavLst>
                                    </p:anim>
                                    <p:animEffect transition="in" filter="fade">
                                      <p:cBhvr>
                                        <p:cTn id="82" dur="1000"/>
                                        <p:tgtEl>
                                          <p:spTgt spid="45059">
                                            <p:txEl>
                                              <p:pRg st="12" end="12"/>
                                            </p:txEl>
                                          </p:spTgt>
                                        </p:tgtEl>
                                      </p:cBhvr>
                                    </p:animEffect>
                                  </p:childTnLst>
                                </p:cTn>
                              </p:par>
                              <p:par>
                                <p:cTn id="83" presetID="31" presetClass="entr" presetSubtype="0" fill="hold" nodeType="withEffect">
                                  <p:stCondLst>
                                    <p:cond delay="0"/>
                                  </p:stCondLst>
                                  <p:iterate type="lt">
                                    <p:tmPct val="5000"/>
                                  </p:iterate>
                                  <p:childTnLst>
                                    <p:set>
                                      <p:cBhvr>
                                        <p:cTn id="84" dur="1" fill="hold">
                                          <p:stCondLst>
                                            <p:cond delay="0"/>
                                          </p:stCondLst>
                                        </p:cTn>
                                        <p:tgtEl>
                                          <p:spTgt spid="45059">
                                            <p:txEl>
                                              <p:pRg st="13" end="13"/>
                                            </p:txEl>
                                          </p:spTgt>
                                        </p:tgtEl>
                                        <p:attrNameLst>
                                          <p:attrName>style.visibility</p:attrName>
                                        </p:attrNameLst>
                                      </p:cBhvr>
                                      <p:to>
                                        <p:strVal val="visible"/>
                                      </p:to>
                                    </p:set>
                                    <p:anim calcmode="lin" valueType="num">
                                      <p:cBhvr>
                                        <p:cTn id="85" dur="1000" fill="hold"/>
                                        <p:tgtEl>
                                          <p:spTgt spid="45059">
                                            <p:txEl>
                                              <p:pRg st="13" end="13"/>
                                            </p:txEl>
                                          </p:spTgt>
                                        </p:tgtEl>
                                        <p:attrNameLst>
                                          <p:attrName>ppt_w</p:attrName>
                                        </p:attrNameLst>
                                      </p:cBhvr>
                                      <p:tavLst>
                                        <p:tav tm="0">
                                          <p:val>
                                            <p:fltVal val="0"/>
                                          </p:val>
                                        </p:tav>
                                        <p:tav tm="100000">
                                          <p:val>
                                            <p:strVal val="#ppt_w"/>
                                          </p:val>
                                        </p:tav>
                                      </p:tavLst>
                                    </p:anim>
                                    <p:anim calcmode="lin" valueType="num">
                                      <p:cBhvr>
                                        <p:cTn id="86" dur="1000" fill="hold"/>
                                        <p:tgtEl>
                                          <p:spTgt spid="45059">
                                            <p:txEl>
                                              <p:pRg st="13" end="13"/>
                                            </p:txEl>
                                          </p:spTgt>
                                        </p:tgtEl>
                                        <p:attrNameLst>
                                          <p:attrName>ppt_h</p:attrName>
                                        </p:attrNameLst>
                                      </p:cBhvr>
                                      <p:tavLst>
                                        <p:tav tm="0">
                                          <p:val>
                                            <p:fltVal val="0"/>
                                          </p:val>
                                        </p:tav>
                                        <p:tav tm="100000">
                                          <p:val>
                                            <p:strVal val="#ppt_h"/>
                                          </p:val>
                                        </p:tav>
                                      </p:tavLst>
                                    </p:anim>
                                    <p:anim calcmode="lin" valueType="num">
                                      <p:cBhvr>
                                        <p:cTn id="87" dur="1000" fill="hold"/>
                                        <p:tgtEl>
                                          <p:spTgt spid="45059">
                                            <p:txEl>
                                              <p:pRg st="13" end="13"/>
                                            </p:txEl>
                                          </p:spTgt>
                                        </p:tgtEl>
                                        <p:attrNameLst>
                                          <p:attrName>style.rotation</p:attrName>
                                        </p:attrNameLst>
                                      </p:cBhvr>
                                      <p:tavLst>
                                        <p:tav tm="0">
                                          <p:val>
                                            <p:fltVal val="90"/>
                                          </p:val>
                                        </p:tav>
                                        <p:tav tm="100000">
                                          <p:val>
                                            <p:fltVal val="0"/>
                                          </p:val>
                                        </p:tav>
                                      </p:tavLst>
                                    </p:anim>
                                    <p:animEffect transition="in" filter="fade">
                                      <p:cBhvr>
                                        <p:cTn id="88" dur="1000"/>
                                        <p:tgtEl>
                                          <p:spTgt spid="45059">
                                            <p:txEl>
                                              <p:pRg st="13" end="13"/>
                                            </p:txEl>
                                          </p:spTgt>
                                        </p:tgtEl>
                                      </p:cBhvr>
                                    </p:animEffect>
                                  </p:childTnLst>
                                </p:cTn>
                              </p:par>
                              <p:par>
                                <p:cTn id="89" presetID="31" presetClass="entr" presetSubtype="0" fill="hold" nodeType="withEffect">
                                  <p:stCondLst>
                                    <p:cond delay="0"/>
                                  </p:stCondLst>
                                  <p:iterate type="lt">
                                    <p:tmPct val="5000"/>
                                  </p:iterate>
                                  <p:childTnLst>
                                    <p:set>
                                      <p:cBhvr>
                                        <p:cTn id="90" dur="1" fill="hold">
                                          <p:stCondLst>
                                            <p:cond delay="0"/>
                                          </p:stCondLst>
                                        </p:cTn>
                                        <p:tgtEl>
                                          <p:spTgt spid="45059">
                                            <p:txEl>
                                              <p:pRg st="14" end="14"/>
                                            </p:txEl>
                                          </p:spTgt>
                                        </p:tgtEl>
                                        <p:attrNameLst>
                                          <p:attrName>style.visibility</p:attrName>
                                        </p:attrNameLst>
                                      </p:cBhvr>
                                      <p:to>
                                        <p:strVal val="visible"/>
                                      </p:to>
                                    </p:set>
                                    <p:anim calcmode="lin" valueType="num">
                                      <p:cBhvr>
                                        <p:cTn id="91" dur="1000" fill="hold"/>
                                        <p:tgtEl>
                                          <p:spTgt spid="45059">
                                            <p:txEl>
                                              <p:pRg st="14" end="14"/>
                                            </p:txEl>
                                          </p:spTgt>
                                        </p:tgtEl>
                                        <p:attrNameLst>
                                          <p:attrName>ppt_w</p:attrName>
                                        </p:attrNameLst>
                                      </p:cBhvr>
                                      <p:tavLst>
                                        <p:tav tm="0">
                                          <p:val>
                                            <p:fltVal val="0"/>
                                          </p:val>
                                        </p:tav>
                                        <p:tav tm="100000">
                                          <p:val>
                                            <p:strVal val="#ppt_w"/>
                                          </p:val>
                                        </p:tav>
                                      </p:tavLst>
                                    </p:anim>
                                    <p:anim calcmode="lin" valueType="num">
                                      <p:cBhvr>
                                        <p:cTn id="92" dur="1000" fill="hold"/>
                                        <p:tgtEl>
                                          <p:spTgt spid="45059">
                                            <p:txEl>
                                              <p:pRg st="14" end="14"/>
                                            </p:txEl>
                                          </p:spTgt>
                                        </p:tgtEl>
                                        <p:attrNameLst>
                                          <p:attrName>ppt_h</p:attrName>
                                        </p:attrNameLst>
                                      </p:cBhvr>
                                      <p:tavLst>
                                        <p:tav tm="0">
                                          <p:val>
                                            <p:fltVal val="0"/>
                                          </p:val>
                                        </p:tav>
                                        <p:tav tm="100000">
                                          <p:val>
                                            <p:strVal val="#ppt_h"/>
                                          </p:val>
                                        </p:tav>
                                      </p:tavLst>
                                    </p:anim>
                                    <p:anim calcmode="lin" valueType="num">
                                      <p:cBhvr>
                                        <p:cTn id="93" dur="1000" fill="hold"/>
                                        <p:tgtEl>
                                          <p:spTgt spid="45059">
                                            <p:txEl>
                                              <p:pRg st="14" end="14"/>
                                            </p:txEl>
                                          </p:spTgt>
                                        </p:tgtEl>
                                        <p:attrNameLst>
                                          <p:attrName>style.rotation</p:attrName>
                                        </p:attrNameLst>
                                      </p:cBhvr>
                                      <p:tavLst>
                                        <p:tav tm="0">
                                          <p:val>
                                            <p:fltVal val="90"/>
                                          </p:val>
                                        </p:tav>
                                        <p:tav tm="100000">
                                          <p:val>
                                            <p:fltVal val="0"/>
                                          </p:val>
                                        </p:tav>
                                      </p:tavLst>
                                    </p:anim>
                                    <p:animEffect transition="in" filter="fade">
                                      <p:cBhvr>
                                        <p:cTn id="94" dur="1000"/>
                                        <p:tgtEl>
                                          <p:spTgt spid="45059">
                                            <p:txEl>
                                              <p:pRg st="14" end="14"/>
                                            </p:txEl>
                                          </p:spTgt>
                                        </p:tgtEl>
                                      </p:cBhvr>
                                    </p:animEffect>
                                  </p:childTnLst>
                                </p:cTn>
                              </p:par>
                              <p:par>
                                <p:cTn id="95" presetID="31" presetClass="entr" presetSubtype="0" fill="hold" nodeType="withEffect">
                                  <p:stCondLst>
                                    <p:cond delay="0"/>
                                  </p:stCondLst>
                                  <p:iterate type="lt">
                                    <p:tmPct val="5000"/>
                                  </p:iterate>
                                  <p:childTnLst>
                                    <p:set>
                                      <p:cBhvr>
                                        <p:cTn id="96" dur="1" fill="hold">
                                          <p:stCondLst>
                                            <p:cond delay="0"/>
                                          </p:stCondLst>
                                        </p:cTn>
                                        <p:tgtEl>
                                          <p:spTgt spid="45059">
                                            <p:txEl>
                                              <p:pRg st="15" end="15"/>
                                            </p:txEl>
                                          </p:spTgt>
                                        </p:tgtEl>
                                        <p:attrNameLst>
                                          <p:attrName>style.visibility</p:attrName>
                                        </p:attrNameLst>
                                      </p:cBhvr>
                                      <p:to>
                                        <p:strVal val="visible"/>
                                      </p:to>
                                    </p:set>
                                    <p:anim calcmode="lin" valueType="num">
                                      <p:cBhvr>
                                        <p:cTn id="97" dur="1000" fill="hold"/>
                                        <p:tgtEl>
                                          <p:spTgt spid="45059">
                                            <p:txEl>
                                              <p:pRg st="15" end="15"/>
                                            </p:txEl>
                                          </p:spTgt>
                                        </p:tgtEl>
                                        <p:attrNameLst>
                                          <p:attrName>ppt_w</p:attrName>
                                        </p:attrNameLst>
                                      </p:cBhvr>
                                      <p:tavLst>
                                        <p:tav tm="0">
                                          <p:val>
                                            <p:fltVal val="0"/>
                                          </p:val>
                                        </p:tav>
                                        <p:tav tm="100000">
                                          <p:val>
                                            <p:strVal val="#ppt_w"/>
                                          </p:val>
                                        </p:tav>
                                      </p:tavLst>
                                    </p:anim>
                                    <p:anim calcmode="lin" valueType="num">
                                      <p:cBhvr>
                                        <p:cTn id="98" dur="1000" fill="hold"/>
                                        <p:tgtEl>
                                          <p:spTgt spid="45059">
                                            <p:txEl>
                                              <p:pRg st="15" end="15"/>
                                            </p:txEl>
                                          </p:spTgt>
                                        </p:tgtEl>
                                        <p:attrNameLst>
                                          <p:attrName>ppt_h</p:attrName>
                                        </p:attrNameLst>
                                      </p:cBhvr>
                                      <p:tavLst>
                                        <p:tav tm="0">
                                          <p:val>
                                            <p:fltVal val="0"/>
                                          </p:val>
                                        </p:tav>
                                        <p:tav tm="100000">
                                          <p:val>
                                            <p:strVal val="#ppt_h"/>
                                          </p:val>
                                        </p:tav>
                                      </p:tavLst>
                                    </p:anim>
                                    <p:anim calcmode="lin" valueType="num">
                                      <p:cBhvr>
                                        <p:cTn id="99" dur="1000" fill="hold"/>
                                        <p:tgtEl>
                                          <p:spTgt spid="45059">
                                            <p:txEl>
                                              <p:pRg st="15" end="15"/>
                                            </p:txEl>
                                          </p:spTgt>
                                        </p:tgtEl>
                                        <p:attrNameLst>
                                          <p:attrName>style.rotation</p:attrName>
                                        </p:attrNameLst>
                                      </p:cBhvr>
                                      <p:tavLst>
                                        <p:tav tm="0">
                                          <p:val>
                                            <p:fltVal val="90"/>
                                          </p:val>
                                        </p:tav>
                                        <p:tav tm="100000">
                                          <p:val>
                                            <p:fltVal val="0"/>
                                          </p:val>
                                        </p:tav>
                                      </p:tavLst>
                                    </p:anim>
                                    <p:animEffect transition="in" filter="fade">
                                      <p:cBhvr>
                                        <p:cTn id="100" dur="1000"/>
                                        <p:tgtEl>
                                          <p:spTgt spid="45059">
                                            <p:txEl>
                                              <p:pRg st="15" end="1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iterate type="lt">
                                    <p:tmPct val="5000"/>
                                  </p:iterate>
                                  <p:childTnLst>
                                    <p:set>
                                      <p:cBhvr>
                                        <p:cTn id="104" dur="1" fill="hold">
                                          <p:stCondLst>
                                            <p:cond delay="0"/>
                                          </p:stCondLst>
                                        </p:cTn>
                                        <p:tgtEl>
                                          <p:spTgt spid="45061">
                                            <p:txEl>
                                              <p:pRg st="0" end="0"/>
                                            </p:txEl>
                                          </p:spTgt>
                                        </p:tgtEl>
                                        <p:attrNameLst>
                                          <p:attrName>style.visibility</p:attrName>
                                        </p:attrNameLst>
                                      </p:cBhvr>
                                      <p:to>
                                        <p:strVal val="visible"/>
                                      </p:to>
                                    </p:set>
                                    <p:anim calcmode="lin" valueType="num">
                                      <p:cBhvr>
                                        <p:cTn id="105" dur="1000" fill="hold"/>
                                        <p:tgtEl>
                                          <p:spTgt spid="45061">
                                            <p:txEl>
                                              <p:pRg st="0" end="0"/>
                                            </p:txEl>
                                          </p:spTgt>
                                        </p:tgtEl>
                                        <p:attrNameLst>
                                          <p:attrName>ppt_w</p:attrName>
                                        </p:attrNameLst>
                                      </p:cBhvr>
                                      <p:tavLst>
                                        <p:tav tm="0">
                                          <p:val>
                                            <p:fltVal val="0"/>
                                          </p:val>
                                        </p:tav>
                                        <p:tav tm="100000">
                                          <p:val>
                                            <p:strVal val="#ppt_w"/>
                                          </p:val>
                                        </p:tav>
                                      </p:tavLst>
                                    </p:anim>
                                    <p:anim calcmode="lin" valueType="num">
                                      <p:cBhvr>
                                        <p:cTn id="106" dur="1000" fill="hold"/>
                                        <p:tgtEl>
                                          <p:spTgt spid="45061">
                                            <p:txEl>
                                              <p:pRg st="0" end="0"/>
                                            </p:txEl>
                                          </p:spTgt>
                                        </p:tgtEl>
                                        <p:attrNameLst>
                                          <p:attrName>ppt_h</p:attrName>
                                        </p:attrNameLst>
                                      </p:cBhvr>
                                      <p:tavLst>
                                        <p:tav tm="0">
                                          <p:val>
                                            <p:fltVal val="0"/>
                                          </p:val>
                                        </p:tav>
                                        <p:tav tm="100000">
                                          <p:val>
                                            <p:strVal val="#ppt_h"/>
                                          </p:val>
                                        </p:tav>
                                      </p:tavLst>
                                    </p:anim>
                                    <p:anim calcmode="lin" valueType="num">
                                      <p:cBhvr>
                                        <p:cTn id="107" dur="1000" fill="hold"/>
                                        <p:tgtEl>
                                          <p:spTgt spid="45061">
                                            <p:txEl>
                                              <p:pRg st="0" end="0"/>
                                            </p:txEl>
                                          </p:spTgt>
                                        </p:tgtEl>
                                        <p:attrNameLst>
                                          <p:attrName>style.rotation</p:attrName>
                                        </p:attrNameLst>
                                      </p:cBhvr>
                                      <p:tavLst>
                                        <p:tav tm="0">
                                          <p:val>
                                            <p:fltVal val="90"/>
                                          </p:val>
                                        </p:tav>
                                        <p:tav tm="100000">
                                          <p:val>
                                            <p:fltVal val="0"/>
                                          </p:val>
                                        </p:tav>
                                      </p:tavLst>
                                    </p:anim>
                                    <p:animEffect transition="in" filter="fade">
                                      <p:cBhvr>
                                        <p:cTn id="108" dur="1000"/>
                                        <p:tgtEl>
                                          <p:spTgt spid="45061">
                                            <p:txEl>
                                              <p:pRg st="0" end="0"/>
                                            </p:txEl>
                                          </p:spTgt>
                                        </p:tgtEl>
                                      </p:cBhvr>
                                    </p:animEffect>
                                  </p:childTnLst>
                                </p:cTn>
                              </p:par>
                              <p:par>
                                <p:cTn id="109" presetID="31" presetClass="entr" presetSubtype="0" fill="hold" nodeType="withEffect">
                                  <p:stCondLst>
                                    <p:cond delay="0"/>
                                  </p:stCondLst>
                                  <p:iterate type="lt">
                                    <p:tmPct val="5000"/>
                                  </p:iterate>
                                  <p:childTnLst>
                                    <p:set>
                                      <p:cBhvr>
                                        <p:cTn id="110" dur="1" fill="hold">
                                          <p:stCondLst>
                                            <p:cond delay="0"/>
                                          </p:stCondLst>
                                        </p:cTn>
                                        <p:tgtEl>
                                          <p:spTgt spid="45061">
                                            <p:txEl>
                                              <p:pRg st="1" end="1"/>
                                            </p:txEl>
                                          </p:spTgt>
                                        </p:tgtEl>
                                        <p:attrNameLst>
                                          <p:attrName>style.visibility</p:attrName>
                                        </p:attrNameLst>
                                      </p:cBhvr>
                                      <p:to>
                                        <p:strVal val="visible"/>
                                      </p:to>
                                    </p:set>
                                    <p:anim calcmode="lin" valueType="num">
                                      <p:cBhvr>
                                        <p:cTn id="111" dur="1000" fill="hold"/>
                                        <p:tgtEl>
                                          <p:spTgt spid="45061">
                                            <p:txEl>
                                              <p:pRg st="1" end="1"/>
                                            </p:txEl>
                                          </p:spTgt>
                                        </p:tgtEl>
                                        <p:attrNameLst>
                                          <p:attrName>ppt_w</p:attrName>
                                        </p:attrNameLst>
                                      </p:cBhvr>
                                      <p:tavLst>
                                        <p:tav tm="0">
                                          <p:val>
                                            <p:fltVal val="0"/>
                                          </p:val>
                                        </p:tav>
                                        <p:tav tm="100000">
                                          <p:val>
                                            <p:strVal val="#ppt_w"/>
                                          </p:val>
                                        </p:tav>
                                      </p:tavLst>
                                    </p:anim>
                                    <p:anim calcmode="lin" valueType="num">
                                      <p:cBhvr>
                                        <p:cTn id="112" dur="1000" fill="hold"/>
                                        <p:tgtEl>
                                          <p:spTgt spid="45061">
                                            <p:txEl>
                                              <p:pRg st="1" end="1"/>
                                            </p:txEl>
                                          </p:spTgt>
                                        </p:tgtEl>
                                        <p:attrNameLst>
                                          <p:attrName>ppt_h</p:attrName>
                                        </p:attrNameLst>
                                      </p:cBhvr>
                                      <p:tavLst>
                                        <p:tav tm="0">
                                          <p:val>
                                            <p:fltVal val="0"/>
                                          </p:val>
                                        </p:tav>
                                        <p:tav tm="100000">
                                          <p:val>
                                            <p:strVal val="#ppt_h"/>
                                          </p:val>
                                        </p:tav>
                                      </p:tavLst>
                                    </p:anim>
                                    <p:anim calcmode="lin" valueType="num">
                                      <p:cBhvr>
                                        <p:cTn id="113" dur="1000" fill="hold"/>
                                        <p:tgtEl>
                                          <p:spTgt spid="45061">
                                            <p:txEl>
                                              <p:pRg st="1" end="1"/>
                                            </p:txEl>
                                          </p:spTgt>
                                        </p:tgtEl>
                                        <p:attrNameLst>
                                          <p:attrName>style.rotation</p:attrName>
                                        </p:attrNameLst>
                                      </p:cBhvr>
                                      <p:tavLst>
                                        <p:tav tm="0">
                                          <p:val>
                                            <p:fltVal val="90"/>
                                          </p:val>
                                        </p:tav>
                                        <p:tav tm="100000">
                                          <p:val>
                                            <p:fltVal val="0"/>
                                          </p:val>
                                        </p:tav>
                                      </p:tavLst>
                                    </p:anim>
                                    <p:animEffect transition="in" filter="fade">
                                      <p:cBhvr>
                                        <p:cTn id="114" dur="1000"/>
                                        <p:tgtEl>
                                          <p:spTgt spid="45061">
                                            <p:txEl>
                                              <p:pRg st="1" end="1"/>
                                            </p:txEl>
                                          </p:spTgt>
                                        </p:tgtEl>
                                      </p:cBhvr>
                                    </p:animEffect>
                                  </p:childTnLst>
                                </p:cTn>
                              </p:par>
                              <p:par>
                                <p:cTn id="115" presetID="31" presetClass="entr" presetSubtype="0" fill="hold" nodeType="withEffect">
                                  <p:stCondLst>
                                    <p:cond delay="0"/>
                                  </p:stCondLst>
                                  <p:iterate type="lt">
                                    <p:tmPct val="5000"/>
                                  </p:iterate>
                                  <p:childTnLst>
                                    <p:set>
                                      <p:cBhvr>
                                        <p:cTn id="116" dur="1" fill="hold">
                                          <p:stCondLst>
                                            <p:cond delay="0"/>
                                          </p:stCondLst>
                                        </p:cTn>
                                        <p:tgtEl>
                                          <p:spTgt spid="45061">
                                            <p:txEl>
                                              <p:pRg st="2" end="2"/>
                                            </p:txEl>
                                          </p:spTgt>
                                        </p:tgtEl>
                                        <p:attrNameLst>
                                          <p:attrName>style.visibility</p:attrName>
                                        </p:attrNameLst>
                                      </p:cBhvr>
                                      <p:to>
                                        <p:strVal val="visible"/>
                                      </p:to>
                                    </p:set>
                                    <p:anim calcmode="lin" valueType="num">
                                      <p:cBhvr>
                                        <p:cTn id="117" dur="1000" fill="hold"/>
                                        <p:tgtEl>
                                          <p:spTgt spid="45061">
                                            <p:txEl>
                                              <p:pRg st="2" end="2"/>
                                            </p:txEl>
                                          </p:spTgt>
                                        </p:tgtEl>
                                        <p:attrNameLst>
                                          <p:attrName>ppt_w</p:attrName>
                                        </p:attrNameLst>
                                      </p:cBhvr>
                                      <p:tavLst>
                                        <p:tav tm="0">
                                          <p:val>
                                            <p:fltVal val="0"/>
                                          </p:val>
                                        </p:tav>
                                        <p:tav tm="100000">
                                          <p:val>
                                            <p:strVal val="#ppt_w"/>
                                          </p:val>
                                        </p:tav>
                                      </p:tavLst>
                                    </p:anim>
                                    <p:anim calcmode="lin" valueType="num">
                                      <p:cBhvr>
                                        <p:cTn id="118" dur="1000" fill="hold"/>
                                        <p:tgtEl>
                                          <p:spTgt spid="45061">
                                            <p:txEl>
                                              <p:pRg st="2" end="2"/>
                                            </p:txEl>
                                          </p:spTgt>
                                        </p:tgtEl>
                                        <p:attrNameLst>
                                          <p:attrName>ppt_h</p:attrName>
                                        </p:attrNameLst>
                                      </p:cBhvr>
                                      <p:tavLst>
                                        <p:tav tm="0">
                                          <p:val>
                                            <p:fltVal val="0"/>
                                          </p:val>
                                        </p:tav>
                                        <p:tav tm="100000">
                                          <p:val>
                                            <p:strVal val="#ppt_h"/>
                                          </p:val>
                                        </p:tav>
                                      </p:tavLst>
                                    </p:anim>
                                    <p:anim calcmode="lin" valueType="num">
                                      <p:cBhvr>
                                        <p:cTn id="119" dur="1000" fill="hold"/>
                                        <p:tgtEl>
                                          <p:spTgt spid="45061">
                                            <p:txEl>
                                              <p:pRg st="2" end="2"/>
                                            </p:txEl>
                                          </p:spTgt>
                                        </p:tgtEl>
                                        <p:attrNameLst>
                                          <p:attrName>style.rotation</p:attrName>
                                        </p:attrNameLst>
                                      </p:cBhvr>
                                      <p:tavLst>
                                        <p:tav tm="0">
                                          <p:val>
                                            <p:fltVal val="90"/>
                                          </p:val>
                                        </p:tav>
                                        <p:tav tm="100000">
                                          <p:val>
                                            <p:fltVal val="0"/>
                                          </p:val>
                                        </p:tav>
                                      </p:tavLst>
                                    </p:anim>
                                    <p:animEffect transition="in" filter="fade">
                                      <p:cBhvr>
                                        <p:cTn id="120" dur="1000"/>
                                        <p:tgtEl>
                                          <p:spTgt spid="45061">
                                            <p:txEl>
                                              <p:pRg st="2" end="2"/>
                                            </p:txEl>
                                          </p:spTgt>
                                        </p:tgtEl>
                                      </p:cBhvr>
                                    </p:animEffect>
                                  </p:childTnLst>
                                </p:cTn>
                              </p:par>
                              <p:par>
                                <p:cTn id="121" presetID="31" presetClass="entr" presetSubtype="0" fill="hold" nodeType="withEffect">
                                  <p:stCondLst>
                                    <p:cond delay="0"/>
                                  </p:stCondLst>
                                  <p:iterate type="lt">
                                    <p:tmPct val="5000"/>
                                  </p:iterate>
                                  <p:childTnLst>
                                    <p:set>
                                      <p:cBhvr>
                                        <p:cTn id="122" dur="1" fill="hold">
                                          <p:stCondLst>
                                            <p:cond delay="0"/>
                                          </p:stCondLst>
                                        </p:cTn>
                                        <p:tgtEl>
                                          <p:spTgt spid="45061">
                                            <p:txEl>
                                              <p:pRg st="3" end="3"/>
                                            </p:txEl>
                                          </p:spTgt>
                                        </p:tgtEl>
                                        <p:attrNameLst>
                                          <p:attrName>style.visibility</p:attrName>
                                        </p:attrNameLst>
                                      </p:cBhvr>
                                      <p:to>
                                        <p:strVal val="visible"/>
                                      </p:to>
                                    </p:set>
                                    <p:anim calcmode="lin" valueType="num">
                                      <p:cBhvr>
                                        <p:cTn id="123" dur="1000" fill="hold"/>
                                        <p:tgtEl>
                                          <p:spTgt spid="45061">
                                            <p:txEl>
                                              <p:pRg st="3" end="3"/>
                                            </p:txEl>
                                          </p:spTgt>
                                        </p:tgtEl>
                                        <p:attrNameLst>
                                          <p:attrName>ppt_w</p:attrName>
                                        </p:attrNameLst>
                                      </p:cBhvr>
                                      <p:tavLst>
                                        <p:tav tm="0">
                                          <p:val>
                                            <p:fltVal val="0"/>
                                          </p:val>
                                        </p:tav>
                                        <p:tav tm="100000">
                                          <p:val>
                                            <p:strVal val="#ppt_w"/>
                                          </p:val>
                                        </p:tav>
                                      </p:tavLst>
                                    </p:anim>
                                    <p:anim calcmode="lin" valueType="num">
                                      <p:cBhvr>
                                        <p:cTn id="124" dur="1000" fill="hold"/>
                                        <p:tgtEl>
                                          <p:spTgt spid="45061">
                                            <p:txEl>
                                              <p:pRg st="3" end="3"/>
                                            </p:txEl>
                                          </p:spTgt>
                                        </p:tgtEl>
                                        <p:attrNameLst>
                                          <p:attrName>ppt_h</p:attrName>
                                        </p:attrNameLst>
                                      </p:cBhvr>
                                      <p:tavLst>
                                        <p:tav tm="0">
                                          <p:val>
                                            <p:fltVal val="0"/>
                                          </p:val>
                                        </p:tav>
                                        <p:tav tm="100000">
                                          <p:val>
                                            <p:strVal val="#ppt_h"/>
                                          </p:val>
                                        </p:tav>
                                      </p:tavLst>
                                    </p:anim>
                                    <p:anim calcmode="lin" valueType="num">
                                      <p:cBhvr>
                                        <p:cTn id="125" dur="1000" fill="hold"/>
                                        <p:tgtEl>
                                          <p:spTgt spid="45061">
                                            <p:txEl>
                                              <p:pRg st="3" end="3"/>
                                            </p:txEl>
                                          </p:spTgt>
                                        </p:tgtEl>
                                        <p:attrNameLst>
                                          <p:attrName>style.rotation</p:attrName>
                                        </p:attrNameLst>
                                      </p:cBhvr>
                                      <p:tavLst>
                                        <p:tav tm="0">
                                          <p:val>
                                            <p:fltVal val="90"/>
                                          </p:val>
                                        </p:tav>
                                        <p:tav tm="100000">
                                          <p:val>
                                            <p:fltVal val="0"/>
                                          </p:val>
                                        </p:tav>
                                      </p:tavLst>
                                    </p:anim>
                                    <p:animEffect transition="in" filter="fade">
                                      <p:cBhvr>
                                        <p:cTn id="126" dur="1000"/>
                                        <p:tgtEl>
                                          <p:spTgt spid="45061">
                                            <p:txEl>
                                              <p:pRg st="3" end="3"/>
                                            </p:txEl>
                                          </p:spTgt>
                                        </p:tgtEl>
                                      </p:cBhvr>
                                    </p:animEffect>
                                  </p:childTnLst>
                                </p:cTn>
                              </p:par>
                              <p:par>
                                <p:cTn id="127" presetID="31" presetClass="entr" presetSubtype="0" fill="hold" nodeType="withEffect">
                                  <p:stCondLst>
                                    <p:cond delay="0"/>
                                  </p:stCondLst>
                                  <p:iterate type="lt">
                                    <p:tmPct val="5000"/>
                                  </p:iterate>
                                  <p:childTnLst>
                                    <p:set>
                                      <p:cBhvr>
                                        <p:cTn id="128" dur="1" fill="hold">
                                          <p:stCondLst>
                                            <p:cond delay="0"/>
                                          </p:stCondLst>
                                        </p:cTn>
                                        <p:tgtEl>
                                          <p:spTgt spid="45061">
                                            <p:txEl>
                                              <p:pRg st="4" end="4"/>
                                            </p:txEl>
                                          </p:spTgt>
                                        </p:tgtEl>
                                        <p:attrNameLst>
                                          <p:attrName>style.visibility</p:attrName>
                                        </p:attrNameLst>
                                      </p:cBhvr>
                                      <p:to>
                                        <p:strVal val="visible"/>
                                      </p:to>
                                    </p:set>
                                    <p:anim calcmode="lin" valueType="num">
                                      <p:cBhvr>
                                        <p:cTn id="129" dur="1000" fill="hold"/>
                                        <p:tgtEl>
                                          <p:spTgt spid="45061">
                                            <p:txEl>
                                              <p:pRg st="4" end="4"/>
                                            </p:txEl>
                                          </p:spTgt>
                                        </p:tgtEl>
                                        <p:attrNameLst>
                                          <p:attrName>ppt_w</p:attrName>
                                        </p:attrNameLst>
                                      </p:cBhvr>
                                      <p:tavLst>
                                        <p:tav tm="0">
                                          <p:val>
                                            <p:fltVal val="0"/>
                                          </p:val>
                                        </p:tav>
                                        <p:tav tm="100000">
                                          <p:val>
                                            <p:strVal val="#ppt_w"/>
                                          </p:val>
                                        </p:tav>
                                      </p:tavLst>
                                    </p:anim>
                                    <p:anim calcmode="lin" valueType="num">
                                      <p:cBhvr>
                                        <p:cTn id="130" dur="1000" fill="hold"/>
                                        <p:tgtEl>
                                          <p:spTgt spid="45061">
                                            <p:txEl>
                                              <p:pRg st="4" end="4"/>
                                            </p:txEl>
                                          </p:spTgt>
                                        </p:tgtEl>
                                        <p:attrNameLst>
                                          <p:attrName>ppt_h</p:attrName>
                                        </p:attrNameLst>
                                      </p:cBhvr>
                                      <p:tavLst>
                                        <p:tav tm="0">
                                          <p:val>
                                            <p:fltVal val="0"/>
                                          </p:val>
                                        </p:tav>
                                        <p:tav tm="100000">
                                          <p:val>
                                            <p:strVal val="#ppt_h"/>
                                          </p:val>
                                        </p:tav>
                                      </p:tavLst>
                                    </p:anim>
                                    <p:anim calcmode="lin" valueType="num">
                                      <p:cBhvr>
                                        <p:cTn id="131" dur="1000" fill="hold"/>
                                        <p:tgtEl>
                                          <p:spTgt spid="45061">
                                            <p:txEl>
                                              <p:pRg st="4" end="4"/>
                                            </p:txEl>
                                          </p:spTgt>
                                        </p:tgtEl>
                                        <p:attrNameLst>
                                          <p:attrName>style.rotation</p:attrName>
                                        </p:attrNameLst>
                                      </p:cBhvr>
                                      <p:tavLst>
                                        <p:tav tm="0">
                                          <p:val>
                                            <p:fltVal val="90"/>
                                          </p:val>
                                        </p:tav>
                                        <p:tav tm="100000">
                                          <p:val>
                                            <p:fltVal val="0"/>
                                          </p:val>
                                        </p:tav>
                                      </p:tavLst>
                                    </p:anim>
                                    <p:animEffect transition="in" filter="fade">
                                      <p:cBhvr>
                                        <p:cTn id="132" dur="1000"/>
                                        <p:tgtEl>
                                          <p:spTgt spid="45061">
                                            <p:txEl>
                                              <p:pRg st="4" end="4"/>
                                            </p:txEl>
                                          </p:spTgt>
                                        </p:tgtEl>
                                      </p:cBhvr>
                                    </p:animEffect>
                                  </p:childTnLst>
                                </p:cTn>
                              </p:par>
                              <p:par>
                                <p:cTn id="133" presetID="31" presetClass="entr" presetSubtype="0" fill="hold" nodeType="withEffect">
                                  <p:stCondLst>
                                    <p:cond delay="0"/>
                                  </p:stCondLst>
                                  <p:iterate type="lt">
                                    <p:tmPct val="5000"/>
                                  </p:iterate>
                                  <p:childTnLst>
                                    <p:set>
                                      <p:cBhvr>
                                        <p:cTn id="134" dur="1" fill="hold">
                                          <p:stCondLst>
                                            <p:cond delay="0"/>
                                          </p:stCondLst>
                                        </p:cTn>
                                        <p:tgtEl>
                                          <p:spTgt spid="45061">
                                            <p:txEl>
                                              <p:pRg st="5" end="5"/>
                                            </p:txEl>
                                          </p:spTgt>
                                        </p:tgtEl>
                                        <p:attrNameLst>
                                          <p:attrName>style.visibility</p:attrName>
                                        </p:attrNameLst>
                                      </p:cBhvr>
                                      <p:to>
                                        <p:strVal val="visible"/>
                                      </p:to>
                                    </p:set>
                                    <p:anim calcmode="lin" valueType="num">
                                      <p:cBhvr>
                                        <p:cTn id="135" dur="1000" fill="hold"/>
                                        <p:tgtEl>
                                          <p:spTgt spid="45061">
                                            <p:txEl>
                                              <p:pRg st="5" end="5"/>
                                            </p:txEl>
                                          </p:spTgt>
                                        </p:tgtEl>
                                        <p:attrNameLst>
                                          <p:attrName>ppt_w</p:attrName>
                                        </p:attrNameLst>
                                      </p:cBhvr>
                                      <p:tavLst>
                                        <p:tav tm="0">
                                          <p:val>
                                            <p:fltVal val="0"/>
                                          </p:val>
                                        </p:tav>
                                        <p:tav tm="100000">
                                          <p:val>
                                            <p:strVal val="#ppt_w"/>
                                          </p:val>
                                        </p:tav>
                                      </p:tavLst>
                                    </p:anim>
                                    <p:anim calcmode="lin" valueType="num">
                                      <p:cBhvr>
                                        <p:cTn id="136" dur="1000" fill="hold"/>
                                        <p:tgtEl>
                                          <p:spTgt spid="45061">
                                            <p:txEl>
                                              <p:pRg st="5" end="5"/>
                                            </p:txEl>
                                          </p:spTgt>
                                        </p:tgtEl>
                                        <p:attrNameLst>
                                          <p:attrName>ppt_h</p:attrName>
                                        </p:attrNameLst>
                                      </p:cBhvr>
                                      <p:tavLst>
                                        <p:tav tm="0">
                                          <p:val>
                                            <p:fltVal val="0"/>
                                          </p:val>
                                        </p:tav>
                                        <p:tav tm="100000">
                                          <p:val>
                                            <p:strVal val="#ppt_h"/>
                                          </p:val>
                                        </p:tav>
                                      </p:tavLst>
                                    </p:anim>
                                    <p:anim calcmode="lin" valueType="num">
                                      <p:cBhvr>
                                        <p:cTn id="137" dur="1000" fill="hold"/>
                                        <p:tgtEl>
                                          <p:spTgt spid="45061">
                                            <p:txEl>
                                              <p:pRg st="5" end="5"/>
                                            </p:txEl>
                                          </p:spTgt>
                                        </p:tgtEl>
                                        <p:attrNameLst>
                                          <p:attrName>style.rotation</p:attrName>
                                        </p:attrNameLst>
                                      </p:cBhvr>
                                      <p:tavLst>
                                        <p:tav tm="0">
                                          <p:val>
                                            <p:fltVal val="90"/>
                                          </p:val>
                                        </p:tav>
                                        <p:tav tm="100000">
                                          <p:val>
                                            <p:fltVal val="0"/>
                                          </p:val>
                                        </p:tav>
                                      </p:tavLst>
                                    </p:anim>
                                    <p:animEffect transition="in" filter="fade">
                                      <p:cBhvr>
                                        <p:cTn id="138" dur="1000"/>
                                        <p:tgtEl>
                                          <p:spTgt spid="45061">
                                            <p:txEl>
                                              <p:pRg st="5" end="5"/>
                                            </p:txEl>
                                          </p:spTgt>
                                        </p:tgtEl>
                                      </p:cBhvr>
                                    </p:animEffect>
                                  </p:childTnLst>
                                </p:cTn>
                              </p:par>
                              <p:par>
                                <p:cTn id="139" presetID="31" presetClass="entr" presetSubtype="0" fill="hold" nodeType="withEffect">
                                  <p:stCondLst>
                                    <p:cond delay="0"/>
                                  </p:stCondLst>
                                  <p:iterate type="lt">
                                    <p:tmPct val="5000"/>
                                  </p:iterate>
                                  <p:childTnLst>
                                    <p:set>
                                      <p:cBhvr>
                                        <p:cTn id="140" dur="1" fill="hold">
                                          <p:stCondLst>
                                            <p:cond delay="0"/>
                                          </p:stCondLst>
                                        </p:cTn>
                                        <p:tgtEl>
                                          <p:spTgt spid="45061">
                                            <p:txEl>
                                              <p:pRg st="6" end="6"/>
                                            </p:txEl>
                                          </p:spTgt>
                                        </p:tgtEl>
                                        <p:attrNameLst>
                                          <p:attrName>style.visibility</p:attrName>
                                        </p:attrNameLst>
                                      </p:cBhvr>
                                      <p:to>
                                        <p:strVal val="visible"/>
                                      </p:to>
                                    </p:set>
                                    <p:anim calcmode="lin" valueType="num">
                                      <p:cBhvr>
                                        <p:cTn id="141" dur="1000" fill="hold"/>
                                        <p:tgtEl>
                                          <p:spTgt spid="45061">
                                            <p:txEl>
                                              <p:pRg st="6" end="6"/>
                                            </p:txEl>
                                          </p:spTgt>
                                        </p:tgtEl>
                                        <p:attrNameLst>
                                          <p:attrName>ppt_w</p:attrName>
                                        </p:attrNameLst>
                                      </p:cBhvr>
                                      <p:tavLst>
                                        <p:tav tm="0">
                                          <p:val>
                                            <p:fltVal val="0"/>
                                          </p:val>
                                        </p:tav>
                                        <p:tav tm="100000">
                                          <p:val>
                                            <p:strVal val="#ppt_w"/>
                                          </p:val>
                                        </p:tav>
                                      </p:tavLst>
                                    </p:anim>
                                    <p:anim calcmode="lin" valueType="num">
                                      <p:cBhvr>
                                        <p:cTn id="142" dur="1000" fill="hold"/>
                                        <p:tgtEl>
                                          <p:spTgt spid="45061">
                                            <p:txEl>
                                              <p:pRg st="6" end="6"/>
                                            </p:txEl>
                                          </p:spTgt>
                                        </p:tgtEl>
                                        <p:attrNameLst>
                                          <p:attrName>ppt_h</p:attrName>
                                        </p:attrNameLst>
                                      </p:cBhvr>
                                      <p:tavLst>
                                        <p:tav tm="0">
                                          <p:val>
                                            <p:fltVal val="0"/>
                                          </p:val>
                                        </p:tav>
                                        <p:tav tm="100000">
                                          <p:val>
                                            <p:strVal val="#ppt_h"/>
                                          </p:val>
                                        </p:tav>
                                      </p:tavLst>
                                    </p:anim>
                                    <p:anim calcmode="lin" valueType="num">
                                      <p:cBhvr>
                                        <p:cTn id="143" dur="1000" fill="hold"/>
                                        <p:tgtEl>
                                          <p:spTgt spid="45061">
                                            <p:txEl>
                                              <p:pRg st="6" end="6"/>
                                            </p:txEl>
                                          </p:spTgt>
                                        </p:tgtEl>
                                        <p:attrNameLst>
                                          <p:attrName>style.rotation</p:attrName>
                                        </p:attrNameLst>
                                      </p:cBhvr>
                                      <p:tavLst>
                                        <p:tav tm="0">
                                          <p:val>
                                            <p:fltVal val="90"/>
                                          </p:val>
                                        </p:tav>
                                        <p:tav tm="100000">
                                          <p:val>
                                            <p:fltVal val="0"/>
                                          </p:val>
                                        </p:tav>
                                      </p:tavLst>
                                    </p:anim>
                                    <p:animEffect transition="in" filter="fade">
                                      <p:cBhvr>
                                        <p:cTn id="144" dur="1000"/>
                                        <p:tgtEl>
                                          <p:spTgt spid="45061">
                                            <p:txEl>
                                              <p:pRg st="6" end="6"/>
                                            </p:txEl>
                                          </p:spTgt>
                                        </p:tgtEl>
                                      </p:cBhvr>
                                    </p:animEffect>
                                  </p:childTnLst>
                                </p:cTn>
                              </p:par>
                              <p:par>
                                <p:cTn id="145" presetID="31" presetClass="entr" presetSubtype="0" fill="hold" nodeType="withEffect">
                                  <p:stCondLst>
                                    <p:cond delay="0"/>
                                  </p:stCondLst>
                                  <p:iterate type="lt">
                                    <p:tmPct val="5000"/>
                                  </p:iterate>
                                  <p:childTnLst>
                                    <p:set>
                                      <p:cBhvr>
                                        <p:cTn id="146" dur="1" fill="hold">
                                          <p:stCondLst>
                                            <p:cond delay="0"/>
                                          </p:stCondLst>
                                        </p:cTn>
                                        <p:tgtEl>
                                          <p:spTgt spid="45061">
                                            <p:txEl>
                                              <p:pRg st="7" end="7"/>
                                            </p:txEl>
                                          </p:spTgt>
                                        </p:tgtEl>
                                        <p:attrNameLst>
                                          <p:attrName>style.visibility</p:attrName>
                                        </p:attrNameLst>
                                      </p:cBhvr>
                                      <p:to>
                                        <p:strVal val="visible"/>
                                      </p:to>
                                    </p:set>
                                    <p:anim calcmode="lin" valueType="num">
                                      <p:cBhvr>
                                        <p:cTn id="147" dur="1000" fill="hold"/>
                                        <p:tgtEl>
                                          <p:spTgt spid="45061">
                                            <p:txEl>
                                              <p:pRg st="7" end="7"/>
                                            </p:txEl>
                                          </p:spTgt>
                                        </p:tgtEl>
                                        <p:attrNameLst>
                                          <p:attrName>ppt_w</p:attrName>
                                        </p:attrNameLst>
                                      </p:cBhvr>
                                      <p:tavLst>
                                        <p:tav tm="0">
                                          <p:val>
                                            <p:fltVal val="0"/>
                                          </p:val>
                                        </p:tav>
                                        <p:tav tm="100000">
                                          <p:val>
                                            <p:strVal val="#ppt_w"/>
                                          </p:val>
                                        </p:tav>
                                      </p:tavLst>
                                    </p:anim>
                                    <p:anim calcmode="lin" valueType="num">
                                      <p:cBhvr>
                                        <p:cTn id="148" dur="1000" fill="hold"/>
                                        <p:tgtEl>
                                          <p:spTgt spid="45061">
                                            <p:txEl>
                                              <p:pRg st="7" end="7"/>
                                            </p:txEl>
                                          </p:spTgt>
                                        </p:tgtEl>
                                        <p:attrNameLst>
                                          <p:attrName>ppt_h</p:attrName>
                                        </p:attrNameLst>
                                      </p:cBhvr>
                                      <p:tavLst>
                                        <p:tav tm="0">
                                          <p:val>
                                            <p:fltVal val="0"/>
                                          </p:val>
                                        </p:tav>
                                        <p:tav tm="100000">
                                          <p:val>
                                            <p:strVal val="#ppt_h"/>
                                          </p:val>
                                        </p:tav>
                                      </p:tavLst>
                                    </p:anim>
                                    <p:anim calcmode="lin" valueType="num">
                                      <p:cBhvr>
                                        <p:cTn id="149" dur="1000" fill="hold"/>
                                        <p:tgtEl>
                                          <p:spTgt spid="45061">
                                            <p:txEl>
                                              <p:pRg st="7" end="7"/>
                                            </p:txEl>
                                          </p:spTgt>
                                        </p:tgtEl>
                                        <p:attrNameLst>
                                          <p:attrName>style.rotation</p:attrName>
                                        </p:attrNameLst>
                                      </p:cBhvr>
                                      <p:tavLst>
                                        <p:tav tm="0">
                                          <p:val>
                                            <p:fltVal val="90"/>
                                          </p:val>
                                        </p:tav>
                                        <p:tav tm="100000">
                                          <p:val>
                                            <p:fltVal val="0"/>
                                          </p:val>
                                        </p:tav>
                                      </p:tavLst>
                                    </p:anim>
                                    <p:animEffect transition="in" filter="fade">
                                      <p:cBhvr>
                                        <p:cTn id="150" dur="1000"/>
                                        <p:tgtEl>
                                          <p:spTgt spid="45061">
                                            <p:txEl>
                                              <p:pRg st="7" end="7"/>
                                            </p:txEl>
                                          </p:spTgt>
                                        </p:tgtEl>
                                      </p:cBhvr>
                                    </p:animEffect>
                                  </p:childTnLst>
                                </p:cTn>
                              </p:par>
                              <p:par>
                                <p:cTn id="151" presetID="31" presetClass="entr" presetSubtype="0" fill="hold" nodeType="withEffect">
                                  <p:stCondLst>
                                    <p:cond delay="0"/>
                                  </p:stCondLst>
                                  <p:iterate type="lt">
                                    <p:tmPct val="5000"/>
                                  </p:iterate>
                                  <p:childTnLst>
                                    <p:set>
                                      <p:cBhvr>
                                        <p:cTn id="152" dur="1" fill="hold">
                                          <p:stCondLst>
                                            <p:cond delay="0"/>
                                          </p:stCondLst>
                                        </p:cTn>
                                        <p:tgtEl>
                                          <p:spTgt spid="45061">
                                            <p:txEl>
                                              <p:pRg st="8" end="8"/>
                                            </p:txEl>
                                          </p:spTgt>
                                        </p:tgtEl>
                                        <p:attrNameLst>
                                          <p:attrName>style.visibility</p:attrName>
                                        </p:attrNameLst>
                                      </p:cBhvr>
                                      <p:to>
                                        <p:strVal val="visible"/>
                                      </p:to>
                                    </p:set>
                                    <p:anim calcmode="lin" valueType="num">
                                      <p:cBhvr>
                                        <p:cTn id="153" dur="1000" fill="hold"/>
                                        <p:tgtEl>
                                          <p:spTgt spid="45061">
                                            <p:txEl>
                                              <p:pRg st="8" end="8"/>
                                            </p:txEl>
                                          </p:spTgt>
                                        </p:tgtEl>
                                        <p:attrNameLst>
                                          <p:attrName>ppt_w</p:attrName>
                                        </p:attrNameLst>
                                      </p:cBhvr>
                                      <p:tavLst>
                                        <p:tav tm="0">
                                          <p:val>
                                            <p:fltVal val="0"/>
                                          </p:val>
                                        </p:tav>
                                        <p:tav tm="100000">
                                          <p:val>
                                            <p:strVal val="#ppt_w"/>
                                          </p:val>
                                        </p:tav>
                                      </p:tavLst>
                                    </p:anim>
                                    <p:anim calcmode="lin" valueType="num">
                                      <p:cBhvr>
                                        <p:cTn id="154" dur="1000" fill="hold"/>
                                        <p:tgtEl>
                                          <p:spTgt spid="45061">
                                            <p:txEl>
                                              <p:pRg st="8" end="8"/>
                                            </p:txEl>
                                          </p:spTgt>
                                        </p:tgtEl>
                                        <p:attrNameLst>
                                          <p:attrName>ppt_h</p:attrName>
                                        </p:attrNameLst>
                                      </p:cBhvr>
                                      <p:tavLst>
                                        <p:tav tm="0">
                                          <p:val>
                                            <p:fltVal val="0"/>
                                          </p:val>
                                        </p:tav>
                                        <p:tav tm="100000">
                                          <p:val>
                                            <p:strVal val="#ppt_h"/>
                                          </p:val>
                                        </p:tav>
                                      </p:tavLst>
                                    </p:anim>
                                    <p:anim calcmode="lin" valueType="num">
                                      <p:cBhvr>
                                        <p:cTn id="155" dur="1000" fill="hold"/>
                                        <p:tgtEl>
                                          <p:spTgt spid="45061">
                                            <p:txEl>
                                              <p:pRg st="8" end="8"/>
                                            </p:txEl>
                                          </p:spTgt>
                                        </p:tgtEl>
                                        <p:attrNameLst>
                                          <p:attrName>style.rotation</p:attrName>
                                        </p:attrNameLst>
                                      </p:cBhvr>
                                      <p:tavLst>
                                        <p:tav tm="0">
                                          <p:val>
                                            <p:fltVal val="90"/>
                                          </p:val>
                                        </p:tav>
                                        <p:tav tm="100000">
                                          <p:val>
                                            <p:fltVal val="0"/>
                                          </p:val>
                                        </p:tav>
                                      </p:tavLst>
                                    </p:anim>
                                    <p:animEffect transition="in" filter="fade">
                                      <p:cBhvr>
                                        <p:cTn id="156" dur="1000"/>
                                        <p:tgtEl>
                                          <p:spTgt spid="45061">
                                            <p:txEl>
                                              <p:pRg st="8" end="8"/>
                                            </p:txEl>
                                          </p:spTgt>
                                        </p:tgtEl>
                                      </p:cBhvr>
                                    </p:animEffect>
                                  </p:childTnLst>
                                </p:cTn>
                              </p:par>
                              <p:par>
                                <p:cTn id="157" presetID="31" presetClass="entr" presetSubtype="0" fill="hold" nodeType="withEffect">
                                  <p:stCondLst>
                                    <p:cond delay="0"/>
                                  </p:stCondLst>
                                  <p:iterate type="lt">
                                    <p:tmPct val="5000"/>
                                  </p:iterate>
                                  <p:childTnLst>
                                    <p:set>
                                      <p:cBhvr>
                                        <p:cTn id="158" dur="1" fill="hold">
                                          <p:stCondLst>
                                            <p:cond delay="0"/>
                                          </p:stCondLst>
                                        </p:cTn>
                                        <p:tgtEl>
                                          <p:spTgt spid="45061">
                                            <p:txEl>
                                              <p:pRg st="9" end="9"/>
                                            </p:txEl>
                                          </p:spTgt>
                                        </p:tgtEl>
                                        <p:attrNameLst>
                                          <p:attrName>style.visibility</p:attrName>
                                        </p:attrNameLst>
                                      </p:cBhvr>
                                      <p:to>
                                        <p:strVal val="visible"/>
                                      </p:to>
                                    </p:set>
                                    <p:anim calcmode="lin" valueType="num">
                                      <p:cBhvr>
                                        <p:cTn id="159" dur="1000" fill="hold"/>
                                        <p:tgtEl>
                                          <p:spTgt spid="45061">
                                            <p:txEl>
                                              <p:pRg st="9" end="9"/>
                                            </p:txEl>
                                          </p:spTgt>
                                        </p:tgtEl>
                                        <p:attrNameLst>
                                          <p:attrName>ppt_w</p:attrName>
                                        </p:attrNameLst>
                                      </p:cBhvr>
                                      <p:tavLst>
                                        <p:tav tm="0">
                                          <p:val>
                                            <p:fltVal val="0"/>
                                          </p:val>
                                        </p:tav>
                                        <p:tav tm="100000">
                                          <p:val>
                                            <p:strVal val="#ppt_w"/>
                                          </p:val>
                                        </p:tav>
                                      </p:tavLst>
                                    </p:anim>
                                    <p:anim calcmode="lin" valueType="num">
                                      <p:cBhvr>
                                        <p:cTn id="160" dur="1000" fill="hold"/>
                                        <p:tgtEl>
                                          <p:spTgt spid="45061">
                                            <p:txEl>
                                              <p:pRg st="9" end="9"/>
                                            </p:txEl>
                                          </p:spTgt>
                                        </p:tgtEl>
                                        <p:attrNameLst>
                                          <p:attrName>ppt_h</p:attrName>
                                        </p:attrNameLst>
                                      </p:cBhvr>
                                      <p:tavLst>
                                        <p:tav tm="0">
                                          <p:val>
                                            <p:fltVal val="0"/>
                                          </p:val>
                                        </p:tav>
                                        <p:tav tm="100000">
                                          <p:val>
                                            <p:strVal val="#ppt_h"/>
                                          </p:val>
                                        </p:tav>
                                      </p:tavLst>
                                    </p:anim>
                                    <p:anim calcmode="lin" valueType="num">
                                      <p:cBhvr>
                                        <p:cTn id="161" dur="1000" fill="hold"/>
                                        <p:tgtEl>
                                          <p:spTgt spid="45061">
                                            <p:txEl>
                                              <p:pRg st="9" end="9"/>
                                            </p:txEl>
                                          </p:spTgt>
                                        </p:tgtEl>
                                        <p:attrNameLst>
                                          <p:attrName>style.rotation</p:attrName>
                                        </p:attrNameLst>
                                      </p:cBhvr>
                                      <p:tavLst>
                                        <p:tav tm="0">
                                          <p:val>
                                            <p:fltVal val="90"/>
                                          </p:val>
                                        </p:tav>
                                        <p:tav tm="100000">
                                          <p:val>
                                            <p:fltVal val="0"/>
                                          </p:val>
                                        </p:tav>
                                      </p:tavLst>
                                    </p:anim>
                                    <p:animEffect transition="in" filter="fade">
                                      <p:cBhvr>
                                        <p:cTn id="162" dur="1000"/>
                                        <p:tgtEl>
                                          <p:spTgt spid="45061">
                                            <p:txEl>
                                              <p:pRg st="9" end="9"/>
                                            </p:txEl>
                                          </p:spTgt>
                                        </p:tgtEl>
                                      </p:cBhvr>
                                    </p:animEffect>
                                  </p:childTnLst>
                                </p:cTn>
                              </p:par>
                              <p:par>
                                <p:cTn id="163" presetID="31" presetClass="entr" presetSubtype="0" fill="hold" nodeType="withEffect">
                                  <p:stCondLst>
                                    <p:cond delay="0"/>
                                  </p:stCondLst>
                                  <p:iterate type="lt">
                                    <p:tmPct val="5000"/>
                                  </p:iterate>
                                  <p:childTnLst>
                                    <p:set>
                                      <p:cBhvr>
                                        <p:cTn id="164" dur="1" fill="hold">
                                          <p:stCondLst>
                                            <p:cond delay="0"/>
                                          </p:stCondLst>
                                        </p:cTn>
                                        <p:tgtEl>
                                          <p:spTgt spid="45061">
                                            <p:txEl>
                                              <p:pRg st="10" end="10"/>
                                            </p:txEl>
                                          </p:spTgt>
                                        </p:tgtEl>
                                        <p:attrNameLst>
                                          <p:attrName>style.visibility</p:attrName>
                                        </p:attrNameLst>
                                      </p:cBhvr>
                                      <p:to>
                                        <p:strVal val="visible"/>
                                      </p:to>
                                    </p:set>
                                    <p:anim calcmode="lin" valueType="num">
                                      <p:cBhvr>
                                        <p:cTn id="165" dur="1000" fill="hold"/>
                                        <p:tgtEl>
                                          <p:spTgt spid="45061">
                                            <p:txEl>
                                              <p:pRg st="10" end="10"/>
                                            </p:txEl>
                                          </p:spTgt>
                                        </p:tgtEl>
                                        <p:attrNameLst>
                                          <p:attrName>ppt_w</p:attrName>
                                        </p:attrNameLst>
                                      </p:cBhvr>
                                      <p:tavLst>
                                        <p:tav tm="0">
                                          <p:val>
                                            <p:fltVal val="0"/>
                                          </p:val>
                                        </p:tav>
                                        <p:tav tm="100000">
                                          <p:val>
                                            <p:strVal val="#ppt_w"/>
                                          </p:val>
                                        </p:tav>
                                      </p:tavLst>
                                    </p:anim>
                                    <p:anim calcmode="lin" valueType="num">
                                      <p:cBhvr>
                                        <p:cTn id="166" dur="1000" fill="hold"/>
                                        <p:tgtEl>
                                          <p:spTgt spid="45061">
                                            <p:txEl>
                                              <p:pRg st="10" end="10"/>
                                            </p:txEl>
                                          </p:spTgt>
                                        </p:tgtEl>
                                        <p:attrNameLst>
                                          <p:attrName>ppt_h</p:attrName>
                                        </p:attrNameLst>
                                      </p:cBhvr>
                                      <p:tavLst>
                                        <p:tav tm="0">
                                          <p:val>
                                            <p:fltVal val="0"/>
                                          </p:val>
                                        </p:tav>
                                        <p:tav tm="100000">
                                          <p:val>
                                            <p:strVal val="#ppt_h"/>
                                          </p:val>
                                        </p:tav>
                                      </p:tavLst>
                                    </p:anim>
                                    <p:anim calcmode="lin" valueType="num">
                                      <p:cBhvr>
                                        <p:cTn id="167" dur="1000" fill="hold"/>
                                        <p:tgtEl>
                                          <p:spTgt spid="45061">
                                            <p:txEl>
                                              <p:pRg st="10" end="10"/>
                                            </p:txEl>
                                          </p:spTgt>
                                        </p:tgtEl>
                                        <p:attrNameLst>
                                          <p:attrName>style.rotation</p:attrName>
                                        </p:attrNameLst>
                                      </p:cBhvr>
                                      <p:tavLst>
                                        <p:tav tm="0">
                                          <p:val>
                                            <p:fltVal val="90"/>
                                          </p:val>
                                        </p:tav>
                                        <p:tav tm="100000">
                                          <p:val>
                                            <p:fltVal val="0"/>
                                          </p:val>
                                        </p:tav>
                                      </p:tavLst>
                                    </p:anim>
                                    <p:animEffect transition="in" filter="fade">
                                      <p:cBhvr>
                                        <p:cTn id="168" dur="1000"/>
                                        <p:tgtEl>
                                          <p:spTgt spid="45061">
                                            <p:txEl>
                                              <p:pRg st="10" end="10"/>
                                            </p:txEl>
                                          </p:spTgt>
                                        </p:tgtEl>
                                      </p:cBhvr>
                                    </p:animEffect>
                                  </p:childTnLst>
                                </p:cTn>
                              </p:par>
                              <p:par>
                                <p:cTn id="169" presetID="31" presetClass="entr" presetSubtype="0" fill="hold" nodeType="withEffect">
                                  <p:stCondLst>
                                    <p:cond delay="0"/>
                                  </p:stCondLst>
                                  <p:iterate type="lt">
                                    <p:tmPct val="5000"/>
                                  </p:iterate>
                                  <p:childTnLst>
                                    <p:set>
                                      <p:cBhvr>
                                        <p:cTn id="170" dur="1" fill="hold">
                                          <p:stCondLst>
                                            <p:cond delay="0"/>
                                          </p:stCondLst>
                                        </p:cTn>
                                        <p:tgtEl>
                                          <p:spTgt spid="45061">
                                            <p:txEl>
                                              <p:pRg st="11" end="11"/>
                                            </p:txEl>
                                          </p:spTgt>
                                        </p:tgtEl>
                                        <p:attrNameLst>
                                          <p:attrName>style.visibility</p:attrName>
                                        </p:attrNameLst>
                                      </p:cBhvr>
                                      <p:to>
                                        <p:strVal val="visible"/>
                                      </p:to>
                                    </p:set>
                                    <p:anim calcmode="lin" valueType="num">
                                      <p:cBhvr>
                                        <p:cTn id="171" dur="1000" fill="hold"/>
                                        <p:tgtEl>
                                          <p:spTgt spid="45061">
                                            <p:txEl>
                                              <p:pRg st="11" end="11"/>
                                            </p:txEl>
                                          </p:spTgt>
                                        </p:tgtEl>
                                        <p:attrNameLst>
                                          <p:attrName>ppt_w</p:attrName>
                                        </p:attrNameLst>
                                      </p:cBhvr>
                                      <p:tavLst>
                                        <p:tav tm="0">
                                          <p:val>
                                            <p:fltVal val="0"/>
                                          </p:val>
                                        </p:tav>
                                        <p:tav tm="100000">
                                          <p:val>
                                            <p:strVal val="#ppt_w"/>
                                          </p:val>
                                        </p:tav>
                                      </p:tavLst>
                                    </p:anim>
                                    <p:anim calcmode="lin" valueType="num">
                                      <p:cBhvr>
                                        <p:cTn id="172" dur="1000" fill="hold"/>
                                        <p:tgtEl>
                                          <p:spTgt spid="45061">
                                            <p:txEl>
                                              <p:pRg st="11" end="11"/>
                                            </p:txEl>
                                          </p:spTgt>
                                        </p:tgtEl>
                                        <p:attrNameLst>
                                          <p:attrName>ppt_h</p:attrName>
                                        </p:attrNameLst>
                                      </p:cBhvr>
                                      <p:tavLst>
                                        <p:tav tm="0">
                                          <p:val>
                                            <p:fltVal val="0"/>
                                          </p:val>
                                        </p:tav>
                                        <p:tav tm="100000">
                                          <p:val>
                                            <p:strVal val="#ppt_h"/>
                                          </p:val>
                                        </p:tav>
                                      </p:tavLst>
                                    </p:anim>
                                    <p:anim calcmode="lin" valueType="num">
                                      <p:cBhvr>
                                        <p:cTn id="173" dur="1000" fill="hold"/>
                                        <p:tgtEl>
                                          <p:spTgt spid="45061">
                                            <p:txEl>
                                              <p:pRg st="11" end="11"/>
                                            </p:txEl>
                                          </p:spTgt>
                                        </p:tgtEl>
                                        <p:attrNameLst>
                                          <p:attrName>style.rotation</p:attrName>
                                        </p:attrNameLst>
                                      </p:cBhvr>
                                      <p:tavLst>
                                        <p:tav tm="0">
                                          <p:val>
                                            <p:fltVal val="90"/>
                                          </p:val>
                                        </p:tav>
                                        <p:tav tm="100000">
                                          <p:val>
                                            <p:fltVal val="0"/>
                                          </p:val>
                                        </p:tav>
                                      </p:tavLst>
                                    </p:anim>
                                    <p:animEffect transition="in" filter="fade">
                                      <p:cBhvr>
                                        <p:cTn id="174" dur="1000"/>
                                        <p:tgtEl>
                                          <p:spTgt spid="45061">
                                            <p:txEl>
                                              <p:pRg st="11" end="11"/>
                                            </p:txEl>
                                          </p:spTgt>
                                        </p:tgtEl>
                                      </p:cBhvr>
                                    </p:animEffect>
                                  </p:childTnLst>
                                </p:cTn>
                              </p:par>
                              <p:par>
                                <p:cTn id="175" presetID="31" presetClass="entr" presetSubtype="0" fill="hold" nodeType="withEffect">
                                  <p:stCondLst>
                                    <p:cond delay="0"/>
                                  </p:stCondLst>
                                  <p:iterate type="lt">
                                    <p:tmPct val="5000"/>
                                  </p:iterate>
                                  <p:childTnLst>
                                    <p:set>
                                      <p:cBhvr>
                                        <p:cTn id="176" dur="1" fill="hold">
                                          <p:stCondLst>
                                            <p:cond delay="0"/>
                                          </p:stCondLst>
                                        </p:cTn>
                                        <p:tgtEl>
                                          <p:spTgt spid="45061">
                                            <p:txEl>
                                              <p:pRg st="12" end="12"/>
                                            </p:txEl>
                                          </p:spTgt>
                                        </p:tgtEl>
                                        <p:attrNameLst>
                                          <p:attrName>style.visibility</p:attrName>
                                        </p:attrNameLst>
                                      </p:cBhvr>
                                      <p:to>
                                        <p:strVal val="visible"/>
                                      </p:to>
                                    </p:set>
                                    <p:anim calcmode="lin" valueType="num">
                                      <p:cBhvr>
                                        <p:cTn id="177" dur="1000" fill="hold"/>
                                        <p:tgtEl>
                                          <p:spTgt spid="45061">
                                            <p:txEl>
                                              <p:pRg st="12" end="12"/>
                                            </p:txEl>
                                          </p:spTgt>
                                        </p:tgtEl>
                                        <p:attrNameLst>
                                          <p:attrName>ppt_w</p:attrName>
                                        </p:attrNameLst>
                                      </p:cBhvr>
                                      <p:tavLst>
                                        <p:tav tm="0">
                                          <p:val>
                                            <p:fltVal val="0"/>
                                          </p:val>
                                        </p:tav>
                                        <p:tav tm="100000">
                                          <p:val>
                                            <p:strVal val="#ppt_w"/>
                                          </p:val>
                                        </p:tav>
                                      </p:tavLst>
                                    </p:anim>
                                    <p:anim calcmode="lin" valueType="num">
                                      <p:cBhvr>
                                        <p:cTn id="178" dur="1000" fill="hold"/>
                                        <p:tgtEl>
                                          <p:spTgt spid="45061">
                                            <p:txEl>
                                              <p:pRg st="12" end="12"/>
                                            </p:txEl>
                                          </p:spTgt>
                                        </p:tgtEl>
                                        <p:attrNameLst>
                                          <p:attrName>ppt_h</p:attrName>
                                        </p:attrNameLst>
                                      </p:cBhvr>
                                      <p:tavLst>
                                        <p:tav tm="0">
                                          <p:val>
                                            <p:fltVal val="0"/>
                                          </p:val>
                                        </p:tav>
                                        <p:tav tm="100000">
                                          <p:val>
                                            <p:strVal val="#ppt_h"/>
                                          </p:val>
                                        </p:tav>
                                      </p:tavLst>
                                    </p:anim>
                                    <p:anim calcmode="lin" valueType="num">
                                      <p:cBhvr>
                                        <p:cTn id="179" dur="1000" fill="hold"/>
                                        <p:tgtEl>
                                          <p:spTgt spid="45061">
                                            <p:txEl>
                                              <p:pRg st="12" end="12"/>
                                            </p:txEl>
                                          </p:spTgt>
                                        </p:tgtEl>
                                        <p:attrNameLst>
                                          <p:attrName>style.rotation</p:attrName>
                                        </p:attrNameLst>
                                      </p:cBhvr>
                                      <p:tavLst>
                                        <p:tav tm="0">
                                          <p:val>
                                            <p:fltVal val="90"/>
                                          </p:val>
                                        </p:tav>
                                        <p:tav tm="100000">
                                          <p:val>
                                            <p:fltVal val="0"/>
                                          </p:val>
                                        </p:tav>
                                      </p:tavLst>
                                    </p:anim>
                                    <p:animEffect transition="in" filter="fade">
                                      <p:cBhvr>
                                        <p:cTn id="180" dur="1000"/>
                                        <p:tgtEl>
                                          <p:spTgt spid="45061">
                                            <p:txEl>
                                              <p:pRg st="12" end="12"/>
                                            </p:txEl>
                                          </p:spTgt>
                                        </p:tgtEl>
                                      </p:cBhvr>
                                    </p:animEffect>
                                  </p:childTnLst>
                                </p:cTn>
                              </p:par>
                              <p:par>
                                <p:cTn id="181" presetID="31" presetClass="entr" presetSubtype="0" fill="hold" nodeType="withEffect">
                                  <p:stCondLst>
                                    <p:cond delay="0"/>
                                  </p:stCondLst>
                                  <p:iterate type="lt">
                                    <p:tmPct val="5000"/>
                                  </p:iterate>
                                  <p:childTnLst>
                                    <p:set>
                                      <p:cBhvr>
                                        <p:cTn id="182" dur="1" fill="hold">
                                          <p:stCondLst>
                                            <p:cond delay="0"/>
                                          </p:stCondLst>
                                        </p:cTn>
                                        <p:tgtEl>
                                          <p:spTgt spid="45061">
                                            <p:txEl>
                                              <p:pRg st="13" end="13"/>
                                            </p:txEl>
                                          </p:spTgt>
                                        </p:tgtEl>
                                        <p:attrNameLst>
                                          <p:attrName>style.visibility</p:attrName>
                                        </p:attrNameLst>
                                      </p:cBhvr>
                                      <p:to>
                                        <p:strVal val="visible"/>
                                      </p:to>
                                    </p:set>
                                    <p:anim calcmode="lin" valueType="num">
                                      <p:cBhvr>
                                        <p:cTn id="183" dur="1000" fill="hold"/>
                                        <p:tgtEl>
                                          <p:spTgt spid="45061">
                                            <p:txEl>
                                              <p:pRg st="13" end="13"/>
                                            </p:txEl>
                                          </p:spTgt>
                                        </p:tgtEl>
                                        <p:attrNameLst>
                                          <p:attrName>ppt_w</p:attrName>
                                        </p:attrNameLst>
                                      </p:cBhvr>
                                      <p:tavLst>
                                        <p:tav tm="0">
                                          <p:val>
                                            <p:fltVal val="0"/>
                                          </p:val>
                                        </p:tav>
                                        <p:tav tm="100000">
                                          <p:val>
                                            <p:strVal val="#ppt_w"/>
                                          </p:val>
                                        </p:tav>
                                      </p:tavLst>
                                    </p:anim>
                                    <p:anim calcmode="lin" valueType="num">
                                      <p:cBhvr>
                                        <p:cTn id="184" dur="1000" fill="hold"/>
                                        <p:tgtEl>
                                          <p:spTgt spid="45061">
                                            <p:txEl>
                                              <p:pRg st="13" end="13"/>
                                            </p:txEl>
                                          </p:spTgt>
                                        </p:tgtEl>
                                        <p:attrNameLst>
                                          <p:attrName>ppt_h</p:attrName>
                                        </p:attrNameLst>
                                      </p:cBhvr>
                                      <p:tavLst>
                                        <p:tav tm="0">
                                          <p:val>
                                            <p:fltVal val="0"/>
                                          </p:val>
                                        </p:tav>
                                        <p:tav tm="100000">
                                          <p:val>
                                            <p:strVal val="#ppt_h"/>
                                          </p:val>
                                        </p:tav>
                                      </p:tavLst>
                                    </p:anim>
                                    <p:anim calcmode="lin" valueType="num">
                                      <p:cBhvr>
                                        <p:cTn id="185" dur="1000" fill="hold"/>
                                        <p:tgtEl>
                                          <p:spTgt spid="45061">
                                            <p:txEl>
                                              <p:pRg st="13" end="13"/>
                                            </p:txEl>
                                          </p:spTgt>
                                        </p:tgtEl>
                                        <p:attrNameLst>
                                          <p:attrName>style.rotation</p:attrName>
                                        </p:attrNameLst>
                                      </p:cBhvr>
                                      <p:tavLst>
                                        <p:tav tm="0">
                                          <p:val>
                                            <p:fltVal val="90"/>
                                          </p:val>
                                        </p:tav>
                                        <p:tav tm="100000">
                                          <p:val>
                                            <p:fltVal val="0"/>
                                          </p:val>
                                        </p:tav>
                                      </p:tavLst>
                                    </p:anim>
                                    <p:animEffect transition="in" filter="fade">
                                      <p:cBhvr>
                                        <p:cTn id="186" dur="1000"/>
                                        <p:tgtEl>
                                          <p:spTgt spid="45061">
                                            <p:txEl>
                                              <p:pRg st="13" end="13"/>
                                            </p:txEl>
                                          </p:spTgt>
                                        </p:tgtEl>
                                      </p:cBhvr>
                                    </p:animEffect>
                                  </p:childTnLst>
                                </p:cTn>
                              </p:par>
                              <p:par>
                                <p:cTn id="187" presetID="31" presetClass="entr" presetSubtype="0" fill="hold" nodeType="withEffect">
                                  <p:stCondLst>
                                    <p:cond delay="0"/>
                                  </p:stCondLst>
                                  <p:iterate type="lt">
                                    <p:tmPct val="5000"/>
                                  </p:iterate>
                                  <p:childTnLst>
                                    <p:set>
                                      <p:cBhvr>
                                        <p:cTn id="188" dur="1" fill="hold">
                                          <p:stCondLst>
                                            <p:cond delay="0"/>
                                          </p:stCondLst>
                                        </p:cTn>
                                        <p:tgtEl>
                                          <p:spTgt spid="45061">
                                            <p:txEl>
                                              <p:pRg st="14" end="14"/>
                                            </p:txEl>
                                          </p:spTgt>
                                        </p:tgtEl>
                                        <p:attrNameLst>
                                          <p:attrName>style.visibility</p:attrName>
                                        </p:attrNameLst>
                                      </p:cBhvr>
                                      <p:to>
                                        <p:strVal val="visible"/>
                                      </p:to>
                                    </p:set>
                                    <p:anim calcmode="lin" valueType="num">
                                      <p:cBhvr>
                                        <p:cTn id="189" dur="1000" fill="hold"/>
                                        <p:tgtEl>
                                          <p:spTgt spid="45061">
                                            <p:txEl>
                                              <p:pRg st="14" end="14"/>
                                            </p:txEl>
                                          </p:spTgt>
                                        </p:tgtEl>
                                        <p:attrNameLst>
                                          <p:attrName>ppt_w</p:attrName>
                                        </p:attrNameLst>
                                      </p:cBhvr>
                                      <p:tavLst>
                                        <p:tav tm="0">
                                          <p:val>
                                            <p:fltVal val="0"/>
                                          </p:val>
                                        </p:tav>
                                        <p:tav tm="100000">
                                          <p:val>
                                            <p:strVal val="#ppt_w"/>
                                          </p:val>
                                        </p:tav>
                                      </p:tavLst>
                                    </p:anim>
                                    <p:anim calcmode="lin" valueType="num">
                                      <p:cBhvr>
                                        <p:cTn id="190" dur="1000" fill="hold"/>
                                        <p:tgtEl>
                                          <p:spTgt spid="45061">
                                            <p:txEl>
                                              <p:pRg st="14" end="14"/>
                                            </p:txEl>
                                          </p:spTgt>
                                        </p:tgtEl>
                                        <p:attrNameLst>
                                          <p:attrName>ppt_h</p:attrName>
                                        </p:attrNameLst>
                                      </p:cBhvr>
                                      <p:tavLst>
                                        <p:tav tm="0">
                                          <p:val>
                                            <p:fltVal val="0"/>
                                          </p:val>
                                        </p:tav>
                                        <p:tav tm="100000">
                                          <p:val>
                                            <p:strVal val="#ppt_h"/>
                                          </p:val>
                                        </p:tav>
                                      </p:tavLst>
                                    </p:anim>
                                    <p:anim calcmode="lin" valueType="num">
                                      <p:cBhvr>
                                        <p:cTn id="191" dur="1000" fill="hold"/>
                                        <p:tgtEl>
                                          <p:spTgt spid="45061">
                                            <p:txEl>
                                              <p:pRg st="14" end="14"/>
                                            </p:txEl>
                                          </p:spTgt>
                                        </p:tgtEl>
                                        <p:attrNameLst>
                                          <p:attrName>style.rotation</p:attrName>
                                        </p:attrNameLst>
                                      </p:cBhvr>
                                      <p:tavLst>
                                        <p:tav tm="0">
                                          <p:val>
                                            <p:fltVal val="90"/>
                                          </p:val>
                                        </p:tav>
                                        <p:tav tm="100000">
                                          <p:val>
                                            <p:fltVal val="0"/>
                                          </p:val>
                                        </p:tav>
                                      </p:tavLst>
                                    </p:anim>
                                    <p:animEffect transition="in" filter="fade">
                                      <p:cBhvr>
                                        <p:cTn id="192" dur="1000"/>
                                        <p:tgtEl>
                                          <p:spTgt spid="45061">
                                            <p:txEl>
                                              <p:pRg st="14" end="14"/>
                                            </p:txEl>
                                          </p:spTgt>
                                        </p:tgtEl>
                                      </p:cBhvr>
                                    </p:animEffect>
                                  </p:childTnLst>
                                </p:cTn>
                              </p:par>
                              <p:par>
                                <p:cTn id="193" presetID="31" presetClass="entr" presetSubtype="0" fill="hold" nodeType="withEffect">
                                  <p:stCondLst>
                                    <p:cond delay="0"/>
                                  </p:stCondLst>
                                  <p:iterate type="lt">
                                    <p:tmPct val="5000"/>
                                  </p:iterate>
                                  <p:childTnLst>
                                    <p:set>
                                      <p:cBhvr>
                                        <p:cTn id="194" dur="1" fill="hold">
                                          <p:stCondLst>
                                            <p:cond delay="0"/>
                                          </p:stCondLst>
                                        </p:cTn>
                                        <p:tgtEl>
                                          <p:spTgt spid="45061">
                                            <p:txEl>
                                              <p:pRg st="15" end="15"/>
                                            </p:txEl>
                                          </p:spTgt>
                                        </p:tgtEl>
                                        <p:attrNameLst>
                                          <p:attrName>style.visibility</p:attrName>
                                        </p:attrNameLst>
                                      </p:cBhvr>
                                      <p:to>
                                        <p:strVal val="visible"/>
                                      </p:to>
                                    </p:set>
                                    <p:anim calcmode="lin" valueType="num">
                                      <p:cBhvr>
                                        <p:cTn id="195" dur="1000" fill="hold"/>
                                        <p:tgtEl>
                                          <p:spTgt spid="45061">
                                            <p:txEl>
                                              <p:pRg st="15" end="15"/>
                                            </p:txEl>
                                          </p:spTgt>
                                        </p:tgtEl>
                                        <p:attrNameLst>
                                          <p:attrName>ppt_w</p:attrName>
                                        </p:attrNameLst>
                                      </p:cBhvr>
                                      <p:tavLst>
                                        <p:tav tm="0">
                                          <p:val>
                                            <p:fltVal val="0"/>
                                          </p:val>
                                        </p:tav>
                                        <p:tav tm="100000">
                                          <p:val>
                                            <p:strVal val="#ppt_w"/>
                                          </p:val>
                                        </p:tav>
                                      </p:tavLst>
                                    </p:anim>
                                    <p:anim calcmode="lin" valueType="num">
                                      <p:cBhvr>
                                        <p:cTn id="196" dur="1000" fill="hold"/>
                                        <p:tgtEl>
                                          <p:spTgt spid="45061">
                                            <p:txEl>
                                              <p:pRg st="15" end="15"/>
                                            </p:txEl>
                                          </p:spTgt>
                                        </p:tgtEl>
                                        <p:attrNameLst>
                                          <p:attrName>ppt_h</p:attrName>
                                        </p:attrNameLst>
                                      </p:cBhvr>
                                      <p:tavLst>
                                        <p:tav tm="0">
                                          <p:val>
                                            <p:fltVal val="0"/>
                                          </p:val>
                                        </p:tav>
                                        <p:tav tm="100000">
                                          <p:val>
                                            <p:strVal val="#ppt_h"/>
                                          </p:val>
                                        </p:tav>
                                      </p:tavLst>
                                    </p:anim>
                                    <p:anim calcmode="lin" valueType="num">
                                      <p:cBhvr>
                                        <p:cTn id="197" dur="1000" fill="hold"/>
                                        <p:tgtEl>
                                          <p:spTgt spid="45061">
                                            <p:txEl>
                                              <p:pRg st="15" end="15"/>
                                            </p:txEl>
                                          </p:spTgt>
                                        </p:tgtEl>
                                        <p:attrNameLst>
                                          <p:attrName>style.rotation</p:attrName>
                                        </p:attrNameLst>
                                      </p:cBhvr>
                                      <p:tavLst>
                                        <p:tav tm="0">
                                          <p:val>
                                            <p:fltVal val="90"/>
                                          </p:val>
                                        </p:tav>
                                        <p:tav tm="100000">
                                          <p:val>
                                            <p:fltVal val="0"/>
                                          </p:val>
                                        </p:tav>
                                      </p:tavLst>
                                    </p:anim>
                                    <p:animEffect transition="in" filter="fade">
                                      <p:cBhvr>
                                        <p:cTn id="198" dur="1000"/>
                                        <p:tgtEl>
                                          <p:spTgt spid="45061">
                                            <p:txEl>
                                              <p:pRg st="15" end="15"/>
                                            </p:txEl>
                                          </p:spTgt>
                                        </p:tgtEl>
                                      </p:cBhvr>
                                    </p:animEffect>
                                  </p:childTnLst>
                                </p:cTn>
                              </p:par>
                              <p:par>
                                <p:cTn id="199" presetID="31" presetClass="entr" presetSubtype="0" fill="hold" nodeType="withEffect">
                                  <p:stCondLst>
                                    <p:cond delay="0"/>
                                  </p:stCondLst>
                                  <p:iterate type="lt">
                                    <p:tmPct val="5000"/>
                                  </p:iterate>
                                  <p:childTnLst>
                                    <p:set>
                                      <p:cBhvr>
                                        <p:cTn id="200" dur="1" fill="hold">
                                          <p:stCondLst>
                                            <p:cond delay="0"/>
                                          </p:stCondLst>
                                        </p:cTn>
                                        <p:tgtEl>
                                          <p:spTgt spid="45061">
                                            <p:txEl>
                                              <p:pRg st="16" end="16"/>
                                            </p:txEl>
                                          </p:spTgt>
                                        </p:tgtEl>
                                        <p:attrNameLst>
                                          <p:attrName>style.visibility</p:attrName>
                                        </p:attrNameLst>
                                      </p:cBhvr>
                                      <p:to>
                                        <p:strVal val="visible"/>
                                      </p:to>
                                    </p:set>
                                    <p:anim calcmode="lin" valueType="num">
                                      <p:cBhvr>
                                        <p:cTn id="201" dur="1000" fill="hold"/>
                                        <p:tgtEl>
                                          <p:spTgt spid="45061">
                                            <p:txEl>
                                              <p:pRg st="16" end="16"/>
                                            </p:txEl>
                                          </p:spTgt>
                                        </p:tgtEl>
                                        <p:attrNameLst>
                                          <p:attrName>ppt_w</p:attrName>
                                        </p:attrNameLst>
                                      </p:cBhvr>
                                      <p:tavLst>
                                        <p:tav tm="0">
                                          <p:val>
                                            <p:fltVal val="0"/>
                                          </p:val>
                                        </p:tav>
                                        <p:tav tm="100000">
                                          <p:val>
                                            <p:strVal val="#ppt_w"/>
                                          </p:val>
                                        </p:tav>
                                      </p:tavLst>
                                    </p:anim>
                                    <p:anim calcmode="lin" valueType="num">
                                      <p:cBhvr>
                                        <p:cTn id="202" dur="1000" fill="hold"/>
                                        <p:tgtEl>
                                          <p:spTgt spid="45061">
                                            <p:txEl>
                                              <p:pRg st="16" end="16"/>
                                            </p:txEl>
                                          </p:spTgt>
                                        </p:tgtEl>
                                        <p:attrNameLst>
                                          <p:attrName>ppt_h</p:attrName>
                                        </p:attrNameLst>
                                      </p:cBhvr>
                                      <p:tavLst>
                                        <p:tav tm="0">
                                          <p:val>
                                            <p:fltVal val="0"/>
                                          </p:val>
                                        </p:tav>
                                        <p:tav tm="100000">
                                          <p:val>
                                            <p:strVal val="#ppt_h"/>
                                          </p:val>
                                        </p:tav>
                                      </p:tavLst>
                                    </p:anim>
                                    <p:anim calcmode="lin" valueType="num">
                                      <p:cBhvr>
                                        <p:cTn id="203" dur="1000" fill="hold"/>
                                        <p:tgtEl>
                                          <p:spTgt spid="45061">
                                            <p:txEl>
                                              <p:pRg st="16" end="16"/>
                                            </p:txEl>
                                          </p:spTgt>
                                        </p:tgtEl>
                                        <p:attrNameLst>
                                          <p:attrName>style.rotation</p:attrName>
                                        </p:attrNameLst>
                                      </p:cBhvr>
                                      <p:tavLst>
                                        <p:tav tm="0">
                                          <p:val>
                                            <p:fltVal val="90"/>
                                          </p:val>
                                        </p:tav>
                                        <p:tav tm="100000">
                                          <p:val>
                                            <p:fltVal val="0"/>
                                          </p:val>
                                        </p:tav>
                                      </p:tavLst>
                                    </p:anim>
                                    <p:animEffect transition="in" filter="fade">
                                      <p:cBhvr>
                                        <p:cTn id="204" dur="1000"/>
                                        <p:tgtEl>
                                          <p:spTgt spid="45061">
                                            <p:txEl>
                                              <p:pRg st="16" end="16"/>
                                            </p:txEl>
                                          </p:spTgt>
                                        </p:tgtEl>
                                      </p:cBhvr>
                                    </p:animEffect>
                                  </p:childTnLst>
                                </p:cTn>
                              </p:par>
                              <p:par>
                                <p:cTn id="205" presetID="31" presetClass="entr" presetSubtype="0" fill="hold" nodeType="withEffect">
                                  <p:stCondLst>
                                    <p:cond delay="0"/>
                                  </p:stCondLst>
                                  <p:iterate type="lt">
                                    <p:tmPct val="5000"/>
                                  </p:iterate>
                                  <p:childTnLst>
                                    <p:set>
                                      <p:cBhvr>
                                        <p:cTn id="206" dur="1" fill="hold">
                                          <p:stCondLst>
                                            <p:cond delay="0"/>
                                          </p:stCondLst>
                                        </p:cTn>
                                        <p:tgtEl>
                                          <p:spTgt spid="45061">
                                            <p:txEl>
                                              <p:pRg st="17" end="17"/>
                                            </p:txEl>
                                          </p:spTgt>
                                        </p:tgtEl>
                                        <p:attrNameLst>
                                          <p:attrName>style.visibility</p:attrName>
                                        </p:attrNameLst>
                                      </p:cBhvr>
                                      <p:to>
                                        <p:strVal val="visible"/>
                                      </p:to>
                                    </p:set>
                                    <p:anim calcmode="lin" valueType="num">
                                      <p:cBhvr>
                                        <p:cTn id="207" dur="1000" fill="hold"/>
                                        <p:tgtEl>
                                          <p:spTgt spid="45061">
                                            <p:txEl>
                                              <p:pRg st="17" end="17"/>
                                            </p:txEl>
                                          </p:spTgt>
                                        </p:tgtEl>
                                        <p:attrNameLst>
                                          <p:attrName>ppt_w</p:attrName>
                                        </p:attrNameLst>
                                      </p:cBhvr>
                                      <p:tavLst>
                                        <p:tav tm="0">
                                          <p:val>
                                            <p:fltVal val="0"/>
                                          </p:val>
                                        </p:tav>
                                        <p:tav tm="100000">
                                          <p:val>
                                            <p:strVal val="#ppt_w"/>
                                          </p:val>
                                        </p:tav>
                                      </p:tavLst>
                                    </p:anim>
                                    <p:anim calcmode="lin" valueType="num">
                                      <p:cBhvr>
                                        <p:cTn id="208" dur="1000" fill="hold"/>
                                        <p:tgtEl>
                                          <p:spTgt spid="45061">
                                            <p:txEl>
                                              <p:pRg st="17" end="17"/>
                                            </p:txEl>
                                          </p:spTgt>
                                        </p:tgtEl>
                                        <p:attrNameLst>
                                          <p:attrName>ppt_h</p:attrName>
                                        </p:attrNameLst>
                                      </p:cBhvr>
                                      <p:tavLst>
                                        <p:tav tm="0">
                                          <p:val>
                                            <p:fltVal val="0"/>
                                          </p:val>
                                        </p:tav>
                                        <p:tav tm="100000">
                                          <p:val>
                                            <p:strVal val="#ppt_h"/>
                                          </p:val>
                                        </p:tav>
                                      </p:tavLst>
                                    </p:anim>
                                    <p:anim calcmode="lin" valueType="num">
                                      <p:cBhvr>
                                        <p:cTn id="209" dur="1000" fill="hold"/>
                                        <p:tgtEl>
                                          <p:spTgt spid="45061">
                                            <p:txEl>
                                              <p:pRg st="17" end="17"/>
                                            </p:txEl>
                                          </p:spTgt>
                                        </p:tgtEl>
                                        <p:attrNameLst>
                                          <p:attrName>style.rotation</p:attrName>
                                        </p:attrNameLst>
                                      </p:cBhvr>
                                      <p:tavLst>
                                        <p:tav tm="0">
                                          <p:val>
                                            <p:fltVal val="90"/>
                                          </p:val>
                                        </p:tav>
                                        <p:tav tm="100000">
                                          <p:val>
                                            <p:fltVal val="0"/>
                                          </p:val>
                                        </p:tav>
                                      </p:tavLst>
                                    </p:anim>
                                    <p:animEffect transition="in" filter="fade">
                                      <p:cBhvr>
                                        <p:cTn id="210" dur="1000"/>
                                        <p:tgtEl>
                                          <p:spTgt spid="45061">
                                            <p:txEl>
                                              <p:pRg st="17" end="17"/>
                                            </p:txEl>
                                          </p:spTgt>
                                        </p:tgtEl>
                                      </p:cBhvr>
                                    </p:animEffect>
                                  </p:childTnLst>
                                </p:cTn>
                              </p:par>
                            </p:childTnLst>
                          </p:cTn>
                        </p:par>
                      </p:childTnLst>
                    </p:cTn>
                  </p:par>
                  <p:par>
                    <p:cTn id="211" fill="hold">
                      <p:stCondLst>
                        <p:cond delay="indefinite"/>
                      </p:stCondLst>
                      <p:childTnLst>
                        <p:par>
                          <p:cTn id="212" fill="hold">
                            <p:stCondLst>
                              <p:cond delay="0"/>
                            </p:stCondLst>
                            <p:childTnLst>
                              <p:par>
                                <p:cTn id="213" presetID="21" presetClass="entr" presetSubtype="4" fill="hold" grpId="0" nodeType="clickEffect">
                                  <p:stCondLst>
                                    <p:cond delay="0"/>
                                  </p:stCondLst>
                                  <p:childTnLst>
                                    <p:set>
                                      <p:cBhvr>
                                        <p:cTn id="214" dur="1" fill="hold">
                                          <p:stCondLst>
                                            <p:cond delay="0"/>
                                          </p:stCondLst>
                                        </p:cTn>
                                        <p:tgtEl>
                                          <p:spTgt spid="21506"/>
                                        </p:tgtEl>
                                        <p:attrNameLst>
                                          <p:attrName>style.visibility</p:attrName>
                                        </p:attrNameLst>
                                      </p:cBhvr>
                                      <p:to>
                                        <p:strVal val="visible"/>
                                      </p:to>
                                    </p:set>
                                    <p:animEffect transition="in" filter="wheel(4)">
                                      <p:cBhvr>
                                        <p:cTn id="215"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ru-RU" sz="3800" b="1" dirty="0" smtClean="0"/>
              <a:t>ДОН-ЖУАНСКИЙ СПИСОК – САЛОННАЯ ШУТКА?</a:t>
            </a:r>
          </a:p>
        </p:txBody>
      </p:sp>
      <p:sp>
        <p:nvSpPr>
          <p:cNvPr id="19459" name="Rectangle 3"/>
          <p:cNvSpPr>
            <a:spLocks noGrp="1" noChangeArrowheads="1"/>
          </p:cNvSpPr>
          <p:nvPr>
            <p:ph idx="1"/>
          </p:nvPr>
        </p:nvSpPr>
        <p:spPr>
          <a:xfrm>
            <a:off x="381000" y="1524000"/>
            <a:ext cx="8229600" cy="4530725"/>
          </a:xfrm>
        </p:spPr>
        <p:txBody>
          <a:bodyPr/>
          <a:lstStyle/>
          <a:p>
            <a:pPr eaLnBrk="1" hangingPunct="1">
              <a:lnSpc>
                <a:spcPct val="80000"/>
              </a:lnSpc>
            </a:pPr>
            <a:r>
              <a:rPr lang="ru-RU" sz="1300" dirty="0" smtClean="0"/>
              <a:t>Стихи А.С.Пушкина, посвященные любимым женщинам, написаны в разные годы. Где-то на протяжении 15 лет жизни: от учёбы в Лицее до женитьбы. Их число, кажется, никто не считал, но это 30-40 или 50 стихотворений. Что не так уж и много, если всё стихотворное у Пушкина в десятитомнике укладывается в шесть томов.</a:t>
            </a:r>
          </a:p>
          <a:p>
            <a:pPr eaLnBrk="1" hangingPunct="1">
              <a:lnSpc>
                <a:spcPct val="80000"/>
              </a:lnSpc>
            </a:pPr>
            <a:r>
              <a:rPr lang="ru-RU" sz="1300" dirty="0" smtClean="0"/>
              <a:t>    Строго говоря, нельзя привязывать тот или иной стих к конкретной особе. Ведь любой поэт осуществляет в стихе художественный синтез, создавая обобщенный образ. Но образы эти различны, вызывают разные ассоциации. Так что уже давно у исследователей творчества Пушкина появился соблазн ПЕРСОНИФИЦИРОВАТЬ творения поэта, составить «биографию его сердца». Это желание метко объяснил современный пушкинист Непомнящий: «Наш интерес к частной жизни великих людей объясняется, наверное, бессознательным желанием ощутить единство человеческого рода сверху донизу. Есть тут и любознательность ребенка, которому хочется заглянуть в механизм  поразившей его игрушки»</a:t>
            </a:r>
          </a:p>
          <a:p>
            <a:pPr eaLnBrk="1" hangingPunct="1">
              <a:lnSpc>
                <a:spcPct val="80000"/>
              </a:lnSpc>
            </a:pPr>
            <a:r>
              <a:rPr lang="ru-RU" sz="1300" dirty="0" smtClean="0"/>
              <a:t>     У Пушкина, как ни у кого из поэтов, с большой силой была выражена тоска по женской любви:  «</a:t>
            </a:r>
            <a:r>
              <a:rPr lang="ru-RU" sz="1300" b="1" i="1" dirty="0" smtClean="0"/>
              <a:t>Каков я прежде был, таков и ныне я: беспечный, влюбчивый…»</a:t>
            </a:r>
            <a:r>
              <a:rPr lang="ru-RU" sz="1300" dirty="0" smtClean="0"/>
              <a:t> Он сам как бы удивлялся своему МНОГОЛЮБИЮ. Собираясь жениться на своей Мадонне- Наталье Гончаровой, он писал княгине В.Ф.Вяземской: «</a:t>
            </a:r>
            <a:r>
              <a:rPr lang="ru-RU" sz="1300" b="1" i="1" dirty="0" smtClean="0"/>
              <a:t>Натали, кстати сказать, моя  сто</a:t>
            </a:r>
            <a:r>
              <a:rPr lang="ru-RU" sz="1300" dirty="0" smtClean="0"/>
              <a:t> </a:t>
            </a:r>
            <a:r>
              <a:rPr lang="ru-RU" sz="1300" b="1" i="1" dirty="0" smtClean="0"/>
              <a:t>тринадцатая любовь…»</a:t>
            </a:r>
            <a:endParaRPr lang="ru-RU" sz="1300" dirty="0" smtClean="0"/>
          </a:p>
          <a:p>
            <a:pPr eaLnBrk="1" hangingPunct="1">
              <a:lnSpc>
                <a:spcPct val="80000"/>
              </a:lnSpc>
            </a:pPr>
            <a:r>
              <a:rPr lang="ru-RU" sz="1300" dirty="0" smtClean="0"/>
              <a:t>   Сказано это, конечно, для пущего эффекта. Но и набросанный самим поэтом, так называемый «</a:t>
            </a:r>
            <a:r>
              <a:rPr lang="ru-RU" sz="1300" dirty="0" err="1" smtClean="0"/>
              <a:t>дон-жуанский</a:t>
            </a:r>
            <a:r>
              <a:rPr lang="ru-RU" sz="1300" dirty="0" smtClean="0"/>
              <a:t>» список – немаленький. В первом из списков, куда вошли самые обожаемые дамы, 16 строчек  (16 имен), во втором – 18. Так что «толпа» возлюбленных поэта, по его собственной калькуляции, едва перевалила за три десятка. Конечно, в спешке мог он кого-то и забыть, делая БЕГЛУЮ запись в альбом сестер Ушаковых в Москве зимой 1829-1830 годов.</a:t>
            </a:r>
          </a:p>
          <a:p>
            <a:pPr eaLnBrk="1" hangingPunct="1">
              <a:lnSpc>
                <a:spcPct val="80000"/>
              </a:lnSpc>
            </a:pPr>
            <a:r>
              <a:rPr lang="ru-RU" sz="1300" dirty="0" smtClean="0"/>
              <a:t>   Скорей всего такая  запись была САЛОННОЙ ШУТКОЙ. Но пушкинисты, люди дотошные, ухватились за неё всерьёз. И стали оба списка , что называется сейчас, раскручивать. Проследим, каким образом они это делали…</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4)">
                                      <p:cBhvr>
                                        <p:cTn id="7" dur="1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wheel(4)">
                                      <p:cBhvr>
                                        <p:cTn id="12" dur="1000"/>
                                        <p:tgtEl>
                                          <p:spTgt spid="19459">
                                            <p:txEl>
                                              <p:pRg st="0" end="0"/>
                                            </p:txEl>
                                          </p:spTgt>
                                        </p:tgtEl>
                                      </p:cBhvr>
                                    </p:animEffect>
                                  </p:childTnLst>
                                </p:cTn>
                              </p:par>
                              <p:par>
                                <p:cTn id="13" presetID="21" presetClass="entr" presetSubtype="4" fill="hold" nodeType="with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wheel(4)">
                                      <p:cBhvr>
                                        <p:cTn id="15" dur="1000"/>
                                        <p:tgtEl>
                                          <p:spTgt spid="19459">
                                            <p:txEl>
                                              <p:pRg st="1" end="1"/>
                                            </p:txEl>
                                          </p:spTgt>
                                        </p:tgtEl>
                                      </p:cBhvr>
                                    </p:animEffect>
                                  </p:childTnLst>
                                </p:cTn>
                              </p:par>
                              <p:par>
                                <p:cTn id="16" presetID="21" presetClass="entr" presetSubtype="4" fill="hold" nodeType="with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Effect transition="in" filter="wheel(4)">
                                      <p:cBhvr>
                                        <p:cTn id="18" dur="1000"/>
                                        <p:tgtEl>
                                          <p:spTgt spid="19459">
                                            <p:txEl>
                                              <p:pRg st="2" end="2"/>
                                            </p:txEl>
                                          </p:spTgt>
                                        </p:tgtEl>
                                      </p:cBhvr>
                                    </p:animEffect>
                                  </p:childTnLst>
                                </p:cTn>
                              </p:par>
                              <p:par>
                                <p:cTn id="19" presetID="21" presetClass="entr" presetSubtype="4" fill="hold" nodeType="with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wheel(4)">
                                      <p:cBhvr>
                                        <p:cTn id="21" dur="1000"/>
                                        <p:tgtEl>
                                          <p:spTgt spid="19459">
                                            <p:txEl>
                                              <p:pRg st="3" end="3"/>
                                            </p:txEl>
                                          </p:spTgt>
                                        </p:tgtEl>
                                      </p:cBhvr>
                                    </p:animEffect>
                                  </p:childTnLst>
                                </p:cTn>
                              </p:par>
                              <p:par>
                                <p:cTn id="22" presetID="21" presetClass="entr" presetSubtype="4" fill="hold" nodeType="withEffect">
                                  <p:stCondLst>
                                    <p:cond delay="0"/>
                                  </p:stCondLst>
                                  <p:childTnLst>
                                    <p:set>
                                      <p:cBhvr>
                                        <p:cTn id="23" dur="1" fill="hold">
                                          <p:stCondLst>
                                            <p:cond delay="0"/>
                                          </p:stCondLst>
                                        </p:cTn>
                                        <p:tgtEl>
                                          <p:spTgt spid="19459">
                                            <p:txEl>
                                              <p:pRg st="4" end="4"/>
                                            </p:txEl>
                                          </p:spTgt>
                                        </p:tgtEl>
                                        <p:attrNameLst>
                                          <p:attrName>style.visibility</p:attrName>
                                        </p:attrNameLst>
                                      </p:cBhvr>
                                      <p:to>
                                        <p:strVal val="visible"/>
                                      </p:to>
                                    </p:set>
                                    <p:animEffect transition="in" filter="wheel(4)">
                                      <p:cBhvr>
                                        <p:cTn id="24" dur="1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8229600" cy="1143000"/>
          </a:xfrm>
        </p:spPr>
        <p:txBody>
          <a:bodyPr/>
          <a:lstStyle/>
          <a:p>
            <a:pPr eaLnBrk="1" hangingPunct="1"/>
            <a:r>
              <a:rPr lang="ru-RU" sz="3200" b="1" dirty="0" smtClean="0">
                <a:solidFill>
                  <a:srgbClr val="D60093"/>
                </a:solidFill>
              </a:rPr>
              <a:t>"О милая, повсюду ты со мной..."</a:t>
            </a:r>
            <a:r>
              <a:rPr lang="ru-RU" sz="3200" dirty="0" smtClean="0">
                <a:solidFill>
                  <a:srgbClr val="D60093"/>
                </a:solidFill>
              </a:rPr>
              <a:t> </a:t>
            </a:r>
            <a:r>
              <a:rPr lang="ru-RU" sz="4000" dirty="0" smtClean="0"/>
              <a:t/>
            </a:r>
            <a:br>
              <a:rPr lang="ru-RU" sz="4000" dirty="0" smtClean="0"/>
            </a:br>
            <a:endParaRPr lang="ru-RU" sz="4000" dirty="0" smtClean="0">
              <a:solidFill>
                <a:schemeClr val="tx1"/>
              </a:solidFill>
              <a:latin typeface="Monotype Corsiva" pitchFamily="66" charset="0"/>
            </a:endParaRPr>
          </a:p>
        </p:txBody>
      </p:sp>
      <p:pic>
        <p:nvPicPr>
          <p:cNvPr id="47108" name="Picture 4" descr="Bakunina5"/>
          <p:cNvPicPr>
            <a:picLocks noGrp="1" noChangeAspect="1" noChangeArrowheads="1"/>
          </p:cNvPicPr>
          <p:nvPr>
            <p:ph type="body" sz="half" idx="1"/>
          </p:nvPr>
        </p:nvPicPr>
        <p:blipFill>
          <a:blip r:embed="rId2"/>
          <a:srcRect/>
          <a:stretch>
            <a:fillRect/>
          </a:stretch>
        </p:blipFill>
        <p:spPr>
          <a:xfrm>
            <a:off x="304800" y="914400"/>
            <a:ext cx="4648200" cy="5638800"/>
          </a:xfrm>
          <a:noFill/>
        </p:spPr>
      </p:pic>
      <p:sp>
        <p:nvSpPr>
          <p:cNvPr id="47113" name="Rectangle 9"/>
          <p:cNvSpPr>
            <a:spLocks noChangeArrowheads="1"/>
          </p:cNvSpPr>
          <p:nvPr/>
        </p:nvSpPr>
        <p:spPr bwMode="auto">
          <a:xfrm>
            <a:off x="4800600" y="1600200"/>
            <a:ext cx="4038600" cy="3387725"/>
          </a:xfrm>
          <a:prstGeom prst="rect">
            <a:avLst/>
          </a:prstGeom>
          <a:noFill/>
          <a:ln w="9525">
            <a:noFill/>
            <a:miter lim="800000"/>
            <a:headEnd/>
            <a:tailEnd/>
          </a:ln>
          <a:effectLst/>
        </p:spPr>
        <p:txBody>
          <a:bodyPr>
            <a:spAutoFit/>
          </a:bodyPr>
          <a:lstStyle/>
          <a:p>
            <a:pPr>
              <a:defRPr/>
            </a:pPr>
            <a:endParaRPr lang="en-US" sz="1800" dirty="0">
              <a:effectLst>
                <a:outerShdw blurRad="38100" dist="38100" dir="2700000" algn="tl">
                  <a:srgbClr val="C0C0C0"/>
                </a:outerShdw>
              </a:effectLst>
            </a:endParaRPr>
          </a:p>
          <a:p>
            <a:pPr>
              <a:defRPr/>
            </a:pPr>
            <a:endParaRPr lang="en-US" sz="1800" dirty="0">
              <a:effectLst>
                <a:outerShdw blurRad="38100" dist="38100" dir="2700000" algn="tl">
                  <a:srgbClr val="C0C0C0"/>
                </a:outerShdw>
              </a:effectLst>
            </a:endParaRPr>
          </a:p>
          <a:p>
            <a:pPr>
              <a:defRPr/>
            </a:pPr>
            <a:endParaRPr lang="en-US" sz="1800" dirty="0">
              <a:effectLst>
                <a:outerShdw blurRad="38100" dist="38100" dir="2700000" algn="tl">
                  <a:srgbClr val="C0C0C0"/>
                </a:outerShdw>
              </a:effectLst>
            </a:endParaRPr>
          </a:p>
          <a:p>
            <a:pPr>
              <a:defRPr/>
            </a:pPr>
            <a:r>
              <a:rPr lang="en-US" sz="1800" dirty="0">
                <a:effectLst>
                  <a:outerShdw blurRad="38100" dist="38100" dir="2700000" algn="tl">
                    <a:srgbClr val="C0C0C0"/>
                  </a:outerShdw>
                </a:effectLst>
              </a:rPr>
              <a:t>      </a:t>
            </a:r>
            <a:r>
              <a:rPr lang="ru-RU" sz="1800" dirty="0">
                <a:effectLst>
                  <a:outerShdw blurRad="38100" dist="38100" dir="2700000" algn="tl">
                    <a:srgbClr val="C0C0C0"/>
                  </a:outerShdw>
                </a:effectLst>
              </a:rPr>
              <a:t>Годы учения Пушкина в Лицее</a:t>
            </a:r>
          </a:p>
          <a:p>
            <a:pPr>
              <a:defRPr/>
            </a:pPr>
            <a:r>
              <a:rPr lang="en-US" sz="1800" dirty="0">
                <a:effectLst>
                  <a:outerShdw blurRad="38100" dist="38100" dir="2700000" algn="tl">
                    <a:srgbClr val="C0C0C0"/>
                  </a:outerShdw>
                </a:effectLst>
              </a:rPr>
              <a:t>             </a:t>
            </a:r>
            <a:r>
              <a:rPr lang="ru-RU" sz="1800" dirty="0">
                <a:effectLst>
                  <a:outerShdw blurRad="38100" dist="38100" dir="2700000" algn="tl">
                    <a:srgbClr val="C0C0C0"/>
                  </a:outerShdw>
                </a:effectLst>
              </a:rPr>
              <a:t>1811 – 1817 годы.</a:t>
            </a:r>
          </a:p>
          <a:p>
            <a:pPr>
              <a:defRPr/>
            </a:pPr>
            <a:endParaRPr lang="ru-RU" sz="1800" dirty="0">
              <a:effectLst>
                <a:outerShdw blurRad="38100" dist="38100" dir="2700000" algn="tl">
                  <a:srgbClr val="C0C0C0"/>
                </a:outerShdw>
              </a:effectLst>
            </a:endParaRPr>
          </a:p>
          <a:p>
            <a:pPr>
              <a:defRPr/>
            </a:pPr>
            <a:endParaRPr lang="en-US" sz="1800" dirty="0">
              <a:effectLst>
                <a:outerShdw blurRad="38100" dist="38100" dir="2700000" algn="tl">
                  <a:srgbClr val="C0C0C0"/>
                </a:outerShdw>
              </a:effectLst>
            </a:endParaRPr>
          </a:p>
          <a:p>
            <a:pPr>
              <a:defRPr/>
            </a:pPr>
            <a:endParaRPr lang="en-US" sz="1800" dirty="0">
              <a:effectLst>
                <a:outerShdw blurRad="38100" dist="38100" dir="2700000" algn="tl">
                  <a:srgbClr val="C0C0C0"/>
                </a:outerShdw>
              </a:effectLst>
            </a:endParaRPr>
          </a:p>
          <a:p>
            <a:pPr>
              <a:defRPr/>
            </a:pPr>
            <a:endParaRPr lang="en-US" sz="1800" dirty="0">
              <a:effectLst>
                <a:outerShdw blurRad="38100" dist="38100" dir="2700000" algn="tl">
                  <a:srgbClr val="C0C0C0"/>
                </a:outerShdw>
              </a:effectLst>
            </a:endParaRPr>
          </a:p>
          <a:p>
            <a:pPr>
              <a:defRPr/>
            </a:pPr>
            <a:endParaRPr lang="en-US" sz="1800" dirty="0">
              <a:effectLst>
                <a:outerShdw blurRad="38100" dist="38100" dir="2700000" algn="tl">
                  <a:srgbClr val="C0C0C0"/>
                </a:outerShdw>
              </a:effectLst>
            </a:endParaRPr>
          </a:p>
          <a:p>
            <a:pPr>
              <a:defRPr/>
            </a:pPr>
            <a:r>
              <a:rPr lang="en-US" sz="1800" dirty="0">
                <a:effectLst>
                  <a:outerShdw blurRad="38100" dist="38100" dir="2700000" algn="tl">
                    <a:srgbClr val="C0C0C0"/>
                  </a:outerShdw>
                </a:effectLst>
              </a:rPr>
              <a:t>     </a:t>
            </a:r>
            <a:r>
              <a:rPr lang="ru-RU" sz="1800" dirty="0">
                <a:effectLst>
                  <a:outerShdw blurRad="38100" dist="38100" dir="2700000" algn="tl">
                    <a:srgbClr val="C0C0C0"/>
                  </a:outerShdw>
                </a:effectLst>
              </a:rPr>
              <a:t>Знакомство с       Екатериной</a:t>
            </a:r>
            <a:r>
              <a:rPr lang="en-US" sz="1800" dirty="0">
                <a:effectLst>
                  <a:outerShdw blurRad="38100" dist="38100" dir="2700000" algn="tl">
                    <a:srgbClr val="C0C0C0"/>
                  </a:outerShdw>
                </a:effectLst>
              </a:rPr>
              <a:t> </a:t>
            </a:r>
          </a:p>
          <a:p>
            <a:pPr>
              <a:defRPr/>
            </a:pPr>
            <a:r>
              <a:rPr lang="en-US" sz="1800" dirty="0">
                <a:effectLst>
                  <a:outerShdw blurRad="38100" dist="38100" dir="2700000" algn="tl">
                    <a:srgbClr val="C0C0C0"/>
                  </a:outerShdw>
                </a:effectLst>
              </a:rPr>
              <a:t>      </a:t>
            </a:r>
            <a:r>
              <a:rPr lang="ru-RU" sz="1800" dirty="0">
                <a:effectLst>
                  <a:outerShdw blurRad="38100" dist="38100" dir="2700000" algn="tl">
                    <a:srgbClr val="C0C0C0"/>
                  </a:outerShdw>
                </a:effectLst>
              </a:rPr>
              <a:t>Павловной Бакуниной.</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2000" fill="hold"/>
                                        <p:tgtEl>
                                          <p:spTgt spid="47108"/>
                                        </p:tgtEl>
                                        <p:attrNameLst>
                                          <p:attrName>ppt_w</p:attrName>
                                        </p:attrNameLst>
                                      </p:cBhvr>
                                      <p:tavLst>
                                        <p:tav tm="0">
                                          <p:val>
                                            <p:fltVal val="0"/>
                                          </p:val>
                                        </p:tav>
                                        <p:tav tm="100000">
                                          <p:val>
                                            <p:strVal val="#ppt_w"/>
                                          </p:val>
                                        </p:tav>
                                      </p:tavLst>
                                    </p:anim>
                                    <p:anim calcmode="lin" valueType="num">
                                      <p:cBhvr>
                                        <p:cTn id="8" dur="2000" fill="hold"/>
                                        <p:tgtEl>
                                          <p:spTgt spid="47108"/>
                                        </p:tgtEl>
                                        <p:attrNameLst>
                                          <p:attrName>ppt_h</p:attrName>
                                        </p:attrNameLst>
                                      </p:cBhvr>
                                      <p:tavLst>
                                        <p:tav tm="0">
                                          <p:val>
                                            <p:fltVal val="0"/>
                                          </p:val>
                                        </p:tav>
                                        <p:tav tm="100000">
                                          <p:val>
                                            <p:strVal val="#ppt_h"/>
                                          </p:val>
                                        </p:tav>
                                      </p:tavLst>
                                    </p:anim>
                                    <p:anim calcmode="lin" valueType="num">
                                      <p:cBhvr>
                                        <p:cTn id="9" dur="2000" fill="hold"/>
                                        <p:tgtEl>
                                          <p:spTgt spid="4710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710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4" presetClass="entr" presetSubtype="16" fill="hold" grpId="0" nodeType="after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box(in)">
                                      <p:cBhvr>
                                        <p:cTn id="14" dur="500"/>
                                        <p:tgtEl>
                                          <p:spTgt spid="23554"/>
                                        </p:tgtEl>
                                      </p:cBhvr>
                                    </p:animEffect>
                                  </p:childTnLst>
                                </p:cTn>
                              </p:par>
                            </p:childTnLst>
                          </p:cTn>
                        </p:par>
                        <p:par>
                          <p:cTn id="15" fill="hold">
                            <p:stCondLst>
                              <p:cond delay="2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47113">
                                            <p:txEl>
                                              <p:pRg st="3" end="3"/>
                                            </p:txEl>
                                          </p:spTgt>
                                        </p:tgtEl>
                                        <p:attrNameLst>
                                          <p:attrName>style.visibility</p:attrName>
                                        </p:attrNameLst>
                                      </p:cBhvr>
                                      <p:to>
                                        <p:strVal val="visible"/>
                                      </p:to>
                                    </p:set>
                                    <p:anim calcmode="lin" valueType="num">
                                      <p:cBhvr>
                                        <p:cTn id="18" dur="1000" fill="hold"/>
                                        <p:tgtEl>
                                          <p:spTgt spid="47113">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47113">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47113">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47113">
                                            <p:txEl>
                                              <p:pRg st="3" end="3"/>
                                            </p:txEl>
                                          </p:spTgt>
                                        </p:tgtEl>
                                      </p:cBhvr>
                                    </p:animEffect>
                                  </p:childTnLst>
                                </p:cTn>
                              </p:par>
                            </p:childTnLst>
                          </p:cTn>
                        </p:par>
                        <p:par>
                          <p:cTn id="22" fill="hold">
                            <p:stCondLst>
                              <p:cond delay="4600"/>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47113">
                                            <p:txEl>
                                              <p:pRg st="4" end="4"/>
                                            </p:txEl>
                                          </p:spTgt>
                                        </p:tgtEl>
                                        <p:attrNameLst>
                                          <p:attrName>style.visibility</p:attrName>
                                        </p:attrNameLst>
                                      </p:cBhvr>
                                      <p:to>
                                        <p:strVal val="visible"/>
                                      </p:to>
                                    </p:set>
                                    <p:anim calcmode="lin" valueType="num">
                                      <p:cBhvr>
                                        <p:cTn id="25" dur="1000" fill="hold"/>
                                        <p:tgtEl>
                                          <p:spTgt spid="4711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4711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4711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47113">
                                            <p:txEl>
                                              <p:pRg st="4" end="4"/>
                                            </p:txEl>
                                          </p:spTgt>
                                        </p:tgtEl>
                                      </p:cBhvr>
                                    </p:animEffect>
                                  </p:childTnLst>
                                </p:cTn>
                              </p:par>
                            </p:childTnLst>
                          </p:cTn>
                        </p:par>
                        <p:par>
                          <p:cTn id="29" fill="hold">
                            <p:stCondLst>
                              <p:cond delay="625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47113">
                                            <p:txEl>
                                              <p:pRg st="10" end="10"/>
                                            </p:txEl>
                                          </p:spTgt>
                                        </p:tgtEl>
                                        <p:attrNameLst>
                                          <p:attrName>style.visibility</p:attrName>
                                        </p:attrNameLst>
                                      </p:cBhvr>
                                      <p:to>
                                        <p:strVal val="visible"/>
                                      </p:to>
                                    </p:set>
                                    <p:anim calcmode="lin" valueType="num">
                                      <p:cBhvr>
                                        <p:cTn id="32" dur="1000" fill="hold"/>
                                        <p:tgtEl>
                                          <p:spTgt spid="47113">
                                            <p:txEl>
                                              <p:pRg st="10" end="10"/>
                                            </p:txEl>
                                          </p:spTgt>
                                        </p:tgtEl>
                                        <p:attrNameLst>
                                          <p:attrName>ppt_w</p:attrName>
                                        </p:attrNameLst>
                                      </p:cBhvr>
                                      <p:tavLst>
                                        <p:tav tm="0">
                                          <p:val>
                                            <p:fltVal val="0"/>
                                          </p:val>
                                        </p:tav>
                                        <p:tav tm="100000">
                                          <p:val>
                                            <p:strVal val="#ppt_w"/>
                                          </p:val>
                                        </p:tav>
                                      </p:tavLst>
                                    </p:anim>
                                    <p:anim calcmode="lin" valueType="num">
                                      <p:cBhvr>
                                        <p:cTn id="33" dur="1000" fill="hold"/>
                                        <p:tgtEl>
                                          <p:spTgt spid="47113">
                                            <p:txEl>
                                              <p:pRg st="10" end="10"/>
                                            </p:txEl>
                                          </p:spTgt>
                                        </p:tgtEl>
                                        <p:attrNameLst>
                                          <p:attrName>ppt_h</p:attrName>
                                        </p:attrNameLst>
                                      </p:cBhvr>
                                      <p:tavLst>
                                        <p:tav tm="0">
                                          <p:val>
                                            <p:fltVal val="0"/>
                                          </p:val>
                                        </p:tav>
                                        <p:tav tm="100000">
                                          <p:val>
                                            <p:strVal val="#ppt_h"/>
                                          </p:val>
                                        </p:tav>
                                      </p:tavLst>
                                    </p:anim>
                                    <p:anim calcmode="lin" valueType="num">
                                      <p:cBhvr>
                                        <p:cTn id="34" dur="1000" fill="hold"/>
                                        <p:tgtEl>
                                          <p:spTgt spid="47113">
                                            <p:txEl>
                                              <p:pRg st="10" end="10"/>
                                            </p:txEl>
                                          </p:spTgt>
                                        </p:tgtEl>
                                        <p:attrNameLst>
                                          <p:attrName>style.rotation</p:attrName>
                                        </p:attrNameLst>
                                      </p:cBhvr>
                                      <p:tavLst>
                                        <p:tav tm="0">
                                          <p:val>
                                            <p:fltVal val="90"/>
                                          </p:val>
                                        </p:tav>
                                        <p:tav tm="100000">
                                          <p:val>
                                            <p:fltVal val="0"/>
                                          </p:val>
                                        </p:tav>
                                      </p:tavLst>
                                    </p:anim>
                                    <p:animEffect transition="in" filter="fade">
                                      <p:cBhvr>
                                        <p:cTn id="35" dur="1000"/>
                                        <p:tgtEl>
                                          <p:spTgt spid="47113">
                                            <p:txEl>
                                              <p:pRg st="10" end="10"/>
                                            </p:txEl>
                                          </p:spTgt>
                                        </p:tgtEl>
                                      </p:cBhvr>
                                    </p:animEffect>
                                  </p:childTnLst>
                                </p:cTn>
                              </p:par>
                            </p:childTnLst>
                          </p:cTn>
                        </p:par>
                        <p:par>
                          <p:cTn id="36" fill="hold">
                            <p:stCondLst>
                              <p:cond delay="8250"/>
                            </p:stCondLst>
                            <p:childTnLst>
                              <p:par>
                                <p:cTn id="37" presetID="31" presetClass="entr" presetSubtype="0" fill="hold" nodeType="afterEffect">
                                  <p:stCondLst>
                                    <p:cond delay="0"/>
                                  </p:stCondLst>
                                  <p:iterate type="lt">
                                    <p:tmPct val="5000"/>
                                  </p:iterate>
                                  <p:childTnLst>
                                    <p:set>
                                      <p:cBhvr>
                                        <p:cTn id="38" dur="1" fill="hold">
                                          <p:stCondLst>
                                            <p:cond delay="0"/>
                                          </p:stCondLst>
                                        </p:cTn>
                                        <p:tgtEl>
                                          <p:spTgt spid="47113">
                                            <p:txEl>
                                              <p:pRg st="11" end="11"/>
                                            </p:txEl>
                                          </p:spTgt>
                                        </p:tgtEl>
                                        <p:attrNameLst>
                                          <p:attrName>style.visibility</p:attrName>
                                        </p:attrNameLst>
                                      </p:cBhvr>
                                      <p:to>
                                        <p:strVal val="visible"/>
                                      </p:to>
                                    </p:set>
                                    <p:anim calcmode="lin" valueType="num">
                                      <p:cBhvr>
                                        <p:cTn id="39" dur="1000" fill="hold"/>
                                        <p:tgtEl>
                                          <p:spTgt spid="47113">
                                            <p:txEl>
                                              <p:pRg st="11" end="11"/>
                                            </p:txEl>
                                          </p:spTgt>
                                        </p:tgtEl>
                                        <p:attrNameLst>
                                          <p:attrName>ppt_w</p:attrName>
                                        </p:attrNameLst>
                                      </p:cBhvr>
                                      <p:tavLst>
                                        <p:tav tm="0">
                                          <p:val>
                                            <p:fltVal val="0"/>
                                          </p:val>
                                        </p:tav>
                                        <p:tav tm="100000">
                                          <p:val>
                                            <p:strVal val="#ppt_w"/>
                                          </p:val>
                                        </p:tav>
                                      </p:tavLst>
                                    </p:anim>
                                    <p:anim calcmode="lin" valueType="num">
                                      <p:cBhvr>
                                        <p:cTn id="40" dur="1000" fill="hold"/>
                                        <p:tgtEl>
                                          <p:spTgt spid="47113">
                                            <p:txEl>
                                              <p:pRg st="11" end="11"/>
                                            </p:txEl>
                                          </p:spTgt>
                                        </p:tgtEl>
                                        <p:attrNameLst>
                                          <p:attrName>ppt_h</p:attrName>
                                        </p:attrNameLst>
                                      </p:cBhvr>
                                      <p:tavLst>
                                        <p:tav tm="0">
                                          <p:val>
                                            <p:fltVal val="0"/>
                                          </p:val>
                                        </p:tav>
                                        <p:tav tm="100000">
                                          <p:val>
                                            <p:strVal val="#ppt_h"/>
                                          </p:val>
                                        </p:tav>
                                      </p:tavLst>
                                    </p:anim>
                                    <p:anim calcmode="lin" valueType="num">
                                      <p:cBhvr>
                                        <p:cTn id="41" dur="1000" fill="hold"/>
                                        <p:tgtEl>
                                          <p:spTgt spid="47113">
                                            <p:txEl>
                                              <p:pRg st="11" end="11"/>
                                            </p:txEl>
                                          </p:spTgt>
                                        </p:tgtEl>
                                        <p:attrNameLst>
                                          <p:attrName>style.rotation</p:attrName>
                                        </p:attrNameLst>
                                      </p:cBhvr>
                                      <p:tavLst>
                                        <p:tav tm="0">
                                          <p:val>
                                            <p:fltVal val="90"/>
                                          </p:val>
                                        </p:tav>
                                        <p:tav tm="100000">
                                          <p:val>
                                            <p:fltVal val="0"/>
                                          </p:val>
                                        </p:tav>
                                      </p:tavLst>
                                    </p:anim>
                                    <p:animEffect transition="in" filter="fade">
                                      <p:cBhvr>
                                        <p:cTn id="42" dur="1000"/>
                                        <p:tgtEl>
                                          <p:spTgt spid="471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b="1" i="1" dirty="0" smtClean="0"/>
              <a:t>NN</a:t>
            </a:r>
            <a:r>
              <a:rPr lang="ru-RU" sz="4000" i="1" dirty="0" smtClean="0"/>
              <a:t> — </a:t>
            </a:r>
            <a:r>
              <a:rPr lang="ru-RU" sz="4000" i="1" dirty="0" smtClean="0">
                <a:solidFill>
                  <a:srgbClr val="4506B6"/>
                </a:solidFill>
              </a:rPr>
              <a:t>«утаенная любовь» Пушкина</a:t>
            </a:r>
            <a:r>
              <a:rPr lang="ru-RU" sz="4000" dirty="0" smtClean="0"/>
              <a:t> </a:t>
            </a:r>
          </a:p>
        </p:txBody>
      </p:sp>
      <p:sp>
        <p:nvSpPr>
          <p:cNvPr id="26627" name="Rectangle 3"/>
          <p:cNvSpPr>
            <a:spLocks noGrp="1" noChangeArrowheads="1"/>
          </p:cNvSpPr>
          <p:nvPr>
            <p:ph type="body" idx="1"/>
          </p:nvPr>
        </p:nvSpPr>
        <p:spPr/>
        <p:txBody>
          <a:bodyPr/>
          <a:lstStyle/>
          <a:p>
            <a:pPr eaLnBrk="1" hangingPunct="1">
              <a:buFontTx/>
              <a:buNone/>
            </a:pPr>
            <a:r>
              <a:rPr lang="ru-RU" sz="2800" dirty="0" smtClean="0"/>
              <a:t>Две таинственные буквы, вызвавшие столько разнообразных догадок. Многие комментаторы поэта развили мысль, что через жизнь Пушкина ещё до ссылки прошла какая-то очень большая и серьёзная и, вместе с тем, несчастная, неразделённая любовь. Об этой любви молчат друзья и современники. Ничего не говорит открыто и сам поэт. Разгадка имени более всего занимает исследователей.</a:t>
            </a:r>
            <a:r>
              <a:rPr lang="ru-RU" sz="2800" i="1" dirty="0" smtClean="0"/>
              <a:t> </a:t>
            </a:r>
            <a:endParaRPr lang="ru-RU" sz="2800" dirty="0"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decel="50000" fill="hold">
                                          <p:stCondLst>
                                            <p:cond delay="0"/>
                                          </p:stCondLst>
                                        </p:cTn>
                                        <p:tgtEl>
                                          <p:spTgt spid="266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6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626"/>
                                        </p:tgtEl>
                                        <p:attrNameLst>
                                          <p:attrName>ppt_w</p:attrName>
                                        </p:attrNameLst>
                                      </p:cBhvr>
                                      <p:tavLst>
                                        <p:tav tm="0">
                                          <p:val>
                                            <p:strVal val="#ppt_w*.05"/>
                                          </p:val>
                                        </p:tav>
                                        <p:tav tm="100000">
                                          <p:val>
                                            <p:strVal val="#ppt_w"/>
                                          </p:val>
                                        </p:tav>
                                      </p:tavLst>
                                    </p:anim>
                                    <p:anim calcmode="lin" valueType="num">
                                      <p:cBhvr>
                                        <p:cTn id="10" dur="1000" fill="hold"/>
                                        <p:tgtEl>
                                          <p:spTgt spid="266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6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6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6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62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6627">
                                            <p:txEl>
                                              <p:pRg st="0" end="0"/>
                                            </p:txEl>
                                          </p:spTgt>
                                        </p:tgtEl>
                                        <p:attrNameLst>
                                          <p:attrName>style.visibility</p:attrName>
                                        </p:attrNameLst>
                                      </p:cBhvr>
                                      <p:to>
                                        <p:strVal val="visible"/>
                                      </p:to>
                                    </p:set>
                                    <p:animEffect transition="in" filter="diamond(in)">
                                      <p:cBhvr>
                                        <p:cTn id="19" dur="10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229600" cy="1143000"/>
          </a:xfrm>
        </p:spPr>
        <p:txBody>
          <a:bodyPr/>
          <a:lstStyle/>
          <a:p>
            <a:pPr eaLnBrk="1" hangingPunct="1"/>
            <a:r>
              <a:rPr lang="ru-RU" sz="3600" b="1" u="sng" dirty="0" smtClean="0">
                <a:solidFill>
                  <a:srgbClr val="D60093"/>
                </a:solidFill>
              </a:rPr>
              <a:t>А  БЫЛА  ЛИ  ТАЙНАЯ  ЛЮБОВЬ ?</a:t>
            </a:r>
            <a:br>
              <a:rPr lang="ru-RU" sz="3600" b="1" u="sng" dirty="0" smtClean="0">
                <a:solidFill>
                  <a:srgbClr val="D60093"/>
                </a:solidFill>
              </a:rPr>
            </a:br>
            <a:endParaRPr lang="ru-RU" sz="3600" b="1" u="sng" dirty="0" smtClean="0">
              <a:solidFill>
                <a:srgbClr val="D60093"/>
              </a:solidFill>
            </a:endParaRPr>
          </a:p>
        </p:txBody>
      </p:sp>
      <p:sp>
        <p:nvSpPr>
          <p:cNvPr id="25603" name="Rectangle 3"/>
          <p:cNvSpPr>
            <a:spLocks noGrp="1" noChangeArrowheads="1"/>
          </p:cNvSpPr>
          <p:nvPr>
            <p:ph type="body" idx="1"/>
          </p:nvPr>
        </p:nvSpPr>
        <p:spPr/>
        <p:txBody>
          <a:bodyPr/>
          <a:lstStyle/>
          <a:p>
            <a:pPr eaLnBrk="1" hangingPunct="1">
              <a:lnSpc>
                <a:spcPct val="80000"/>
              </a:lnSpc>
            </a:pPr>
            <a:r>
              <a:rPr lang="ru-RU" sz="1400" dirty="0" smtClean="0"/>
              <a:t>Среди разных гипотез о загадочной любви Пушкина парадоксальной выглядит догадка писателя Тынянова: предметом тайной и исключительной страсти поэта была … жена историографа Н.М.КАРАМЗИНА Екатерина Андреевна. Эта догадка странна хотя бы потому, что Карамзина была СТАРШЕ Пушкина на целых 19 лет! Однако по сей  день эту гипотезу никто убедительно не опроверг. По некоторым свидетельствам, Карамзина в год знакомства с Пушкиным ( 1816 год ) была красавицей,  хотя холодной и гордой. Женщина просвещенная и умная, она помогала мужу в его изысканиях по истории России. Но в реальной жизни отношение Пушкина к ней было скорее почтительным, чем страстным…</a:t>
            </a:r>
          </a:p>
          <a:p>
            <a:pPr eaLnBrk="1" hangingPunct="1">
              <a:lnSpc>
                <a:spcPct val="80000"/>
              </a:lnSpc>
            </a:pPr>
            <a:r>
              <a:rPr lang="ru-RU" sz="1400" dirty="0" smtClean="0"/>
              <a:t>    Наконец, поэтесса Лариса Васильева ( и не она первая ) убеждена, что тайной страстью гения всю жизнь была  ИМПЕРАТРИЦА Елизавета Алексеевна, жена Александра </a:t>
            </a:r>
            <a:r>
              <a:rPr lang="en-US" sz="1400" dirty="0" smtClean="0"/>
              <a:t>I</a:t>
            </a:r>
            <a:r>
              <a:rPr lang="ru-RU" sz="1400" dirty="0" smtClean="0"/>
              <a:t>. Она тоже много старше Пушкина ( ровно на 20 лет ). Но разве не сам  Александр Сергеевич утверждал, что « </a:t>
            </a:r>
            <a:r>
              <a:rPr lang="ru-RU" sz="1400" b="1" i="1" dirty="0" smtClean="0"/>
              <a:t>любви все возрасты покорны»? </a:t>
            </a:r>
            <a:r>
              <a:rPr lang="ru-RU" sz="1400" dirty="0" smtClean="0"/>
              <a:t>Поэт знал, что монархиня несчастлива в браке. Скромной, привлекательной и доброй по характеру императрице сочувствовали все придворные. Васильева уверена: «Его любовь к ней была выше обычных человеческих чувств и вместе с тем вмещала их в себе».</a:t>
            </a:r>
          </a:p>
          <a:p>
            <a:pPr eaLnBrk="1" hangingPunct="1">
              <a:lnSpc>
                <a:spcPct val="80000"/>
              </a:lnSpc>
            </a:pPr>
            <a:r>
              <a:rPr lang="ru-RU" sz="1400" dirty="0" smtClean="0"/>
              <a:t>   А вот теперь пришел момент сказать : по мнению некоторых исследователей, никакой «утаённой» любви у Пушкина  ВООБЩЕ НЕ БЫЛО!  Хотя бы потому, что в период южной ссылки Пушкин сам окружал свою личность романтической мифологией, САМ создал ЛЕГЕНДУ об этой любви. Делая легкие намеки в стихах и письмах, поэт вводил в заблуждение друзей и читателей. Ведь и </a:t>
            </a:r>
            <a:r>
              <a:rPr lang="ru-RU" sz="1400" dirty="0" err="1" smtClean="0"/>
              <a:t>дон-жуанский</a:t>
            </a:r>
            <a:r>
              <a:rPr lang="ru-RU" sz="1400" dirty="0" smtClean="0"/>
              <a:t> список создавался с хохотом и бравадой, чтобы его творец был «Вампиром именован».</a:t>
            </a:r>
          </a:p>
          <a:p>
            <a:pPr eaLnBrk="1" hangingPunct="1">
              <a:lnSpc>
                <a:spcPct val="80000"/>
              </a:lnSpc>
            </a:pPr>
            <a:r>
              <a:rPr lang="ru-RU" sz="1400" dirty="0" smtClean="0"/>
              <a:t>     Даже М.Ю.Лермонтов «</a:t>
            </a:r>
            <a:r>
              <a:rPr lang="en-US" sz="1400" dirty="0" smtClean="0"/>
              <a:t>NN</a:t>
            </a:r>
            <a:r>
              <a:rPr lang="ru-RU" sz="1400" dirty="0" smtClean="0"/>
              <a:t>, неведомую красу» воспринимал как пошлый романтический штамп: «И страшно надоело всё».  Ну что ж, каждый волен или принимать ИГРУ, предложенную нам  великим классиком русской поэзии, или отвергать её. Нам кажется, что интереснее всё же упражнять своё воображение…</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circle(in)">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diamond(in)">
                                      <p:cBhvr>
                                        <p:cTn id="12" dur="2000"/>
                                        <p:tgtEl>
                                          <p:spTgt spid="2560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diamond(in)">
                                      <p:cBhvr>
                                        <p:cTn id="15" dur="2000"/>
                                        <p:tgtEl>
                                          <p:spTgt spid="25603">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25603">
                                            <p:txEl>
                                              <p:pRg st="2" end="2"/>
                                            </p:txEl>
                                          </p:spTgt>
                                        </p:tgtEl>
                                        <p:attrNameLst>
                                          <p:attrName>style.visibility</p:attrName>
                                        </p:attrNameLst>
                                      </p:cBhvr>
                                      <p:to>
                                        <p:strVal val="visible"/>
                                      </p:to>
                                    </p:set>
                                    <p:animEffect transition="in" filter="diamond(in)">
                                      <p:cBhvr>
                                        <p:cTn id="18" dur="2000"/>
                                        <p:tgtEl>
                                          <p:spTgt spid="25603">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animEffect transition="in" filter="diamond(in)">
                                      <p:cBhvr>
                                        <p:cTn id="21" dur="2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8.jpeg"/></Relationships>
</file>

<file path=ppt/theme/_rels/them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13.xml.rels><?xml version="1.0" encoding="UTF-8" standalone="yes"?>
<Relationships xmlns="http://schemas.openxmlformats.org/package/2006/relationships"><Relationship Id="rId1" Type="http://schemas.openxmlformats.org/officeDocument/2006/relationships/image" Target="../media/image6.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17.xml.rels><?xml version="1.0" encoding="UTF-8" standalone="yes"?>
<Relationships xmlns="http://schemas.openxmlformats.org/package/2006/relationships"><Relationship Id="rId1" Type="http://schemas.openxmlformats.org/officeDocument/2006/relationships/image" Target="../media/image6.jpeg"/></Relationships>
</file>

<file path=ppt/theme/_rels/theme18.xml.rels><?xml version="1.0" encoding="UTF-8" standalone="yes"?>
<Relationships xmlns="http://schemas.openxmlformats.org/package/2006/relationships"><Relationship Id="rId1" Type="http://schemas.openxmlformats.org/officeDocument/2006/relationships/image" Target="../media/image14.jpeg"/></Relationships>
</file>

<file path=ppt/theme/_rels/theme19.xml.rels><?xml version="1.0" encoding="UTF-8" standalone="yes"?>
<Relationships xmlns="http://schemas.openxmlformats.org/package/2006/relationships"><Relationship Id="rId1" Type="http://schemas.openxmlformats.org/officeDocument/2006/relationships/image" Target="../media/image8.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3.xml><?xml version="1.0" encoding="utf-8"?>
<a:theme xmlns:a="http://schemas.openxmlformats.org/drawingml/2006/main" name="1_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4.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5.xml><?xml version="1.0" encoding="utf-8"?>
<a:theme xmlns:a="http://schemas.openxmlformats.org/drawingml/2006/main" name="1_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1_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2_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8.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2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7.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Metro</Template>
  <TotalTime>2093</TotalTime>
  <Words>2367</Words>
  <Application>Microsoft Office PowerPoint</Application>
  <PresentationFormat>Экран (4:3)</PresentationFormat>
  <Paragraphs>373</Paragraphs>
  <Slides>41</Slides>
  <Notes>3</Notes>
  <HiddenSlides>0</HiddenSlides>
  <MMClips>10</MMClips>
  <ScaleCrop>false</ScaleCrop>
  <HeadingPairs>
    <vt:vector size="4" baseType="variant">
      <vt:variant>
        <vt:lpstr>Тема</vt:lpstr>
      </vt:variant>
      <vt:variant>
        <vt:i4>21</vt:i4>
      </vt:variant>
      <vt:variant>
        <vt:lpstr>Заголовки слайдов</vt:lpstr>
      </vt:variant>
      <vt:variant>
        <vt:i4>41</vt:i4>
      </vt:variant>
    </vt:vector>
  </HeadingPairs>
  <TitlesOfParts>
    <vt:vector size="62" baseType="lpstr">
      <vt:lpstr>Оформление по умолчанию</vt:lpstr>
      <vt:lpstr>Метро</vt:lpstr>
      <vt:lpstr>Аспект</vt:lpstr>
      <vt:lpstr>Поток</vt:lpstr>
      <vt:lpstr>Бумажная</vt:lpstr>
      <vt:lpstr>Литейная</vt:lpstr>
      <vt:lpstr>Изящная</vt:lpstr>
      <vt:lpstr>Городская</vt:lpstr>
      <vt:lpstr>Солнцестояние</vt:lpstr>
      <vt:lpstr>1_Городская</vt:lpstr>
      <vt:lpstr>Официальная</vt:lpstr>
      <vt:lpstr>Трек</vt:lpstr>
      <vt:lpstr>1_Литейная</vt:lpstr>
      <vt:lpstr>1_Аспект</vt:lpstr>
      <vt:lpstr>1_Метро</vt:lpstr>
      <vt:lpstr>1_Официальная</vt:lpstr>
      <vt:lpstr>2_Литейная</vt:lpstr>
      <vt:lpstr>Апекс</vt:lpstr>
      <vt:lpstr>2_Городская</vt:lpstr>
      <vt:lpstr>Тема Office</vt:lpstr>
      <vt:lpstr>1_Поток</vt:lpstr>
      <vt:lpstr>«Женщины в жизни и творчестве А.С.Пушкина»</vt:lpstr>
      <vt:lpstr>Презентация PowerPoint</vt:lpstr>
      <vt:lpstr>Как появился Дон-Жуанский список?</vt:lpstr>
      <vt:lpstr>Презентация PowerPoint</vt:lpstr>
      <vt:lpstr>ЗАПИСЬ В АЛЬБОМЕ УШАКОВЫХ </vt:lpstr>
      <vt:lpstr>ДОН-ЖУАНСКИЙ СПИСОК – САЛОННАЯ ШУТКА?</vt:lpstr>
      <vt:lpstr>"О милая, повсюду ты со мной..."  </vt:lpstr>
      <vt:lpstr>NN — «утаенная любовь» Пушкина </vt:lpstr>
      <vt:lpstr>А  БЫЛА  ЛИ  ТАЙНАЯ  ЛЮБОВЬ ? </vt:lpstr>
      <vt:lpstr>Екатерина Андреевна Карамзина</vt:lpstr>
      <vt:lpstr>Калипсо Полихрони</vt:lpstr>
      <vt:lpstr>Амалия Ризнич</vt:lpstr>
      <vt:lpstr>«Ночь»  1823</vt:lpstr>
      <vt:lpstr>"Я вас узнал, о мой оракул!..»        </vt:lpstr>
      <vt:lpstr>Она должна была стать женой поэта, и судьба Пушкина могла быть совсем иной… </vt:lpstr>
      <vt:lpstr>                                                                                                                                                                                                          "Она мила - скажу меж нами..."                                                                                                                                                                                                               Анна Алексеевна Оленина</vt:lpstr>
      <vt:lpstr>«Её глаза» (1828г)</vt:lpstr>
      <vt:lpstr>«Ты и вы»  1828</vt:lpstr>
      <vt:lpstr>Софья Станиславовна Потоцкая - Киселева </vt:lpstr>
      <vt:lpstr>Презентация PowerPoint</vt:lpstr>
      <vt:lpstr>Презентация PowerPoint</vt:lpstr>
      <vt:lpstr>Презентация PowerPoint</vt:lpstr>
      <vt:lpstr>«Всё в жертву памяти твоей...« Елизавета Ксаверьевна Воронцова (1792-1880)</vt:lpstr>
      <vt:lpstr>« Храни меня, мой талисман»</vt:lpstr>
      <vt:lpstr>        « Сожжённое письмо»   1825</vt:lpstr>
      <vt:lpstr>Елена Николаевна Раевская</vt:lpstr>
      <vt:lpstr>Завадовская Елена Михайловна   ПУШКИН  БЛАГОГОВЕЛ  ПЕРЕД  КРАСАВИЦЕЙ…</vt:lpstr>
      <vt:lpstr> Каролина Собаньская</vt:lpstr>
      <vt:lpstr>« Что в имени тебе  моём?»</vt:lpstr>
      <vt:lpstr>Натали Гончарова</vt:lpstr>
      <vt:lpstr>Презентация PowerPoint</vt:lpstr>
      <vt:lpstr>Презентация PowerPoint</vt:lpstr>
      <vt:lpstr>Презентация PowerPoint</vt:lpstr>
      <vt:lpstr> МАДОННА </vt:lpstr>
      <vt:lpstr>Пульхерия Варфоломей</vt:lpstr>
      <vt:lpstr>ЖИЗНЬ, ПОЛНАЯ ТАЙНЫ.  «Принцесса ночи» Евдокия Ивановна Голицына</vt:lpstr>
      <vt:lpstr>    Наталья Викторовна Кочубей</vt:lpstr>
      <vt:lpstr>Елизавета Михайловна Хитрово (1783-1839) </vt:lpstr>
      <vt:lpstr>                                                                                                                                                                                 Мария Николаевна Раевская - Волконская                                                                                                                                                                                                                       </vt:lpstr>
      <vt:lpstr>Александра Ивановна Осипова</vt:lpstr>
      <vt:lpstr>Елизавета Николаевна Ушакова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frrr</dc:creator>
  <cp:lastModifiedBy>Tatyana</cp:lastModifiedBy>
  <cp:revision>164</cp:revision>
  <cp:lastPrinted>1601-01-01T00:00:00Z</cp:lastPrinted>
  <dcterms:created xsi:type="dcterms:W3CDTF">1601-01-01T00:00:00Z</dcterms:created>
  <dcterms:modified xsi:type="dcterms:W3CDTF">2019-06-23T07:55:34Z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