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61" r:id="rId5"/>
    <p:sldId id="264" r:id="rId6"/>
    <p:sldId id="265" r:id="rId7"/>
    <p:sldId id="263" r:id="rId8"/>
    <p:sldId id="262" r:id="rId9"/>
    <p:sldId id="282" r:id="rId10"/>
    <p:sldId id="266" r:id="rId11"/>
    <p:sldId id="269" r:id="rId12"/>
    <p:sldId id="270" r:id="rId13"/>
    <p:sldId id="267" r:id="rId14"/>
    <p:sldId id="268" r:id="rId15"/>
    <p:sldId id="280" r:id="rId16"/>
    <p:sldId id="271" r:id="rId17"/>
    <p:sldId id="272" r:id="rId18"/>
    <p:sldId id="281" r:id="rId19"/>
    <p:sldId id="273" r:id="rId20"/>
    <p:sldId id="276" r:id="rId21"/>
    <p:sldId id="277" r:id="rId22"/>
    <p:sldId id="278" r:id="rId23"/>
    <p:sldId id="275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800"/>
    <a:srgbClr val="33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>
      <p:cViewPr varScale="1">
        <p:scale>
          <a:sx n="99" d="100"/>
          <a:sy n="99" d="100"/>
        </p:scale>
        <p:origin x="-32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FBD08-17DC-4A55-8B32-E3370A093E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A48CC-EFAE-494A-BF60-03F4224C3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7.wma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openxmlformats.org/officeDocument/2006/relationships/audio" Target="../media/media6.wma"/><Relationship Id="rId6" Type="http://schemas.microsoft.com/office/2007/relationships/media" Target="../media/media6.wma"/><Relationship Id="rId5" Type="http://schemas.openxmlformats.org/officeDocument/2006/relationships/image" Target="../media/image16.jpeg"/><Relationship Id="rId4" Type="http://schemas.openxmlformats.org/officeDocument/2006/relationships/hyperlink" Target="http://artnow.ru/img/208000/208790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5.afisha.net/Afisha7Files/UGPhotos/090528145828/091216200043/p_F.jpg?v=3632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wma"/><Relationship Id="rId6" Type="http://schemas.microsoft.com/office/2007/relationships/media" Target="../media/media8.wma"/><Relationship Id="rId5" Type="http://schemas.openxmlformats.org/officeDocument/2006/relationships/image" Target="../media/image22.jpeg"/><Relationship Id="rId4" Type="http://schemas.openxmlformats.org/officeDocument/2006/relationships/hyperlink" Target="http://img0.liveinternet.ru/images/attach/b/2/25/9/25009524_1210843677_Vladimir_Pervuninskiy__Pod_zvuki_val_sa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cs10853.vkontakte.ru/u6531749/-14/x_d5ee95f3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10.wma"/><Relationship Id="rId3" Type="http://schemas.openxmlformats.org/officeDocument/2006/relationships/hyperlink" Target="http://mdou122.narod.ru/images/bolezn_kukli.gif" TargetMode="Externa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wma"/><Relationship Id="rId6" Type="http://schemas.openxmlformats.org/officeDocument/2006/relationships/image" Target="../media/image26.jpeg"/><Relationship Id="rId5" Type="http://schemas.openxmlformats.org/officeDocument/2006/relationships/hyperlink" Target="http://www.proza.ru/pics/2009/03/29/208.jpg" TargetMode="External"/><Relationship Id="rId4" Type="http://schemas.openxmlformats.org/officeDocument/2006/relationships/image" Target="../media/image25.gif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wma"/><Relationship Id="rId6" Type="http://schemas.openxmlformats.org/officeDocument/2006/relationships/image" Target="../media/image10.png"/><Relationship Id="rId5" Type="http://schemas.microsoft.com/office/2007/relationships/media" Target="../media/media11.wma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savepic.org/1911293.jpg" TargetMode="External"/><Relationship Id="rId7" Type="http://schemas.microsoft.com/office/2007/relationships/media" Target="../media/media12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mp3"/><Relationship Id="rId6" Type="http://schemas.openxmlformats.org/officeDocument/2006/relationships/image" Target="../media/image32.jpeg"/><Relationship Id="rId5" Type="http://schemas.openxmlformats.org/officeDocument/2006/relationships/hyperlink" Target="http://s43.radikal.ru/i100/1105/97/672000b725cft.jpg" TargetMode="Externa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g1.liveinternet.ru/images/attach/c/0/44/113/44113983_Baba_YAga.jpg" TargetMode="Externa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wma"/><Relationship Id="rId6" Type="http://schemas.microsoft.com/office/2007/relationships/media" Target="../media/media13.wma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i066.radikal.ru/0906/10/155ce41505c7.jpg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3.jpeg"/><Relationship Id="rId2" Type="http://schemas.openxmlformats.org/officeDocument/2006/relationships/hyperlink" Target="http://savepic.net/206145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1.liveinternet.ru/images/attach/c/0/44/113/44113983_Baba_YAga.jpg" TargetMode="External"/><Relationship Id="rId11" Type="http://schemas.openxmlformats.org/officeDocument/2006/relationships/image" Target="../media/image38.jpeg"/><Relationship Id="rId5" Type="http://schemas.openxmlformats.org/officeDocument/2006/relationships/image" Target="../media/image36.png"/><Relationship Id="rId10" Type="http://schemas.openxmlformats.org/officeDocument/2006/relationships/hyperlink" Target="http://s43.radikal.ru/i099/1004/5d/b33a4fb23eb1.jpg" TargetMode="External"/><Relationship Id="rId4" Type="http://schemas.openxmlformats.org/officeDocument/2006/relationships/hyperlink" Target="http://www.tunnel.ru/i/16/1300043238878078.png" TargetMode="External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tatic.kinokopilka.tv/system/images/screenshots/images/000/070/426/70426_origina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://www.vitanova.ru/images/books/book2855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://equator.avenue.com.ua/uploads/posts/2011-04/1301983348_rrssryeryor-rrsrrr-www.kinokopilka.tv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hrono.info/text/2011/svetl_chayk.jp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chtivo.ru/getpic3d/16775388/350/65582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equator.avenue.com.ua/uploads/posts/2011-04/1301983348_rrssryeryor-rrsrrr-www.kinokopilka.tv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tanova.ru/images/books/book2855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ma"/><Relationship Id="rId6" Type="http://schemas.openxmlformats.org/officeDocument/2006/relationships/image" Target="../media/image10.png"/><Relationship Id="rId5" Type="http://schemas.microsoft.com/office/2007/relationships/media" Target="../media/media1.wma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microsoft.com/office/2007/relationships/media" Target="../media/media3.wma"/><Relationship Id="rId2" Type="http://schemas.openxmlformats.org/officeDocument/2006/relationships/audio" Target="../media/media3.wma"/><Relationship Id="rId1" Type="http://schemas.openxmlformats.org/officeDocument/2006/relationships/audio" Target="../media/media2.wma"/><Relationship Id="rId6" Type="http://schemas.openxmlformats.org/officeDocument/2006/relationships/image" Target="../media/image10.png"/><Relationship Id="rId5" Type="http://schemas.microsoft.com/office/2007/relationships/media" Target="../media/media2.wma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4.wma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5.wma"/><Relationship Id="rId1" Type="http://schemas.openxmlformats.org/officeDocument/2006/relationships/audio" Target="../media/media4.wma"/><Relationship Id="rId6" Type="http://schemas.openxmlformats.org/officeDocument/2006/relationships/hyperlink" Target="http://www.ljplus.ru/img4/k/o/kozzza_illustr/soldatik_02a.jpg" TargetMode="External"/><Relationship Id="rId5" Type="http://schemas.openxmlformats.org/officeDocument/2006/relationships/image" Target="../media/image13.jpeg"/><Relationship Id="rId10" Type="http://schemas.microsoft.com/office/2007/relationships/media" Target="../media/media5.wma"/><Relationship Id="rId4" Type="http://schemas.openxmlformats.org/officeDocument/2006/relationships/hyperlink" Target="http://s40.radikal.ru/i088/0904/1e/a8f75cd5cd78.jpg" TargetMode="Externa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рина\Презентации\шаблоны для презентаций\getImage.jpeg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62218" cy="51435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0" y="785800"/>
            <a:ext cx="4357718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Пётр Ильич </a:t>
            </a:r>
            <a:endParaRPr lang="en-US" sz="4800" b="1" dirty="0" smtClean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48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Чайковский</a:t>
            </a:r>
            <a:endParaRPr lang="en-US" sz="4800" b="1" dirty="0" smtClean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1840-1893</a:t>
            </a:r>
          </a:p>
          <a:p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artnow.ru/img/208000/208790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41807"/>
          <a:stretch/>
        </p:blipFill>
        <p:spPr bwMode="auto">
          <a:xfrm>
            <a:off x="323528" y="267494"/>
            <a:ext cx="3357586" cy="3096344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786314" y="-36337"/>
            <a:ext cx="314324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Загадка: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Они в коробочке лежат,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Но если их достать-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Построятся за рядом ряд,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Пойдут маршировать.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 каждый с новеньким ружьем,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Похожи словно братики,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Кто скажет, как мы их зовем?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018370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Деревянные солдатики!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214942" y="3439701"/>
            <a:ext cx="30718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Деревянные солдатики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Маршируют до зари,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Из всей математики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Знают только "1-2-3"!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01Марш деревянных солдатиков 1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786314" y="4596237"/>
            <a:ext cx="487363" cy="487363"/>
          </a:xfrm>
          <a:prstGeom prst="rect">
            <a:avLst/>
          </a:prstGeom>
        </p:spPr>
      </p:pic>
      <p:pic>
        <p:nvPicPr>
          <p:cNvPr id="3" name="02 Марш деревянных солдатиков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978225" y="45962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50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50"/>
                            </p:stCondLst>
                            <p:childTnLst>
                              <p:par>
                                <p:cTn id="4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600"/>
                            </p:stCondLst>
                            <p:childTnLst>
                              <p:par>
                                <p:cTn id="5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tmFilter="0,0; .5, 1; 1, 1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300"/>
                            </p:stCondLst>
                            <p:childTnLst>
                              <p:par>
                                <p:cTn id="8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tmFilter="0,0; .5, 1; 1, 1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800"/>
                            </p:stCondLst>
                            <p:childTnLst>
                              <p:par>
                                <p:cTn id="8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tmFilter="0,0; .5, 1; 1, 1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300"/>
                            </p:stCondLst>
                            <p:childTnLst>
                              <p:par>
                                <p:cTn id="9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tmFilter="0,0; .5, 1; 1, 1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55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festival.1september.ru/articles/508281/img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2859"/>
            <a:ext cx="3710202" cy="18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Картинка 3 из 28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2285998"/>
            <a:ext cx="3643338" cy="2683053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211960" y="1979351"/>
            <a:ext cx="478919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</a:rPr>
              <a:t>Так начинается сказка о «Стойком оловянном солдатике». А у Боба солдатики были деревянные. Но подумаешь, какая разница. Эти тоже были красивые, бравые и они так же умели ходить, четко выстукивая своими деревянными ножками, как барабанными палочками. Раз-два! Раз-два! Очень легко и уверенно идут солдатики. Музыка весело, как будто с удовольствием, подыгрывает им. Не беда, что они только деревянные, легче чем те, что в сказке. Они такие же смелые, они также пойдут в огонь ради красавицы-балерины или куклы, только сгореть им легче... Ведь они деревянные. Марш у них легкий—идут-то маленькие, бра­вые деревянные солдатики.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42858"/>
            <a:ext cx="47149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333300"/>
                </a:solidFill>
                <a:latin typeface="Comic Sans MS" pitchFamily="66" charset="0"/>
                <a:ea typeface="Times New Roman" pitchFamily="18" charset="0"/>
              </a:rPr>
              <a:t>«Жили-были 25 оловянных солдатиков. Все они родились от одной матери — старой оловянной ложки, — а значит приходились друг другу родными братьями. Были они красавцы писаные, мундир синий с красным, ружье на плече, взгляд устремлен вперед»... </a:t>
            </a:r>
          </a:p>
        </p:txBody>
      </p:sp>
      <p:pic>
        <p:nvPicPr>
          <p:cNvPr id="4098" name="Picture 2" descr="F:\Ирина\Презентации\Доделать\Детский альбом. П.И.Чайковский\imgh1403579.png"/>
          <p:cNvPicPr>
            <a:picLocks noChangeAspect="1" noChangeArrowheads="1"/>
          </p:cNvPicPr>
          <p:nvPr/>
        </p:nvPicPr>
        <p:blipFill>
          <a:blip r:embed="rId5" cstate="print"/>
          <a:srcRect l="5901" t="3762" r="4326" b="6074"/>
          <a:stretch>
            <a:fillRect/>
          </a:stretch>
        </p:blipFill>
        <p:spPr bwMode="auto">
          <a:xfrm>
            <a:off x="4920962" y="2211710"/>
            <a:ext cx="3999213" cy="2736304"/>
          </a:xfrm>
          <a:prstGeom prst="rect">
            <a:avLst/>
          </a:prstGeom>
          <a:noFill/>
        </p:spPr>
      </p:pic>
      <p:pic>
        <p:nvPicPr>
          <p:cNvPr id="4099" name="Picture 3" descr="F:\Ирина\Презентации\Доделать\Детский альбом. П.И.Чайковский\lesson-shostakovich-marsh.jpg"/>
          <p:cNvPicPr>
            <a:picLocks noChangeAspect="1" noChangeArrowheads="1"/>
          </p:cNvPicPr>
          <p:nvPr/>
        </p:nvPicPr>
        <p:blipFill>
          <a:blip r:embed="rId6" cstate="print"/>
          <a:srcRect l="9681" t="4641" r="38660" b="4641"/>
          <a:stretch>
            <a:fillRect/>
          </a:stretch>
        </p:blipFill>
        <p:spPr bwMode="auto">
          <a:xfrm>
            <a:off x="107505" y="123478"/>
            <a:ext cx="4104455" cy="48368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3847500"/>
            <a:ext cx="5112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9790" tIns="180918" rIns="358662" bIns="2697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Да, да именно танцам. Настоящий офицер должен был уметь танцевать. Ведь Вальсы, Мазурки, Польки -танцы, которые звучали на балах.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7649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39702"/>
            <a:ext cx="4021665" cy="2857358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1212601"/>
            <a:ext cx="544914" cy="1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69790" tIns="180918" rIns="26979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2" descr="http://img0.liveinternet.ru/images/attach/b/2/25/9/25009524_1210843677_Vladimir_Pervuninskiy__Pod_zvuki_val_s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8"/>
            <a:ext cx="4781550" cy="34370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92080" y="195486"/>
            <a:ext cx="370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Но настоящий солдат должен уметь не только маршировать. Когда-то в  профессиональное обучение военного, входило и обучение танцам. </a:t>
            </a:r>
            <a:endParaRPr lang="ru-RU" dirty="0"/>
          </a:p>
        </p:txBody>
      </p:sp>
      <p:pic>
        <p:nvPicPr>
          <p:cNvPr id="2" name="18 Вальс 18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572396" y="442913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cs10853.vkontakte.ru/u6531749/-14/x_d5ee95f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3477"/>
            <a:ext cx="8712968" cy="489161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F:\Ирина\Презентации\Доделать\Детский альбом. П.И.Чайковский\уже\4255570_9744fb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08" y="190554"/>
            <a:ext cx="8784976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-51443"/>
            <a:ext cx="564357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Играя, дети выдумывают самые невероятные истории. Глядя на них, свою историю придумал, и Петр Ильич и рассказал ее детям, да не просто рассказал. Уместилась это история в несколько пьес, которые дети и услышали.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Первая история рассказывала о девочке Сашеньке, которая очень любила играть со своей куклой. Но вдруг кукла заболела. Кукла лежит в кроватке, жалуется. Просит пить.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5122" name="Picture 2" descr="http://mdou122.narod.ru/images/bolezn_kukli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2285998"/>
            <a:ext cx="4549495" cy="2857502"/>
          </a:xfrm>
          <a:prstGeom prst="rect">
            <a:avLst/>
          </a:prstGeom>
          <a:noFill/>
        </p:spPr>
      </p:pic>
      <p:pic>
        <p:nvPicPr>
          <p:cNvPr id="5124" name="Picture 4" descr="http://www.proza.ru/pics/2009/03/29/208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2783" y="142858"/>
            <a:ext cx="3971217" cy="364331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436096" y="3641418"/>
            <a:ext cx="31683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Тихо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тихо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тишина -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Кукла бедная больна.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Кукла бедная больна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Просит музыки она.</a:t>
            </a:r>
          </a:p>
          <a:p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Дайте, что ей нравится,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И она поправится. </a:t>
            </a:r>
          </a:p>
          <a:p>
            <a:r>
              <a:rPr lang="ru-RU" i="1" dirty="0" smtClean="0"/>
              <a:t> </a:t>
            </a:r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F:\Ирина\Презентации\Доделать\Детский альбом. П.И.Чайковский\Болезнь куклы.jpg"/>
          <p:cNvPicPr>
            <a:picLocks noChangeAspect="1" noChangeArrowheads="1"/>
          </p:cNvPicPr>
          <p:nvPr/>
        </p:nvPicPr>
        <p:blipFill>
          <a:blip r:embed="rId7" cstate="print"/>
          <a:srcRect l="2126" t="1545" r="2185" b="2666"/>
          <a:stretch>
            <a:fillRect/>
          </a:stretch>
        </p:blipFill>
        <p:spPr bwMode="auto">
          <a:xfrm>
            <a:off x="5508104" y="267494"/>
            <a:ext cx="3240360" cy="4752528"/>
          </a:xfrm>
          <a:prstGeom prst="rect">
            <a:avLst/>
          </a:prstGeom>
          <a:noFill/>
        </p:spPr>
      </p:pic>
      <p:pic>
        <p:nvPicPr>
          <p:cNvPr id="3" name="08 Болезнь куклы 8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95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502800"/>
                </a:solidFill>
                <a:latin typeface="Comic Sans MS" pitchFamily="66" charset="0"/>
              </a:rPr>
              <a:t>К ней вызывают доктора, но ничего не помогает. Доктор говорит ,что нужно купить другую куклу.</a:t>
            </a:r>
            <a:endParaRPr lang="ru-RU" dirty="0">
              <a:solidFill>
                <a:srgbClr val="5028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F:\Ирина\Презентации\Доделать\Детский альбом. П.И.Чайковский\full_DEqBJHj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16602"/>
            <a:ext cx="5346031" cy="3744416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724128" y="128995"/>
            <a:ext cx="316835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 вот, однажды, в гости пришёл папин друг.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 руках у него была какая-то коробка.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 Это тебе, Сашенька! – сказал он.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-Что же там такое, -сгорая от любопытства, думала Сашенька.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Знакомый развязал ленточку, открыл крышку и протянул коробку девочке…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Ирина\Презентации\Доделать\Детский альбом. П.И.Чайковский\Новая кук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5486"/>
            <a:ext cx="3528392" cy="4757174"/>
          </a:xfrm>
          <a:prstGeom prst="rect">
            <a:avLst/>
          </a:prstGeom>
          <a:noFill/>
        </p:spPr>
      </p:pic>
      <p:pic>
        <p:nvPicPr>
          <p:cNvPr id="6148" name="Picture 4" descr="F:\Ирина\Презентации\Доделать\Детский альбом. П.И.Чайковский\уже\cia1461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7494"/>
            <a:ext cx="3672408" cy="4637580"/>
          </a:xfrm>
          <a:prstGeom prst="rect">
            <a:avLst/>
          </a:prstGeom>
          <a:noFill/>
        </p:spPr>
      </p:pic>
      <p:pic>
        <p:nvPicPr>
          <p:cNvPr id="2" name="10 Новая кукла  10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savepic.org/191129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3478"/>
            <a:ext cx="5904657" cy="482453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868144" y="267494"/>
            <a:ext cx="30243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День завершён. Оставлены куклы и солдатики. Закончены воспоминания о дальних странах. Наступает вечер. Дети отправляются в спальню. И уже в своих кроватках слушают нянину сказку. Про путешествия Ивана –Царевича, Бабу Ягу и Кощея Бессмертного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5028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Про Василису прекрасную. И так сладко засыпать под баюкающий голос старой нянюшки и тихий стук её спиц.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5028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0724" name="Picture 4" descr="http://s43.radikal.ru/i100/1105/97/672000b725cf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95486"/>
            <a:ext cx="8784976" cy="4752528"/>
          </a:xfrm>
          <a:prstGeom prst="rect">
            <a:avLst/>
          </a:prstGeom>
          <a:noFill/>
        </p:spPr>
      </p:pic>
      <p:pic>
        <p:nvPicPr>
          <p:cNvPr id="2" name="Нянина сказка.Tchaik_DetskyAlbom_Pletnev_1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54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Все ребята любят не только играть, но и слушать сказки. В том числе, конечно же, сказки про Бабу Ягу. 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04248" y="627534"/>
            <a:ext cx="19797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Живет она в дремучем лесу, среди больших деревьев и сухих пней, в избушке на курьих ножках. Рядом с ней верные слуги: совы, старый ворон, дикие гуси-лебеди. Летает она на метле и в ступе.</a:t>
            </a:r>
            <a:endParaRPr lang="ru-RU" dirty="0"/>
          </a:p>
        </p:txBody>
      </p:sp>
      <p:pic>
        <p:nvPicPr>
          <p:cNvPr id="4" name="Picture 2" descr="http://img1.liveinternet.ru/images/attach/c/0/44/113/44113983_Baba_YAg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119" y="821372"/>
            <a:ext cx="5879178" cy="422793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F:\Ирина\Презентации\Доделать\Детский альбом. П.И.Чайковский\babaia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0"/>
            <a:ext cx="9073008" cy="5143500"/>
          </a:xfrm>
          <a:prstGeom prst="rect">
            <a:avLst/>
          </a:prstGeom>
          <a:noFill/>
        </p:spPr>
      </p:pic>
      <p:pic>
        <p:nvPicPr>
          <p:cNvPr id="6" name="13 Баба Яга 1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696007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 descr="http://savepic.net/206145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7918" y="0"/>
            <a:ext cx="9469724" cy="51435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6" descr="http://www.tunnel.ru/i/16/1300043238878078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627534"/>
            <a:ext cx="3619500" cy="2857500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0/44/113/44113983_Baba_YAg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142858"/>
            <a:ext cx="7152324" cy="51435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4" descr="http://i066.radikal.ru/0906/10/155ce41505c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0"/>
            <a:ext cx="5843504" cy="536086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Picture 8" descr="http://s43.radikal.ru/i099/1004/5d/b33a4fb23eb1.jpg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t="2796" b="11323"/>
          <a:stretch/>
        </p:blipFill>
        <p:spPr bwMode="auto">
          <a:xfrm>
            <a:off x="1511372" y="-236562"/>
            <a:ext cx="6171144" cy="53800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ic.kinokopilka.tv/system/images/screenshots/images/000/070/426/70426_original.jpg">
            <a:hlinkClick r:id="rId2" tgtFrame="_blank"/>
          </p:cNvPr>
          <p:cNvPicPr/>
          <p:nvPr/>
        </p:nvPicPr>
        <p:blipFill>
          <a:blip r:embed="rId3" cstate="print"/>
          <a:srcRect l="7089" r="3591"/>
          <a:stretch>
            <a:fillRect/>
          </a:stretch>
        </p:blipFill>
        <p:spPr bwMode="auto">
          <a:xfrm>
            <a:off x="0" y="0"/>
            <a:ext cx="500066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et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5439" y="0"/>
            <a:ext cx="4308561" cy="5143500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07139"/>
            <a:ext cx="38576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Сочинение "Детского альбома" - первое обращение композитора к детской теме. Позже последует цикл Детских песен ор.54, балет "Щелкунчик". Поводом к обращению к музыке для детей послужили также жизненные обстоятельства композитора в 1877-1878 годах, и, прежде всего, общение с детьми в семье сестры А.И.Давыдовой в Каменке в момент сильнейших душевных переживаний, вызванных женитьбой.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143122"/>
            <a:ext cx="4610124" cy="281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071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Непосредственно созданию "Детского альбома" предшествовало длительное общение с Колей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Конради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глухонемым воспитанником М.И.Чайковского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4678" y="2196701"/>
            <a:ext cx="57864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начале работы над "Детским альбомом" известно из письма композитора от 30 апреля 1878 года. Чайковский, находясь в Каменке, в семье Давыдовых, написал П.И.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Юргенсону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"Завтра примусь я за сборник миниатюрных пьес для детей. Я давно уже подумывал о том, что не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шало бы содействовать по мере сил к обогащению дет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ской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музыкальной литературы, которая очень небогата. Я хочу сделать целый ряд маленьких отрывков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безуслов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ной легкости и с заманчивыми для детей заглавиями как у Шумана."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Картинка 96 из 3091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80"/>
            <a:ext cx="2619375" cy="2857500"/>
          </a:xfrm>
          <a:prstGeom prst="rect">
            <a:avLst/>
          </a:prstGeom>
          <a:noFill/>
        </p:spPr>
      </p:pic>
      <p:pic>
        <p:nvPicPr>
          <p:cNvPr id="27652" name="Picture 4" descr="Картинка 37 из 289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1" y="321453"/>
            <a:ext cx="1643055" cy="17295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60718"/>
            <a:ext cx="45720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 ноября из Флоренции он писал Н.Ф.фон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Мекк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"Альбом этот я посвятил моему племяннику Володе, который страстно любит музыку и обещает быть музыкантом". Еще позже 12 1878 года из Флоренции он писал Л.В.Давыдову, мужу своей сестры: "Скажи Бобику, что напечатаны ноты с картиночками, что ноты сочинил дядя Петя, и что на них написано: посвящается Володе Давыдову. Он, глупенький, и не поймет, что значит посвящается! А я напишу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Юргенсону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чтобы послал в Каменку экземпляр. Меня только немало смущает, что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Митюк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пожалуй, обидится немножко. Но, согласись сам, можно ли ему посвящать музыкальные сочинения, когда он прямо говорит, что музыку не любит? А Бобику, хоть ради его неподражаемо прелестной фигурки, когда он играет, смотрит в ноты и считает, - можно целые симфонии посвящать".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Картинка 71 из 376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589346"/>
            <a:ext cx="2724150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357172"/>
            <a:ext cx="857256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ПЬЕСЫ ДЛЯ ФОРТЕПИАНО, ОР.39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Посвящен любимому племяннику композитора В.Л.Давыдову.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Состав: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1. Утренняя молитва; 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2. Зимнее утро;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 Мама;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4. Игра в лошадки;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5. Марш деревянных солдатиков;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6. Болезнь куклы;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7. Похороны куклы;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8. Вальс;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9. Новая кукла;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10. Мазурка;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11. Русская песня;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12. Мужик на гармонике играет;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13. Камаринская;</a:t>
            </a:r>
            <a:r>
              <a:rPr kumimoji="0" lang="ru-RU" sz="18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8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sz="18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1934" y="117871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Полька;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 Итальянская песенка;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16. Старинная французская песенка;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17. Немецкая песенка;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18. Неаполитанская песенка;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19. Нянина сказка;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20. Баба Яга;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21. Сладкая греза;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22. Песня жаворонка;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23. Шарманщик поет;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24. В церкви.</a:t>
            </a:r>
          </a:p>
        </p:txBody>
      </p:sp>
      <p:pic>
        <p:nvPicPr>
          <p:cNvPr id="25604" name="Picture 4" descr="Картинка 2 из 289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053956"/>
            <a:ext cx="2476494" cy="18573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Картинка 37 из 289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57172"/>
            <a:ext cx="3255206" cy="42148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538156"/>
            <a:ext cx="892971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1. Утренняя молитва; 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2. Зимнее утро;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 Мама;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4. Игра в лошадки;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5. Марш деревянных солдатиков;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6. Болезнь куклы;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7. Похороны куклы;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8. Вальс;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9. Новая кукла;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10. Мазурка;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11. Русская песня;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12. Мужик на гармонике играет;</a:t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13. Камаринская;</a:t>
            </a:r>
            <a:r>
              <a:rPr kumimoji="0" lang="en-US" sz="16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6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sz="16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4678" y="1571618"/>
            <a:ext cx="32861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Полька;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 Итальянская песенка;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16. Старинная французская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песенка;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17. Немецкая песенка;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18. Неаполитанская песенка;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19. Нянина сказка;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20. Баба Яга;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21. Сладкая греза;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22. Песня жаворонка;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23. Шарманщик поет;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24. В церкви.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2142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ПЬЕСЫ ДЛЯ ФОРТЕПИАНО, ОР.39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 любимому племяннику композитора В.Л.Давыдову.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uz-urok.ru/albom_chaikovskogo/chayko364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37624">
            <a:off x="285720" y="642924"/>
            <a:ext cx="4762500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5143504" y="375032"/>
            <a:ext cx="3857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00"/>
                </a:solidFill>
                <a:latin typeface="Comic Sans MS" pitchFamily="66" charset="0"/>
                <a:cs typeface="Times New Roman" pitchFamily="18" charset="0"/>
              </a:rPr>
              <a:t>Однажды  П.И. Чайковский приехал в имение своей сестры Александры Ильиничны Давыдовой</a:t>
            </a:r>
          </a:p>
        </p:txBody>
      </p:sp>
      <p:pic>
        <p:nvPicPr>
          <p:cNvPr id="5" name="Рисунок 4" descr="http://www.muz-urok.ru/albom_chaikovskogo/chayko632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5" y="1607337"/>
            <a:ext cx="3386143" cy="330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nvex"/>
          </a:sp3d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chaikov.ru/images/davyd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38"/>
            <a:ext cx="3643338" cy="46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Прямоугольник 2"/>
          <p:cNvSpPr/>
          <p:nvPr/>
        </p:nvSpPr>
        <p:spPr>
          <a:xfrm>
            <a:off x="4286248" y="321469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69875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 Пётра Ильича был любимый племянник, Володя Давыдов, по прозвищу Боб. Ему он и посвятил  "Детский альбом", заполненный милыми сердцу, необычайно забавными и занятными пьесами.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  <a:cs typeface="Times New Roman" pitchFamily="18" charset="0"/>
            </a:endParaRPr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-184418"/>
            <a:ext cx="4357718" cy="239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9790" tIns="180918" rIns="26979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Бом, бом, бом, бом!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Открывается альбом.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Не простой, 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музыкальный,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Сочиненный для ребят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Много, много лет назад.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 descr="Картинка 96 из 3091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-142894"/>
            <a:ext cx="4265607" cy="478632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724635"/>
            <a:ext cx="500062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333300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Тихо –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тихо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сядем рядом -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Входит музыка в наш дом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 удивительном наряде,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Разноцветном, расписном.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1" u="sng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Вместе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 музыкой хорошей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 нам приходит волшебство.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Осторожней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, осторожней-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</a:rPr>
              <a:t>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</a:rPr>
              <a:t>Не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</a:rPr>
              <a:t>спугнуть бы нам его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</a:rPr>
              <a:t> </a:t>
            </a:r>
          </a:p>
        </p:txBody>
      </p:sp>
      <p:pic>
        <p:nvPicPr>
          <p:cNvPr id="2" name="05 Сладкая грёза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5" grpId="0"/>
      <p:bldP spid="10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915566"/>
            <a:ext cx="3714776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571" y="123478"/>
            <a:ext cx="2625426" cy="346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9790" tIns="180918" rIns="26979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Пётр Ильич любил участвовать в домашних вечерах семьи Давыдовых, здесь он чувствовал себя свободно и непринуждённо. В письмах, написанных за несколько дней до начала сочинения "Детского альбома",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79512" y="4155926"/>
            <a:ext cx="5786446" cy="87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9790" tIns="180918" rIns="26979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333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Полька из "Детского альбома» воссоздаёт атмосферу домашнего праздника.  </a:t>
            </a:r>
            <a:endParaRPr lang="ru-RU" sz="1400" dirty="0" smtClean="0">
              <a:solidFill>
                <a:srgbClr val="333300"/>
              </a:solidFill>
              <a:latin typeface="Comic Sans MS" pitchFamily="66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«Полька»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  <a:ea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3701040"/>
            <a:ext cx="30980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u="sng" dirty="0" smtClean="0">
                <a:solidFill>
                  <a:srgbClr val="3333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Ребёнок.</a:t>
            </a:r>
            <a:endParaRPr lang="ru-RU" sz="1400" dirty="0" smtClean="0">
              <a:solidFill>
                <a:srgbClr val="333300"/>
              </a:solidFill>
              <a:latin typeface="Comic Sans MS" pitchFamily="66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333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Вот и Полька зазвучала!</a:t>
            </a:r>
            <a:endParaRPr lang="ru-RU" sz="1400" dirty="0" smtClean="0">
              <a:solidFill>
                <a:srgbClr val="333300"/>
              </a:solidFill>
              <a:latin typeface="Comic Sans MS" pitchFamily="66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333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Полька - танец хоть куда!</a:t>
            </a:r>
            <a:endParaRPr lang="ru-RU" sz="1400" dirty="0" smtClean="0">
              <a:solidFill>
                <a:srgbClr val="333300"/>
              </a:solidFill>
              <a:latin typeface="Comic Sans MS" pitchFamily="66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333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Задорный, лёгкий и весёлый,</a:t>
            </a:r>
            <a:endParaRPr lang="ru-RU" sz="1400" dirty="0" smtClean="0">
              <a:solidFill>
                <a:srgbClr val="333300"/>
              </a:solidFill>
              <a:latin typeface="Comic Sans MS" pitchFamily="66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333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Прошу на танец, господа!</a:t>
            </a:r>
            <a:endParaRPr lang="ru-RU" sz="1400" dirty="0" smtClean="0">
              <a:solidFill>
                <a:srgbClr val="333300"/>
              </a:solidFill>
              <a:latin typeface="Comic Sans MS" pitchFamily="66" charset="0"/>
            </a:endParaRPr>
          </a:p>
        </p:txBody>
      </p:sp>
      <p:pic>
        <p:nvPicPr>
          <p:cNvPr id="3" name="04 Полька 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4" name="03 Полька 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16216" y="411510"/>
            <a:ext cx="2484000" cy="316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композитор описывает именины сестры Саши: "Много гостей, и мне вечером придётся аккомпанировать ради милых племянниц, очень любящих потанцевать".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omic Sans MS" pitchFamily="66" charset="0"/>
              <a:ea typeface="Times New Roman" pitchFamily="18" charset="0"/>
            </a:endParaRPr>
          </a:p>
        </p:txBody>
      </p:sp>
      <p:pic>
        <p:nvPicPr>
          <p:cNvPr id="17409" name="Picture 1" descr="F:\Ирина\Презентации\Доделать\Детский альбом. П.И.Чайковский\0db149128914cc15324eff5ce543b536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771550"/>
            <a:ext cx="4112332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5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4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8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40.radikal.ru/i088/0904/1e/a8f75cd5cd7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0718"/>
            <a:ext cx="3333750" cy="22574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0" name="Picture 4" descr="http://www.ljplus.ru/img4/k/o/kozzza_illustr/soldatik_02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9" y="2035965"/>
            <a:ext cx="6064399" cy="29610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786182" y="-97644"/>
            <a:ext cx="5357818" cy="22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9790" tIns="180918" rIns="26979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Но мальчикам совсем неинтересно танцевать. И чего это девчонок всегда тянет потанцевать, когда и кроме танцев есть столько интересного, например, поиграть в лошадки. Это же так весело.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  <a:ea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1" y="4232684"/>
            <a:ext cx="2392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«Игра в лошадки»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33300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16 Игра в лошадки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452320" y="4442616"/>
            <a:ext cx="487363" cy="487363"/>
          </a:xfrm>
          <a:prstGeom prst="rect">
            <a:avLst/>
          </a:prstGeom>
        </p:spPr>
      </p:pic>
      <p:pic>
        <p:nvPicPr>
          <p:cNvPr id="3" name="15Игра в лошадки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100392" y="441735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2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Ирина\Презентации\Доделать\Детский альбом. П.И.Чайковский\725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41" y="21087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1179</Words>
  <Application>Microsoft Office PowerPoint</Application>
  <PresentationFormat>Экран (16:9)</PresentationFormat>
  <Paragraphs>95</Paragraphs>
  <Slides>23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77</cp:revision>
  <dcterms:created xsi:type="dcterms:W3CDTF">2012-09-25T10:14:19Z</dcterms:created>
  <dcterms:modified xsi:type="dcterms:W3CDTF">2017-03-20T17:37:10Z</dcterms:modified>
</cp:coreProperties>
</file>