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6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487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9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1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99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5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4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4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9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9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8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9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0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5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3FD319-CAC7-4995-ACBC-3F03C4C9094C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BDE267-4F56-439A-9C4B-944B4AF66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8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Цвет детской комнаты. 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Выбирайте правильно!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3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6800" cy="539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нтерьер детской комнат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19" y="1951288"/>
            <a:ext cx="5377681" cy="490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22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674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39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1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52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79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9" y="834190"/>
            <a:ext cx="7172158" cy="546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нтерьер детской комнат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79" y="1417638"/>
            <a:ext cx="4914649" cy="516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2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92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51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45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8362" y="3005137"/>
            <a:ext cx="24098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нтерьер детской комнат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22" y="365125"/>
            <a:ext cx="5309937" cy="470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нтерьер детской комнат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2379"/>
            <a:ext cx="3842334" cy="353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нтерьер детской комнаты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053"/>
            <a:ext cx="6485522" cy="382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00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296"/>
            <a:ext cx="6958012" cy="5179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94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589"/>
            <a:ext cx="10491537" cy="6416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цвет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0"/>
            <a:ext cx="10716126" cy="6673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600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365125"/>
            <a:ext cx="8228263" cy="5989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3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d01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7747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29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d22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59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99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d2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470105" cy="6689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36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d17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295"/>
            <a:ext cx="11353800" cy="7202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33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d18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95" y="0"/>
            <a:ext cx="119192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565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" y="0"/>
            <a:ext cx="1180698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95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цвет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6025" y="2862262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0" y="0"/>
            <a:ext cx="8486969" cy="62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6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цвет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0"/>
            <a:ext cx="10732169" cy="6689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56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цвет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7" y="365125"/>
            <a:ext cx="10154653" cy="6276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79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цвет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128337"/>
            <a:ext cx="10940716" cy="672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9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цвет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994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97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цвет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79" y="0"/>
            <a:ext cx="119192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76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ьер детской комнаты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37"/>
            <a:ext cx="11353800" cy="6545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93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11</TotalTime>
  <Words>7</Words>
  <Application>Microsoft Office PowerPoint</Application>
  <PresentationFormat>Широкоэкранный</PresentationFormat>
  <Paragraphs>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Impact</vt:lpstr>
      <vt:lpstr>Главное мероприятие</vt:lpstr>
      <vt:lpstr>Цвет детской комнаты.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детской комнаты. </dc:title>
  <dc:creator>Пользователь</dc:creator>
  <cp:lastModifiedBy>Пользователь</cp:lastModifiedBy>
  <cp:revision>2</cp:revision>
  <dcterms:created xsi:type="dcterms:W3CDTF">2016-12-02T04:23:52Z</dcterms:created>
  <dcterms:modified xsi:type="dcterms:W3CDTF">2016-12-02T04:34:52Z</dcterms:modified>
</cp:coreProperties>
</file>