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5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7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9DE06-AC3E-4687-A254-1626B504E3DE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22A34-3081-4F30-A47E-822834311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0;%20&#1085;&#1091;-&#1082;&#1072;%20&#1076;&#1077;&#1074;&#1086;&#1095;&#1082;&#1080;\Detskie-pesni-k-8-marta-MAMA-Odno-est_-slovo-na-planete(muzofon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0;%20&#1085;&#1091;-&#1082;&#1072;%20&#1076;&#1077;&#1074;&#1086;&#1095;&#1082;&#1080;\Yuliya-Ryabikova-Maminy-ruki-eta-pesnya-dlya-nashih-lyubimyh-mam33(muzofon.com).mp3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0;%20&#1085;&#1091;-&#1082;&#1072;%20&#1076;&#1077;&#1074;&#1086;&#1095;&#1082;&#1080;\S-prazdnikom-Vesny-(muzofon.com).mp3" TargetMode="Externa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40;%20&#1085;&#1091;-&#1082;&#1072;%20&#1076;&#1077;&#1074;&#1086;&#1095;&#1082;&#1080;\Unknown-artist-Vyhod-veduschih-8-marta(muzofon.com).mp3" TargetMode="External"/><Relationship Id="rId1" Type="http://schemas.openxmlformats.org/officeDocument/2006/relationships/audio" Target="file:///C:\Users\&#1045;&#1083;&#1077;&#1085;&#1072;\Desktop\Unknown-artist-Vyhod-veduschih-8-marta(muzofon.com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40;%20&#1085;&#1091;-&#1082;&#1072;%20&#1076;&#1077;&#1074;&#1086;&#1095;&#1082;&#1080;\&#1057;&#1072;&#1084;&#1072;&#1085;&#1090;&#1072;%20-%20&#1052;&#1072;&#1084;&#1080;&#1085;&#1099;%20&#1075;&#1083;&#1072;&#1079;&#1072;%20(&#1074;%20&#1085;&#1077;&#1073;&#1077;%20&#1087;&#1072;&#1088;&#1080;&#1090;%20&#1089;&#1074;&#1077;&#1090;%20&#1075;&#1086;&#1083;&#1091;&#1073;&#1086;&#1081;)%20Instrumental.mp3" TargetMode="External"/><Relationship Id="rId1" Type="http://schemas.openxmlformats.org/officeDocument/2006/relationships/audio" Target="file:///F:\&#1040;%20&#1085;&#1091;-&#1082;&#1072;%20&#1076;&#1077;&#1074;&#1086;&#1095;&#1082;&#1080;\&#1089;&#1077;&#1084;&#1077;&#1095;&#1082;&#1080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0;%20&#1085;&#1091;-&#1082;&#1072;%20&#1076;&#1077;&#1074;&#1086;&#1095;&#1082;&#1080;\&#1088;&#1072;&#1079;&#1085;&#1072;&#1103;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file:///F:\&#1040;%20&#1085;&#1091;-&#1082;&#1072;%20&#1076;&#1077;&#1074;&#1086;&#1095;&#1082;&#1080;\&#1084;&#1080;&#1083;&#1072;&#1103;%20&#1084;&#1072;&#1084;&#1072;.mp3" TargetMode="External"/><Relationship Id="rId7" Type="http://schemas.openxmlformats.org/officeDocument/2006/relationships/image" Target="../media/image15.png"/><Relationship Id="rId2" Type="http://schemas.openxmlformats.org/officeDocument/2006/relationships/audio" Target="file:///C:\Users\&#1045;&#1083;&#1077;&#1085;&#1072;\Desktop\&#1055;&#1077;&#1089;&#1085;&#1103;%20&#1087;&#1088;&#1086;%20&#1084;&#1072;&#1084;&#1091;%20-%20&#1087;&#1077;&#1089;&#1085;&#1103;%20&#1087;&#1086;&#1089;&#1074;&#1077;&#1097;&#1072;&#1077;&#1090;&#1089;&#1103;%20&#1084;&#1086;&#1077;&#1081;%20&#1084;&#1072;&#1084;&#1086;&#1095;&#1082;&#1077;%20(mp3ostrov.com).mp3" TargetMode="External"/><Relationship Id="rId1" Type="http://schemas.openxmlformats.org/officeDocument/2006/relationships/audio" Target="file:///C:\Users\&#1045;&#1083;&#1077;&#1085;&#1072;\Desktop\%5bb-track.ru%5d_25888%20(1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а\Desktop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7" name="Detskie-pesni-k-8-marta-MAMA-Odno-est_-slovo-na-planete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5317976"/>
            <a:ext cx="792088" cy="7920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Лена\Desktop\2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813994"/>
            <a:ext cx="8501122" cy="92333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Белый танец</a:t>
            </a:r>
            <a:endParaRPr lang="ru-RU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Yuliya-Ryabikova-Maminy-ruki-eta-pesnya-dlya-nashih-lyubimyh-mam33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20072" y="5662626"/>
            <a:ext cx="766770" cy="76677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Лена\Desktop\129953919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0568" y="-180976"/>
            <a:ext cx="9684568" cy="7038976"/>
          </a:xfrm>
          <a:prstGeom prst="rect">
            <a:avLst/>
          </a:prstGeom>
          <a:noFill/>
        </p:spPr>
      </p:pic>
      <p:pic>
        <p:nvPicPr>
          <p:cNvPr id="3" name="S-prazdnikom-Vesny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285784" y="6000736"/>
            <a:ext cx="590584" cy="590584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Лена\Desktop\1440_900_201004200131421009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мм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115616" y="1484784"/>
            <a:ext cx="6732240" cy="324036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молодцы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10248717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5857892"/>
            <a:ext cx="6000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Самые крутые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Unknown-artist-Vyhod-veduschih-8-mart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357166"/>
            <a:ext cx="857256" cy="581028"/>
          </a:xfrm>
          <a:prstGeom prst="rect">
            <a:avLst/>
          </a:prstGeom>
        </p:spPr>
      </p:pic>
      <p:pic>
        <p:nvPicPr>
          <p:cNvPr id="5" name="Unknown-artist-Vyhod-veduschih-8-marta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9572660" y="464344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0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ена\Desktop\давайт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Лена\Desktop\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47464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661249"/>
            <a:ext cx="9143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Хозяюшка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ена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Самые артистичные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Лена\Desktop\aet6qi3qmd7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9144000" cy="5983610"/>
          </a:xfrm>
          <a:prstGeom prst="rect">
            <a:avLst/>
          </a:prstGeom>
          <a:noFill/>
        </p:spPr>
      </p:pic>
      <p:pic>
        <p:nvPicPr>
          <p:cNvPr id="5" name="семеч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-24"/>
            <a:ext cx="590552" cy="590552"/>
          </a:xfrm>
          <a:prstGeom prst="rect">
            <a:avLst/>
          </a:prstGeom>
        </p:spPr>
      </p:pic>
      <p:pic>
        <p:nvPicPr>
          <p:cNvPr id="6" name="Саманта - Мамины глаза (в небе парит свет голубой) Instrumental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0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03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ена\Desktop\9e9de010e58b5699c91549a038af83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ена\Desktop\3323877-465efcec78b5458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4813994"/>
            <a:ext cx="70723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Мамины ручки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аз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5214950"/>
            <a:ext cx="733428" cy="73342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Елена\Desktop\img2_d29936e0ca7383f9e416ebb8683e720c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07950"/>
            <a:ext cx="9143999" cy="6965950"/>
          </a:xfrm>
          <a:prstGeom prst="rect">
            <a:avLst/>
          </a:prstGeom>
          <a:noFill/>
        </p:spPr>
      </p:pic>
      <p:pic>
        <p:nvPicPr>
          <p:cNvPr id="3" name="[b-track.ru]_25888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572660" y="4857760"/>
            <a:ext cx="857256" cy="1000132"/>
          </a:xfrm>
          <a:prstGeom prst="rect">
            <a:avLst/>
          </a:prstGeom>
        </p:spPr>
      </p:pic>
      <p:pic>
        <p:nvPicPr>
          <p:cNvPr id="4" name="Песня про маму - песня посвещается моей мамочке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643834" y="285728"/>
            <a:ext cx="1019180" cy="1019180"/>
          </a:xfrm>
          <a:prstGeom prst="rect">
            <a:avLst/>
          </a:prstGeom>
        </p:spPr>
      </p:pic>
      <p:pic>
        <p:nvPicPr>
          <p:cNvPr id="6" name="милая мам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8072462" y="5715016"/>
            <a:ext cx="785818" cy="78581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2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8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11</Words>
  <Application>Microsoft Office PowerPoint</Application>
  <PresentationFormat>Экран (4:3)</PresentationFormat>
  <Paragraphs>7</Paragraphs>
  <Slides>13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Самые артистичные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Синцова Е. Н.</dc:creator>
  <cp:lastModifiedBy>Елена</cp:lastModifiedBy>
  <cp:revision>25</cp:revision>
  <dcterms:created xsi:type="dcterms:W3CDTF">2016-02-19T14:33:24Z</dcterms:created>
  <dcterms:modified xsi:type="dcterms:W3CDTF">2016-03-04T06:03:30Z</dcterms:modified>
</cp:coreProperties>
</file>