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8" r:id="rId2"/>
    <p:sldId id="259" r:id="rId3"/>
    <p:sldId id="263" r:id="rId4"/>
    <p:sldId id="260" r:id="rId5"/>
    <p:sldId id="266" r:id="rId6"/>
    <p:sldId id="274" r:id="rId7"/>
    <p:sldId id="277" r:id="rId8"/>
    <p:sldId id="279" r:id="rId9"/>
    <p:sldId id="280" r:id="rId10"/>
    <p:sldId id="264" r:id="rId11"/>
    <p:sldId id="268" r:id="rId12"/>
    <p:sldId id="267" r:id="rId13"/>
    <p:sldId id="269" r:id="rId14"/>
    <p:sldId id="281" r:id="rId15"/>
    <p:sldId id="270" r:id="rId16"/>
    <p:sldId id="271" r:id="rId17"/>
    <p:sldId id="282" r:id="rId18"/>
    <p:sldId id="278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2007" autoAdjust="0"/>
  </p:normalViewPr>
  <p:slideViewPr>
    <p:cSldViewPr>
      <p:cViewPr>
        <p:scale>
          <a:sx n="71" d="100"/>
          <a:sy n="71" d="100"/>
        </p:scale>
        <p:origin x="-1356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DDFE-93DA-400A-B4D6-25C3B26071D2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A4266-A8FB-4D4E-84DF-F653EABF4C4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459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A4266-A8FB-4D4E-84DF-F653EABF4C4F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1596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0660CC-775D-4F73-9AA6-6D153D661D98}" type="datetimeFigureOut">
              <a:rPr lang="ru-RU" smtClean="0"/>
              <a:pPr/>
              <a:t>11.07.2019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FC999B-654C-42AF-9231-F2A55EFE30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632" y="-747464"/>
            <a:ext cx="9154632" cy="7605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73216"/>
            <a:ext cx="8260672" cy="1039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Выполнила: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Сафронова Антонина Николаевна</a:t>
            </a:r>
            <a:r>
              <a:rPr lang="ru-RU" sz="2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МБДОУ «Детский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0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«Лучик»</a:t>
            </a:r>
            <a:r>
              <a:rPr lang="ru-RU" sz="14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Подготовительная группа</a:t>
            </a: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b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76" y="29669"/>
            <a:ext cx="6400800" cy="3474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6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64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9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Путешествие в космос</a:t>
            </a:r>
          </a:p>
          <a:p>
            <a:pPr marL="0" indent="0" algn="ctr">
              <a:buNone/>
            </a:pPr>
            <a:r>
              <a:rPr lang="ru-RU" sz="1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ru-RU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167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8730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2276872"/>
            <a:ext cx="63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Основная часть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Цель:</a:t>
            </a:r>
            <a:r>
              <a:rPr lang="ru-RU" sz="3600" dirty="0" smtClean="0">
                <a:solidFill>
                  <a:srgbClr val="FFFF00"/>
                </a:solidFill>
              </a:rPr>
              <a:t> Обобщить и систематизировать знания детей о космосе.</a:t>
            </a:r>
          </a:p>
          <a:p>
            <a:pPr algn="ctr"/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5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6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705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" y="3533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Первый космонавт</a:t>
            </a:r>
            <a:endParaRPr lang="ru-RU" sz="4800" b="1" dirty="0">
              <a:solidFill>
                <a:srgbClr val="FF000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77534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1882"/>
            <a:ext cx="9143999" cy="711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3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617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45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37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625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4"/>
            <a:ext cx="9166974" cy="684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131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2" y="0"/>
            <a:ext cx="9067726" cy="7146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859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1359"/>
            <a:ext cx="734481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Интеграция образовательных областей: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«Познавательное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развитие»,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«Социально - коммуникативное развитие»,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«Речевое развитие»,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Цель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Обобщить и систематизировать знания детей о космосе.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9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832" y="476672"/>
            <a:ext cx="85539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Заключительная часть</a:t>
            </a:r>
          </a:p>
          <a:p>
            <a:r>
              <a:rPr 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 деятельности (рефлексия).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5834" y="2012144"/>
            <a:ext cx="4649483" cy="4463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629792"/>
            <a:ext cx="4960540" cy="522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7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2374"/>
            <a:ext cx="9144000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Планируемые результаты: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-Дети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активно и доброжелательно взаимодействуют с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педагогом, сверстниками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в решении игровых, познавательных задач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-Называют имена знаменитых космонавтов.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Знают названия планет солнечной системы.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Имеют общее представление о космосе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4663" y="3608231"/>
            <a:ext cx="6030416" cy="324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5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27384"/>
            <a:ext cx="914400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69475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момент</a:t>
            </a:r>
          </a:p>
          <a:p>
            <a:pPr algn="ctr"/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познавательную активность и интерес к познанию окружающего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</a:t>
            </a:r>
          </a:p>
          <a:p>
            <a:pPr algn="ctr"/>
            <a:endParaRPr lang="ru-RU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Поддержать интерес </a:t>
            </a:r>
            <a:r>
              <a:rPr lang="ru-RU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к теме «космос»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2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9567" y="0"/>
            <a:ext cx="7737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Космонавт в открытом космосе</a:t>
            </a:r>
            <a:endParaRPr lang="ru-RU" sz="44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1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-35444"/>
            <a:ext cx="9144000" cy="689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23382" y="-35444"/>
            <a:ext cx="8261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космонавтов</a:t>
            </a:r>
            <a:endParaRPr lang="ru-RU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218"/>
            <a:ext cx="9157134" cy="685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4512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7218"/>
            <a:ext cx="9143998" cy="6850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19151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373</TotalTime>
  <Words>100</Words>
  <Application>Microsoft Office PowerPoint</Application>
  <PresentationFormat>Экран (4:3)</PresentationFormat>
  <Paragraphs>34</Paragraphs>
  <Slides>20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                                                                Выполнила: Сафронова Антонина Николаевна. МБДОУ «Детский сад №2 «Лучик» Подготовительная группа                    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Ivan</cp:lastModifiedBy>
  <cp:revision>36</cp:revision>
  <dcterms:created xsi:type="dcterms:W3CDTF">2016-11-17T11:17:18Z</dcterms:created>
  <dcterms:modified xsi:type="dcterms:W3CDTF">2019-07-11T13:45:48Z</dcterms:modified>
</cp:coreProperties>
</file>