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35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32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88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27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00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0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72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03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37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0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24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9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7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8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8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5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70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26C63B-B390-47B6-869B-295AD2620A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0BE147-5A66-440E-B19D-E5966E1F4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920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790" y="987115"/>
            <a:ext cx="10031506" cy="2421464"/>
          </a:xfrm>
        </p:spPr>
        <p:txBody>
          <a:bodyPr>
            <a:normAutofit/>
          </a:bodyPr>
          <a:lstStyle/>
          <a:p>
            <a:r>
              <a:rPr lang="ru-RU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</a:t>
            </a:r>
            <a:r>
              <a:rPr lang="ru-RU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физике </a:t>
            </a:r>
            <a:br>
              <a:rPr lang="ru-RU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«Влияние мобильного телефона на организм человека»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07423" y="4570396"/>
            <a:ext cx="281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Выполнил: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7776" y="4385731"/>
            <a:ext cx="2882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 10 «А» класса</a:t>
            </a:r>
          </a:p>
          <a:p>
            <a:pPr algn="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Кулешов Кирилл.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7423" y="5770724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Руководитель: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2155" y="5401393"/>
            <a:ext cx="434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Учитель физики</a:t>
            </a:r>
          </a:p>
          <a:p>
            <a:pPr algn="r"/>
            <a:r>
              <a:rPr lang="ru-RU" sz="2400" dirty="0" err="1" smtClean="0"/>
              <a:t>Кухмистрова</a:t>
            </a:r>
            <a:r>
              <a:rPr lang="ru-RU" sz="2400" dirty="0" smtClean="0"/>
              <a:t> Т. В.</a:t>
            </a: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637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изобретения мобильного телефона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74" y="2165862"/>
            <a:ext cx="5539352" cy="31158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98616" y="5691834"/>
            <a:ext cx="22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Motorola</a:t>
            </a:r>
            <a:r>
              <a:rPr lang="ru-RU" dirty="0"/>
              <a:t> в </a:t>
            </a:r>
            <a:r>
              <a:rPr lang="ru-RU" dirty="0" smtClean="0"/>
              <a:t>1973 </a:t>
            </a:r>
            <a:r>
              <a:rPr lang="ru-RU" dirty="0"/>
              <a:t>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2296" y="1364036"/>
            <a:ext cx="2278108" cy="4697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695965" y="6281448"/>
            <a:ext cx="216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Mobira</a:t>
            </a:r>
            <a:r>
              <a:rPr lang="ru-RU" dirty="0"/>
              <a:t> - MD 59 NB2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485" y="1517469"/>
            <a:ext cx="3958045" cy="3958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26758" y="5691834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Motorola</a:t>
            </a:r>
            <a:r>
              <a:rPr lang="ru-RU" dirty="0"/>
              <a:t> </a:t>
            </a:r>
            <a:r>
              <a:rPr lang="ru-RU" dirty="0" err="1"/>
              <a:t>start</a:t>
            </a:r>
            <a:r>
              <a:rPr lang="ru-RU" dirty="0"/>
              <a:t> TAC.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50" y="2251018"/>
            <a:ext cx="2878318" cy="3810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5394" y="6294511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Philips</a:t>
            </a:r>
            <a:r>
              <a:rPr lang="ru-RU" dirty="0"/>
              <a:t> </a:t>
            </a:r>
            <a:r>
              <a:rPr lang="ru-RU" dirty="0" err="1"/>
              <a:t>Spark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9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мобильных телефонов на организм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65867"/>
            <a:ext cx="10131425" cy="4603874"/>
          </a:xfrm>
        </p:spPr>
        <p:txBody>
          <a:bodyPr/>
          <a:lstStyle/>
          <a:p>
            <a:r>
              <a:rPr lang="ru-RU" sz="2800" dirty="0"/>
              <a:t>Ученые считают, что возникающая у некоторых людей психологическая зависимость от мобильных телефонов сильнее, чем компьютерная зависимость. У психологов уже появились термины: «мобильная зависимость», «SMS-мания».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79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мобильник в прямом смысле не выпускается из рук;</a:t>
            </a:r>
          </a:p>
          <a:p>
            <a:r>
              <a:rPr lang="ru-RU" sz="2800" dirty="0"/>
              <a:t>человек постоянно что-то делает с телефоном: звонит, отправляет смс, перечитывает сообщения, смотрит фотографии, слушает музыку, настраивает меню и так далее;</a:t>
            </a:r>
          </a:p>
          <a:p>
            <a:r>
              <a:rPr lang="ru-RU" sz="2800" dirty="0"/>
              <a:t>даже ночью телефон всегда </a:t>
            </a:r>
            <a:r>
              <a:rPr lang="ru-RU" sz="2800" dirty="0" smtClean="0"/>
              <a:t>рядом;</a:t>
            </a:r>
            <a:endParaRPr lang="ru-RU" sz="2800" dirty="0"/>
          </a:p>
          <a:p>
            <a:r>
              <a:rPr lang="ru-RU" sz="2800" dirty="0"/>
              <a:t>когда вы спите, и видите прекрасный сон, или находитесь в глубокой фазе сна, которую прерывать не рекомендуется;</a:t>
            </a:r>
          </a:p>
          <a:p>
            <a:r>
              <a:rPr lang="ru-RU" sz="2800" dirty="0"/>
              <a:t>когда вам просто не до звонящего.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8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активность </a:t>
            </a:r>
            <a:r>
              <a:rPr lang="ru-RU" dirty="0" smtClean="0"/>
              <a:t>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2142067"/>
            <a:ext cx="6374676" cy="4598367"/>
          </a:xfrm>
        </p:spPr>
        <p:txBody>
          <a:bodyPr>
            <a:normAutofit/>
          </a:bodyPr>
          <a:lstStyle/>
          <a:p>
            <a:r>
              <a:rPr lang="ru-RU" dirty="0"/>
              <a:t>Излучение мобильных телефонов повреждает области мозга связанные с обучением, памятью и передвижением. Ученые исследовали воздействие излучения мобильного телефона на крыс в возрасте от 12 до 26 недель, чей мозг находится в той же стадии развития, что и мозг подростков. Спустя 50 дней исследователи обнаружили множество мертвых мозговых клеток у крыс, подвергшихся излучению. Сходство между мозгом крысы и человека дает ученым повод предположить, что схожие эффекты сотовый телефон оказывает и на людей.</a:t>
            </a:r>
          </a:p>
          <a:p>
            <a:r>
              <a:rPr lang="ru-RU" dirty="0"/>
              <a:t>Ученый Шильников Е.Н. считает, что при разговоре по телефону «энергия той же природы, что вращает, электромоторы и варит курицу в микроволновой печи, проникает в голову, воздействуя на мозг и другие органы человека».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5" y="2183267"/>
            <a:ext cx="5136151" cy="3595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557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зрение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8" y="1645920"/>
            <a:ext cx="7236823" cy="4833258"/>
          </a:xfrm>
        </p:spPr>
        <p:txBody>
          <a:bodyPr>
            <a:noAutofit/>
          </a:bodyPr>
          <a:lstStyle/>
          <a:p>
            <a:r>
              <a:rPr lang="ru-RU" sz="2000" dirty="0"/>
              <a:t>У телефона экранное излучения очень низкое. Все дело совсем не в излучении, а как раз в этих самых маленьких размерах экрана. Наш глаз устроен таким образом, что ему чрезвычайно сложно фокусировать свой взгляд на минимальном по размерам объекте. Глазной мышце приходится прилагать нечеловеческие усилия, чтобы передавать в наш мозг четкую картинку, особенно, если это касается мобильного чата или мобильных игр, когда напряжение достигает предела при максимально длительном времяпровождении с телефоном в руках.</a:t>
            </a:r>
          </a:p>
          <a:p>
            <a:r>
              <a:rPr lang="ru-RU" sz="2000" dirty="0"/>
              <a:t>Последние исследования по этому поводу показали, что достаточно двухчасового общения (подряд) в день с вашим мобильным другом, чтобы через год ваше зрение упало на 12-14% 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954" y="1998617"/>
            <a:ext cx="4454436" cy="3340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43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</a:t>
            </a:r>
            <a:r>
              <a:rPr lang="ru-RU" dirty="0" smtClean="0"/>
              <a:t>слух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71593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При длительном разговоре наблюдается увеличение температуры уха, барабанной перепонки, прилегающих тканей и прилегающего участка мозга. Наверняка многие из вас могли заметить ощущение тепла в ухе после долгого разговора. Это есть не что иное, как результат воздействия электромагнитного поля, создаваемого передатчиком телефона. Еще одна проблема: мы быстро подносим телефон к уху, а в этот момент трубка издает резкий сигнал (у кого соединения, у кого извещение о полученном СМС и т. д.), то последствия могут быть весьма неприятными для барабанной перепонки.</a:t>
            </a:r>
          </a:p>
          <a:p>
            <a:r>
              <a:rPr lang="ru-RU" sz="2400" dirty="0"/>
              <a:t>Один и тот же звонок при использовании более трех-пяти месяцев, особенно при активном пользовании «мобильным», может привести к звуковым галлюцинациям, подобно </a:t>
            </a:r>
            <a:r>
              <a:rPr lang="ru-RU" sz="2400" dirty="0" err="1"/>
              <a:t>зомбированию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0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сердце, </a:t>
            </a:r>
            <a:r>
              <a:rPr lang="ru-RU" dirty="0" smtClean="0"/>
              <a:t>кровь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617321"/>
          </a:xfrm>
        </p:spPr>
        <p:txBody>
          <a:bodyPr>
            <a:normAutofit/>
          </a:bodyPr>
          <a:lstStyle/>
          <a:p>
            <a:r>
              <a:rPr lang="ru-RU" sz="2400" dirty="0"/>
              <a:t>Из выступления Аникина Юрия Викторовича, директора Центра экологической безопасности: «…Чем опасен мобильный телефон? В нем находится источник электромагнитных волн. Кроме базовой волны его источник имеет гармоники или модуляции. Дело в том, что человек – это тоже электромагнитная система. Как известно, кровь у нас соленая, это положительные и отрицательные ионы </a:t>
            </a:r>
            <a:r>
              <a:rPr lang="ru-RU" sz="2400" dirty="0" err="1"/>
              <a:t>NaCl</a:t>
            </a:r>
            <a:r>
              <a:rPr lang="ru-RU" sz="2400" dirty="0"/>
              <a:t>. Соответственно, такой эффект может привести к увеличению вязкости крови, кровяные клетки начнут образовывать тромбы, а это уже чревато проблемами с сердечно-сосудистой системой. Кроме того, клетки соединительной ткани, участвующие в процессе заживления ран, могут оказаться неспособными сформировать надежный рубец на месте повреждения».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8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Телефон как распространитель </a:t>
            </a:r>
            <a:r>
              <a:rPr lang="ru-RU" dirty="0" smtClean="0"/>
              <a:t>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6" y="2011438"/>
            <a:ext cx="6093821" cy="444161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 «мобильников» и других объектов, которыми люди пользуются постоянно, были взяты пробы на бактерии. Результаты получились просто шокирующими – на корпусе мобильного телефона нашли больше бактерий, чем на дверных ручках, клавиатурах, подошвах обуви и даже сиденьях туалета. Исследование подтвердило наличие на всех этих предметах разнообразных кожных бактерий, в том числе золотистого стафилококка.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391" y="2585539"/>
            <a:ext cx="5495834" cy="3110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97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Телефон как причина </a:t>
            </a:r>
            <a:r>
              <a:rPr lang="ru-RU" dirty="0" smtClean="0"/>
              <a:t>ДТП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Общение по «мобильному» за рулем в 4 раза увеличивает ваши шансы попасть в аварию. Причем, использование гарнитуры «свободные руки» не поможет – все же внимание ваше посвящено разговору, а не дороге.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15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практическая часть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Социологический 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34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</a:t>
            </a:r>
            <a:r>
              <a:rPr lang="ru-RU" b="1" dirty="0" smtClean="0"/>
              <a:t>данного исследования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6" y="2142067"/>
            <a:ext cx="5320425" cy="3649133"/>
          </a:xfrm>
        </p:spPr>
        <p:txBody>
          <a:bodyPr>
            <a:noAutofit/>
          </a:bodyPr>
          <a:lstStyle/>
          <a:p>
            <a:r>
              <a:rPr lang="ru-RU" sz="2000" dirty="0"/>
              <a:t>Мобильный телефон – это средство связи, которое в наше время есть практически у всех: у детей, подростков, взрослых, пожилых людей. Компании, создающие мобильные телефоны, осваивают новые функции, новые возможности сотового аппарата, представляя новые телефоны с уникальными возможностями.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682" y="2422712"/>
            <a:ext cx="5052732" cy="3368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32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у тебя мобильный телефон?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54" y="1594958"/>
            <a:ext cx="10138527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ты носишь мобильный телефон?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42" y="1700927"/>
            <a:ext cx="10138527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0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мобильный телефон?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5" y="1547217"/>
            <a:ext cx="10138527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9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ты считаешь, мобильный телефон наносит вред здоровью человека?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2501668"/>
              </p:ext>
            </p:extLst>
          </p:nvPr>
        </p:nvGraphicFramePr>
        <p:xfrm>
          <a:off x="685800" y="1936377"/>
          <a:ext cx="10131425" cy="483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2" y="1824466"/>
            <a:ext cx="10138527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5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Соблюдаешь ли ты меры предосторожности при пользовании мобильным телефоном?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8" y="1855196"/>
            <a:ext cx="10138527" cy="481625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2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способов </a:t>
            </a:r>
            <a:r>
              <a:rPr lang="ru-RU" dirty="0"/>
              <a:t>защитить себя от радиации мобильных телефонов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5734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ользоваться </a:t>
            </a:r>
            <a:r>
              <a:rPr lang="ru-RU" sz="2800" b="1" dirty="0"/>
              <a:t>мобильными телефонами только в исключительных случаях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Во время разговоров мобильник лучше держать подальше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Не </a:t>
            </a:r>
            <a:r>
              <a:rPr lang="ru-RU" sz="2800" b="1" dirty="0" smtClean="0"/>
              <a:t>пользуетесь </a:t>
            </a:r>
            <a:r>
              <a:rPr lang="ru-RU" sz="2800" b="1" dirty="0"/>
              <a:t>мобильным при плохом сигнале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Старайтесь не держать мобильник поблизости от тела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Постоянно меняйте руки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Когда это возможно используйте текстовые сообщения, а не звонки.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b="1" dirty="0"/>
              <a:t>Не пользуйтесь мобильными телефонами в публичном транспорте</a:t>
            </a:r>
            <a:r>
              <a:rPr lang="ru-RU" sz="28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21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Телефон позволяет нам связываться с людьми на дальних расстояниях, выходить в интернет и многие другие возможности, но на основании проведенных исследований, анализе прочитанной литературы, можно сделать</a:t>
            </a:r>
            <a:r>
              <a:rPr lang="ru-RU" sz="2800" b="1" dirty="0"/>
              <a:t> </a:t>
            </a:r>
            <a:r>
              <a:rPr lang="ru-RU" sz="2800" b="1" i="1" dirty="0"/>
              <a:t>вывод</a:t>
            </a:r>
            <a:r>
              <a:rPr lang="ru-RU" sz="2800" i="1" dirty="0"/>
              <a:t>,</a:t>
            </a:r>
            <a:r>
              <a:rPr lang="ru-RU" sz="2800" dirty="0"/>
              <a:t> телефон приносит не только пользу, но и вред нашему здоровью, поэтому нужно соблюдать правила по использованию сотового телефона.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3690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 </a:t>
            </a:r>
            <a:r>
              <a:rPr lang="ru-RU" dirty="0"/>
              <a:t>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2142067"/>
            <a:ext cx="4976949" cy="3649133"/>
          </a:xfrm>
        </p:spPr>
        <p:txBody>
          <a:bodyPr/>
          <a:lstStyle/>
          <a:p>
            <a:r>
              <a:rPr lang="ru-RU" sz="2800" dirty="0"/>
              <a:t>изучить положительные и отрицательные стороны использования сотового телефона для снижения его вредного воздействия на здоровье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022" y="1750423"/>
            <a:ext cx="6391835" cy="4078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6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731135" cy="364913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изучить историю изобретения сотового телефона;</a:t>
            </a:r>
          </a:p>
          <a:p>
            <a:r>
              <a:rPr lang="ru-RU" sz="2800" dirty="0"/>
              <a:t> привести примеры научных исследований влияния сотового телефона на организм человека;</a:t>
            </a:r>
          </a:p>
          <a:p>
            <a:r>
              <a:rPr lang="ru-RU" sz="2800" dirty="0"/>
              <a:t> провести </a:t>
            </a:r>
            <a:r>
              <a:rPr lang="ru-RU" sz="2800" dirty="0" smtClean="0"/>
              <a:t>социологический опрос </a:t>
            </a:r>
            <a:r>
              <a:rPr lang="ru-RU" sz="2800" dirty="0"/>
              <a:t>на тему: «Значение и популярность мобильного телефона».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87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8"/>
            <a:ext cx="3690255" cy="15285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Мобильный телефон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025" y="2203541"/>
            <a:ext cx="6010666" cy="3988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88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853" y="1967895"/>
            <a:ext cx="5140233" cy="3649133"/>
          </a:xfrm>
        </p:spPr>
        <p:txBody>
          <a:bodyPr/>
          <a:lstStyle/>
          <a:p>
            <a:r>
              <a:rPr lang="ru-RU" sz="2800" dirty="0"/>
              <a:t>способность мобильного телефона оказывать воздействие на организм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258" y="2059169"/>
            <a:ext cx="6049055" cy="4093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589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06196"/>
            <a:ext cx="3984811" cy="3649133"/>
          </a:xfrm>
        </p:spPr>
        <p:txBody>
          <a:bodyPr>
            <a:normAutofit/>
          </a:bodyPr>
          <a:lstStyle/>
          <a:p>
            <a:r>
              <a:rPr lang="ru-RU" sz="2800" dirty="0"/>
              <a:t>мобильный телефон оказывает вредное воздействие и многие об этом не </a:t>
            </a:r>
            <a:r>
              <a:rPr lang="ru-RU" sz="2800" dirty="0" smtClean="0"/>
              <a:t>задумываются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612" y="2142067"/>
            <a:ext cx="7198141" cy="3313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47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наблюдение, поисковый, исследование публицистических и научных источников, работа с литературой и Интернет-ресурсами, анкетирование, анализ, обобщение.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изобретения мобильного телефона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8" y="2142067"/>
            <a:ext cx="6453052" cy="4611430"/>
          </a:xfrm>
        </p:spPr>
        <p:txBody>
          <a:bodyPr>
            <a:normAutofit/>
          </a:bodyPr>
          <a:lstStyle/>
          <a:p>
            <a:r>
              <a:rPr lang="ru-RU" dirty="0"/>
              <a:t>Телефон – это устройство связи, которое передает речь на большое расстояние. Схема простейшего телефона – нить с коробкой в качестве микрофона. Настоящая история сотовой связи начинается в 1946 году в городе </a:t>
            </a:r>
            <a:r>
              <a:rPr lang="ru-RU" dirty="0" err="1"/>
              <a:t>Сант</a:t>
            </a:r>
            <a:r>
              <a:rPr lang="ru-RU" dirty="0"/>
              <a:t>-Луис, США. В 1947 году исследовательская лаборатория </a:t>
            </a:r>
            <a:r>
              <a:rPr lang="ru-RU" dirty="0" err="1"/>
              <a:t>Bell</a:t>
            </a:r>
            <a:r>
              <a:rPr lang="ru-RU" dirty="0"/>
              <a:t> </a:t>
            </a:r>
            <a:r>
              <a:rPr lang="ru-RU" dirty="0" err="1"/>
              <a:t>Laboratories</a:t>
            </a:r>
            <a:r>
              <a:rPr lang="ru-RU" dirty="0"/>
              <a:t> выступила с предложением создать мобильный телефон. Вес аппарата-первооткрывателя сотовой связи составлял 30 кг. и для работы он требовал подключения к электросети. После пяти лет работы этот сервис закрылся из-за недостатка клиентов. Сети радиотелефонов были созданы в ряде городов США, но в большинстве случаев они не достигали заметного коммерческого успеха.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2" t="25555" r="21261" b="9629"/>
          <a:stretch/>
        </p:blipFill>
        <p:spPr>
          <a:xfrm>
            <a:off x="7328263" y="2743199"/>
            <a:ext cx="4140926" cy="3030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1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189</TotalTime>
  <Words>1117</Words>
  <Application>Microsoft Office PowerPoint</Application>
  <PresentationFormat>Произвольный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Небеса</vt:lpstr>
      <vt:lpstr>Исследовательская работа по физике  «Влияние мобильного телефона на организм человека»</vt:lpstr>
      <vt:lpstr>Актуальность данного исследования </vt:lpstr>
      <vt:lpstr>Цель работы</vt:lpstr>
      <vt:lpstr>задачи</vt:lpstr>
      <vt:lpstr>Объект исследования</vt:lpstr>
      <vt:lpstr>Предмет исследования</vt:lpstr>
      <vt:lpstr>гипотеза</vt:lpstr>
      <vt:lpstr>Методы исследования</vt:lpstr>
      <vt:lpstr>История изобретения мобильного телефона</vt:lpstr>
      <vt:lpstr>История изобретения мобильного телефона</vt:lpstr>
      <vt:lpstr>Влияние мобильных телефонов на организм человека</vt:lpstr>
      <vt:lpstr>Признаки зависимости</vt:lpstr>
      <vt:lpstr>Влияние на активность мозга</vt:lpstr>
      <vt:lpstr>Влияние на зрение </vt:lpstr>
      <vt:lpstr>Влияние на слух</vt:lpstr>
      <vt:lpstr>Влияние на сердце, кровь</vt:lpstr>
      <vt:lpstr>Телефон как распространитель инфекции</vt:lpstr>
      <vt:lpstr>Телефон как причина ДТП</vt:lpstr>
      <vt:lpstr>практическая часть</vt:lpstr>
      <vt:lpstr>Есть ли у тебя мобильный телефон?</vt:lpstr>
      <vt:lpstr>Где ты носишь мобильный телефон?</vt:lpstr>
      <vt:lpstr>Для чего нужен мобильный телефон?</vt:lpstr>
      <vt:lpstr>Как ты считаешь, мобильный телефон наносит вред здоровью человека?</vt:lpstr>
      <vt:lpstr>Соблюдаешь ли ты меры предосторожности при пользовании мобильным телефоном?</vt:lpstr>
      <vt:lpstr>7 способов защитить себя от радиации мобильных телефонов 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физике  «Влияние мобильного телефона на организм человека»</dc:title>
  <dc:creator>Кирюха</dc:creator>
  <cp:lastModifiedBy>Управление Вселенной</cp:lastModifiedBy>
  <cp:revision>17</cp:revision>
  <dcterms:created xsi:type="dcterms:W3CDTF">2019-04-14T06:21:45Z</dcterms:created>
  <dcterms:modified xsi:type="dcterms:W3CDTF">2019-04-23T07:10:33Z</dcterms:modified>
</cp:coreProperties>
</file>