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56" r:id="rId3"/>
    <p:sldId id="260" r:id="rId4"/>
    <p:sldId id="257" r:id="rId5"/>
    <p:sldId id="258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Стиль из темы 1 - акцент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35758FB7-9AC5-4552-8A53-C91805E547FA}" styleName="Стиль из темы 1 - акцент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284E427A-3D55-4303-BF80-6455036E1DE7}" styleName="Стиль из темы 1 - акцент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12.05.2014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9552" y="692696"/>
            <a:ext cx="7772400" cy="1470025"/>
          </a:xfrm>
        </p:spPr>
        <p:txBody>
          <a:bodyPr>
            <a:normAutofit/>
          </a:bodyPr>
          <a:lstStyle/>
          <a:p>
            <a:r>
              <a:rPr lang="ru-RU" sz="8800" b="1" dirty="0" smtClean="0"/>
              <a:t>Тема урока:</a:t>
            </a:r>
            <a:endParaRPr lang="ru-RU" sz="8800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755576" y="2636912"/>
            <a:ext cx="7920880" cy="3384376"/>
          </a:xfrm>
        </p:spPr>
        <p:txBody>
          <a:bodyPr>
            <a:normAutofit/>
          </a:bodyPr>
          <a:lstStyle/>
          <a:p>
            <a:r>
              <a:rPr lang="ru-RU" sz="5400" dirty="0" smtClean="0">
                <a:solidFill>
                  <a:schemeClr val="accent1">
                    <a:lumMod val="50000"/>
                  </a:schemeClr>
                </a:solidFill>
              </a:rPr>
              <a:t>имена существительные мужского, женского и среднего рода.</a:t>
            </a:r>
            <a:endParaRPr lang="ru-RU" sz="5400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467544" y="1124744"/>
          <a:ext cx="8352928" cy="4824536"/>
        </p:xfrm>
        <a:graphic>
          <a:graphicData uri="http://schemas.openxmlformats.org/drawingml/2006/table">
            <a:tbl>
              <a:tblPr>
                <a:tableStyleId>{69C7853C-536D-4A76-A0AE-DD22124D55A5}</a:tableStyleId>
              </a:tblPr>
              <a:tblGrid>
                <a:gridCol w="2448272"/>
                <a:gridCol w="1944216"/>
                <a:gridCol w="2016224"/>
                <a:gridCol w="1944216"/>
              </a:tblGrid>
              <a:tr h="160817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/>
                        <a:t>Род</a:t>
                      </a:r>
                      <a:endParaRPr lang="ru-RU" sz="4800" b="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b="1" dirty="0"/>
                        <a:t>м.р.</a:t>
                      </a:r>
                      <a:endParaRPr lang="ru-RU" sz="48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b="1" dirty="0"/>
                        <a:t>ж.р.</a:t>
                      </a:r>
                      <a:endParaRPr lang="ru-RU" sz="48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b="1" dirty="0"/>
                        <a:t>ср.р.</a:t>
                      </a:r>
                      <a:endParaRPr lang="ru-RU" sz="48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21635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000" dirty="0"/>
                        <a:t>Слова-подсказки</a:t>
                      </a:r>
                      <a:endParaRPr lang="ru-RU" sz="4000" b="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b="1" dirty="0" smtClean="0"/>
                        <a:t>он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b="1" dirty="0" smtClean="0"/>
                        <a:t>мой</a:t>
                      </a:r>
                      <a:endParaRPr lang="ru-RU" sz="4800" b="1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b="1" dirty="0" smtClean="0"/>
                        <a:t>она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b="1" dirty="0" smtClean="0"/>
                        <a:t>моя</a:t>
                      </a:r>
                      <a:endParaRPr lang="ru-RU" sz="4800" b="1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b="1" dirty="0" smtClean="0"/>
                        <a:t>оно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800" b="1" dirty="0" smtClean="0"/>
                        <a:t>моё</a:t>
                      </a:r>
                      <a:endParaRPr lang="ru-RU" sz="4800" b="1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323528" y="476672"/>
          <a:ext cx="8424934" cy="6013710"/>
        </p:xfrm>
        <a:graphic>
          <a:graphicData uri="http://schemas.openxmlformats.org/drawingml/2006/table">
            <a:tbl>
              <a:tblPr>
                <a:tableStyleId>{284E427A-3D55-4303-BF80-6455036E1DE7}</a:tableStyleId>
              </a:tblPr>
              <a:tblGrid>
                <a:gridCol w="2808018"/>
                <a:gridCol w="2808018"/>
                <a:gridCol w="2808898"/>
              </a:tblGrid>
              <a:tr h="110225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м.р</a:t>
                      </a:r>
                      <a:r>
                        <a:rPr lang="ru-RU" sz="5400" dirty="0"/>
                        <a:t>.</a:t>
                      </a:r>
                      <a:endParaRPr lang="ru-RU" sz="5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ж.р</a:t>
                      </a:r>
                      <a:r>
                        <a:rPr lang="ru-RU" sz="5400" dirty="0"/>
                        <a:t>.</a:t>
                      </a:r>
                      <a:endParaRPr lang="ru-RU" sz="5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ср.р</a:t>
                      </a:r>
                      <a:r>
                        <a:rPr lang="ru-RU" sz="5400" dirty="0"/>
                        <a:t>.</a:t>
                      </a:r>
                      <a:endParaRPr lang="ru-RU" sz="5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49003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5400" dirty="0" smtClean="0"/>
                        <a:t>пальто</a:t>
                      </a:r>
                      <a:endParaRPr lang="ru-RU" sz="54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коза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5400" dirty="0" smtClean="0"/>
                        <a:t>берег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58417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/>
                        <a:t>мальчик</a:t>
                      </a:r>
                      <a:endParaRPr lang="ru-RU" sz="5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маршрут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/>
                        <a:t>море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81484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5400" dirty="0" smtClean="0"/>
                        <a:t>трава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/>
                        <a:t>земля</a:t>
                      </a:r>
                      <a:endParaRPr lang="ru-RU" sz="5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/>
                        <a:t>окно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323528" y="476672"/>
          <a:ext cx="8424934" cy="6013710"/>
        </p:xfrm>
        <a:graphic>
          <a:graphicData uri="http://schemas.openxmlformats.org/drawingml/2006/table">
            <a:tbl>
              <a:tblPr>
                <a:tableStyleId>{284E427A-3D55-4303-BF80-6455036E1DE7}</a:tableStyleId>
              </a:tblPr>
              <a:tblGrid>
                <a:gridCol w="2808018"/>
                <a:gridCol w="2808018"/>
                <a:gridCol w="2808898"/>
              </a:tblGrid>
              <a:tr h="110225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м.р</a:t>
                      </a:r>
                      <a:r>
                        <a:rPr lang="ru-RU" sz="5400" dirty="0"/>
                        <a:t>.</a:t>
                      </a:r>
                      <a:endParaRPr lang="ru-RU" sz="5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ж.р</a:t>
                      </a:r>
                      <a:r>
                        <a:rPr lang="ru-RU" sz="5400" dirty="0"/>
                        <a:t>.</a:t>
                      </a:r>
                      <a:endParaRPr lang="ru-RU" sz="5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ср.р</a:t>
                      </a:r>
                      <a:r>
                        <a:rPr lang="ru-RU" sz="5400" dirty="0"/>
                        <a:t>.</a:t>
                      </a:r>
                      <a:endParaRPr lang="ru-RU" sz="5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49003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берег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коза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5400" dirty="0" smtClean="0"/>
                        <a:t>пальто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58417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/>
                        <a:t>мальчик</a:t>
                      </a:r>
                      <a:endParaRPr lang="ru-RU" sz="5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 smtClean="0"/>
                        <a:t>трава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/>
                        <a:t>море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81484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5400" dirty="0" smtClean="0"/>
                        <a:t>маршрут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/>
                        <a:t>земля</a:t>
                      </a:r>
                      <a:endParaRPr lang="ru-RU" sz="5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dirty="0"/>
                        <a:t>окно</a:t>
                      </a:r>
                      <a:endParaRPr lang="ru-RU" sz="5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/>
        </p:nvSpPr>
        <p:spPr bwMode="auto">
          <a:xfrm>
            <a:off x="179512" y="404664"/>
            <a:ext cx="8640960" cy="550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Наступила холодная _______</a:t>
            </a:r>
            <a:r>
              <a:rPr kumimoji="0" lang="ru-RU" sz="4400" b="1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. Белоснежное _______</a:t>
            </a:r>
            <a:r>
              <a:rPr kumimoji="0" lang="ru-RU" sz="4400" b="1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укрыло землю. Зимнее ______  освещает все вокруг. </a:t>
            </a:r>
            <a:r>
              <a:rPr kumimoji="0" lang="ru-RU" sz="44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Серебристый _______</a:t>
            </a:r>
            <a:r>
              <a:rPr kumimoji="0" lang="ru-RU" sz="4400" b="1" i="0" u="none" strike="noStrike" cap="none" normalizeH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r>
              <a:rPr kumimoji="0" lang="ru-RU" sz="44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блестит </a:t>
            </a: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и переливается. Как  красиво ______! </a:t>
            </a:r>
          </a:p>
          <a:p>
            <a:pPr marL="0" marR="0" lvl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44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(зима, одеяло, солнце, иней, зимой)</a:t>
            </a:r>
            <a:endParaRPr kumimoji="0" lang="ru-RU" sz="4400" b="0" i="0" u="sng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91</Words>
  <Application>Microsoft Office PowerPoint</Application>
  <PresentationFormat>Экран (4:3)</PresentationFormat>
  <Paragraphs>40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Тема урока:</vt:lpstr>
      <vt:lpstr>Слайд 2</vt:lpstr>
      <vt:lpstr>Слайд 3</vt:lpstr>
      <vt:lpstr>Слайд 4</vt:lpstr>
      <vt:lpstr>Слайд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Погодины</dc:creator>
  <cp:lastModifiedBy>ирина</cp:lastModifiedBy>
  <cp:revision>6</cp:revision>
  <dcterms:created xsi:type="dcterms:W3CDTF">2014-05-11T10:06:13Z</dcterms:created>
  <dcterms:modified xsi:type="dcterms:W3CDTF">2014-05-12T09:18:27Z</dcterms:modified>
</cp:coreProperties>
</file>

<file path=docProps/thumbnail.jpeg>
</file>