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0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772400" cy="1470025"/>
          </a:xfrm>
        </p:spPr>
        <p:txBody>
          <a:bodyPr>
            <a:normAutofit/>
          </a:bodyPr>
          <a:lstStyle/>
          <a:p>
            <a:r>
              <a:rPr lang="ru-RU" sz="8800" b="1" dirty="0" smtClean="0"/>
              <a:t>Тема урока:</a:t>
            </a:r>
            <a:endParaRPr lang="ru-RU" sz="8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636912"/>
            <a:ext cx="7920880" cy="338437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</a:rPr>
              <a:t>имена существительные мужского, женского и среднего рода.</a:t>
            </a:r>
            <a:endParaRPr lang="ru-RU" sz="5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4" y="1124744"/>
          <a:ext cx="8352928" cy="4824536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448272"/>
                <a:gridCol w="1944216"/>
                <a:gridCol w="2016224"/>
                <a:gridCol w="1944216"/>
              </a:tblGrid>
              <a:tr h="16081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/>
                        <a:t>Род</a:t>
                      </a:r>
                      <a:endParaRPr lang="ru-RU" sz="48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/>
                        <a:t>м.р.</a:t>
                      </a:r>
                      <a:endParaRPr lang="ru-RU" sz="4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/>
                        <a:t>ж.р.</a:t>
                      </a:r>
                      <a:endParaRPr lang="ru-RU" sz="4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/>
                        <a:t>ср.р.</a:t>
                      </a:r>
                      <a:endParaRPr lang="ru-RU" sz="4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163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/>
                        <a:t>Слова-подсказки</a:t>
                      </a:r>
                      <a:endParaRPr lang="ru-RU" sz="40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/>
                        <a:t>он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/>
                        <a:t>мой</a:t>
                      </a:r>
                      <a:endParaRPr lang="ru-RU" sz="4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/>
                        <a:t>она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/>
                        <a:t>моя</a:t>
                      </a:r>
                      <a:endParaRPr lang="ru-RU" sz="4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/>
                        <a:t>оно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/>
                        <a:t>моё</a:t>
                      </a:r>
                      <a:endParaRPr lang="ru-RU" sz="4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476672"/>
          <a:ext cx="8424934" cy="601371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808018"/>
                <a:gridCol w="2808018"/>
                <a:gridCol w="2808898"/>
              </a:tblGrid>
              <a:tr h="11022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 smtClean="0"/>
                        <a:t>м.р</a:t>
                      </a:r>
                      <a:r>
                        <a:rPr lang="ru-RU" sz="5400" dirty="0"/>
                        <a:t>.</a:t>
                      </a: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 smtClean="0"/>
                        <a:t>ж.р</a:t>
                      </a:r>
                      <a:r>
                        <a:rPr lang="ru-RU" sz="5400" dirty="0"/>
                        <a:t>.</a:t>
                      </a: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 smtClean="0"/>
                        <a:t>ср.р</a:t>
                      </a:r>
                      <a:r>
                        <a:rPr lang="ru-RU" sz="5400" dirty="0"/>
                        <a:t>.</a:t>
                      </a: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900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dirty="0" smtClean="0"/>
                        <a:t>пальто</a:t>
                      </a:r>
                      <a:endParaRPr lang="ru-RU" sz="54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 smtClean="0"/>
                        <a:t>коза</a:t>
                      </a:r>
                      <a:endParaRPr lang="ru-RU" sz="5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dirty="0" smtClean="0"/>
                        <a:t>берег</a:t>
                      </a:r>
                      <a:endParaRPr lang="ru-RU" sz="5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84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/>
                        <a:t>мальчик</a:t>
                      </a:r>
                      <a:endParaRPr lang="ru-RU" sz="5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 smtClean="0"/>
                        <a:t>маршрут</a:t>
                      </a:r>
                      <a:endParaRPr lang="ru-RU" sz="5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/>
                        <a:t>море</a:t>
                      </a:r>
                      <a:endParaRPr lang="ru-RU" sz="5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148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dirty="0" smtClean="0"/>
                        <a:t>трава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/>
                        <a:t>земля</a:t>
                      </a:r>
                      <a:endParaRPr lang="ru-RU" sz="5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/>
                        <a:t>окно</a:t>
                      </a:r>
                      <a:endParaRPr lang="ru-RU" sz="5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476672"/>
          <a:ext cx="8424934" cy="601371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808018"/>
                <a:gridCol w="2808018"/>
                <a:gridCol w="2808898"/>
              </a:tblGrid>
              <a:tr h="11022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 smtClean="0"/>
                        <a:t>м.р</a:t>
                      </a:r>
                      <a:r>
                        <a:rPr lang="ru-RU" sz="5400" dirty="0"/>
                        <a:t>.</a:t>
                      </a: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 smtClean="0"/>
                        <a:t>ж.р</a:t>
                      </a:r>
                      <a:r>
                        <a:rPr lang="ru-RU" sz="5400" dirty="0"/>
                        <a:t>.</a:t>
                      </a: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 smtClean="0"/>
                        <a:t>ср.р</a:t>
                      </a:r>
                      <a:r>
                        <a:rPr lang="ru-RU" sz="5400" dirty="0"/>
                        <a:t>.</a:t>
                      </a: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900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 smtClean="0"/>
                        <a:t>берег</a:t>
                      </a:r>
                      <a:endParaRPr lang="ru-RU" sz="5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 smtClean="0"/>
                        <a:t>коза</a:t>
                      </a:r>
                      <a:endParaRPr lang="ru-RU" sz="5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dirty="0" smtClean="0"/>
                        <a:t>пальто</a:t>
                      </a:r>
                      <a:endParaRPr lang="ru-RU" sz="5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84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/>
                        <a:t>мальчик</a:t>
                      </a:r>
                      <a:endParaRPr lang="ru-RU" sz="5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 smtClean="0"/>
                        <a:t>трава</a:t>
                      </a:r>
                      <a:endParaRPr lang="ru-RU" sz="5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/>
                        <a:t>море</a:t>
                      </a:r>
                      <a:endParaRPr lang="ru-RU" sz="5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148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dirty="0" smtClean="0"/>
                        <a:t>маршрут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/>
                        <a:t>земля</a:t>
                      </a:r>
                      <a:endParaRPr lang="ru-RU" sz="5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/>
                        <a:t>окно</a:t>
                      </a:r>
                      <a:endParaRPr lang="ru-RU" sz="5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79512" y="404664"/>
            <a:ext cx="864096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Наступила холодная _______</a:t>
            </a:r>
            <a:r>
              <a:rPr kumimoji="0" lang="ru-RU" sz="4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Белоснежное _______</a:t>
            </a:r>
            <a:r>
              <a:rPr kumimoji="0" lang="ru-RU" sz="4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укрыло землю. Зимнее ______  освещает все вокруг. </a:t>
            </a:r>
            <a:r>
              <a:rPr kumimoji="0" lang="ru-RU" sz="4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Серебристый _______</a:t>
            </a:r>
            <a:r>
              <a:rPr kumimoji="0" lang="ru-RU" sz="4400" b="1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блестит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переливается. Как  красиво ______!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(зима, одеяло, солнце, иней, зимой)</a:t>
            </a:r>
            <a:endParaRPr kumimoji="0" lang="ru-RU" sz="4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91</Words>
  <Application>Microsoft Office PowerPoint</Application>
  <PresentationFormat>Экран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Тема урока: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Погодины</dc:creator>
  <cp:lastModifiedBy>ирина</cp:lastModifiedBy>
  <cp:revision>6</cp:revision>
  <dcterms:created xsi:type="dcterms:W3CDTF">2014-05-11T10:06:13Z</dcterms:created>
  <dcterms:modified xsi:type="dcterms:W3CDTF">2014-05-12T09:18:27Z</dcterms:modified>
</cp:coreProperties>
</file>