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6DEC1-CB16-4076-B0A4-39D3CBC91870}" type="datetimeFigureOut">
              <a:rPr lang="ru-RU" smtClean="0"/>
              <a:pPr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E2008-E014-4FA1-A213-82A0E611D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\YandexDisk\&#1064;&#1082;&#1086;&#1083;&#1072;\&#1054;&#1090;&#1082;&#1088;&#1099;&#1090;&#1081;%20&#1091;&#1088;&#1086;&#1082;.%20&#1055;&#1083;&#1072;&#1090;&#1086;&#1085;&#1086;&#1074;\&#1044;&#1086;&#1084;&#1086;&#1081;1.av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\YandexDisk\&#1064;&#1082;&#1086;&#1083;&#1072;\&#1054;&#1090;&#1082;&#1088;&#1099;&#1090;&#1081;%20&#1091;&#1088;&#1086;&#1082;.%20&#1055;&#1083;&#1072;&#1090;&#1086;&#1085;&#1086;&#1074;\&#1044;&#1086;&#1084;&#1086;&#1081;2.av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\YandexDisk\&#1064;&#1082;&#1086;&#1083;&#1072;\&#1054;&#1090;&#1082;&#1088;&#1099;&#1090;&#1081;%20&#1091;&#1088;&#1086;&#1082;.%20&#1055;&#1083;&#1072;&#1090;&#1086;&#1085;&#1086;&#1074;\&#1044;&#1086;&#1084;&#1086;&#1081;3.av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YandexDisk\&#1064;&#1082;&#1086;&#1083;&#1072;\&#1054;&#1090;&#1082;&#1088;&#1099;&#1090;&#1081;%20&#1091;&#1088;&#1086;&#1082;.%20&#1055;&#1083;&#1072;&#1090;&#1086;&#1085;&#1086;&#1074;\&#1060;&#1088;&#1077;&#1076;&#1077;&#1088;&#1080;&#1082;%20&#1064;&#1086;&#1087;&#1077;&#1085;%20&#8211;%20&#1054;&#1089;&#1077;&#1085;&#1085;&#1080;&#1081;%20&#1074;&#1072;&#1083;&#1100;&#1089;%20(&#1044;.%20&#1050;&#1083;&#1102;&#1095;&#1082;&#1086;).mp3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80728"/>
            <a:ext cx="684076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«</a:t>
            </a:r>
            <a:r>
              <a:rPr lang="ru-RU" dirty="0"/>
              <a:t>Счастье - когда </a:t>
            </a:r>
            <a:r>
              <a:rPr lang="ru-RU" b="1" dirty="0"/>
              <a:t>тебя понимают</a:t>
            </a:r>
            <a:r>
              <a:rPr lang="ru-RU" dirty="0"/>
              <a:t>, большое счастье - </a:t>
            </a:r>
            <a:r>
              <a:rPr lang="ru-RU" b="1" dirty="0"/>
              <a:t>когда тебя любят</a:t>
            </a:r>
            <a:r>
              <a:rPr lang="ru-RU" dirty="0"/>
              <a:t>, настоящее </a:t>
            </a:r>
            <a:r>
              <a:rPr lang="ru-RU" b="1" dirty="0"/>
              <a:t>счастье,  когда любишь ты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/>
              <a:t>Конфуций (китайский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мыслитель</a:t>
            </a:r>
            <a:r>
              <a:rPr lang="ru-RU" dirty="0"/>
              <a:t>)</a:t>
            </a:r>
          </a:p>
        </p:txBody>
      </p:sp>
      <p:pic>
        <p:nvPicPr>
          <p:cNvPr id="4" name="Рисунок 3" descr="Kongfoots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780928"/>
            <a:ext cx="2696716" cy="28644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b="1" i="1" dirty="0" smtClean="0"/>
              <a:t>Домашнее задание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916832"/>
            <a:ext cx="7848872" cy="4209331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Общее (устно): прогнозирование  «Как  сложится  судьба  героев (за  рамками  рассказа);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По выбору (письменно):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ru-RU" dirty="0"/>
              <a:t>письмо герою (Иванову, Петрушке…);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ru-RU" dirty="0"/>
              <a:t>эссе «Мои мысли, чувства по прочтении рассказа «Возвращение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ru-RU" b="1" dirty="0" smtClean="0"/>
              <a:t>Платонов о счастье </a:t>
            </a:r>
            <a:r>
              <a:rPr lang="ru-RU" b="1" dirty="0"/>
              <a:t>в рассказе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132856"/>
            <a:ext cx="7560840" cy="3993307"/>
          </a:xfrm>
        </p:spPr>
        <p:txBody>
          <a:bodyPr/>
          <a:lstStyle/>
          <a:p>
            <a:pPr indent="19050">
              <a:buNone/>
            </a:pPr>
            <a:r>
              <a:rPr lang="ru-RU" dirty="0"/>
              <a:t>«Есть   время  в  жизни, когда  невозможно избежать  своего  счастья. Это  счастье  происходит  не от  добра и  не  от  других  людей, а  от  силы  растущего  сердца, согревающего  своим  теплом»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683618"/>
          </a:xfrm>
        </p:spPr>
        <p:txBody>
          <a:bodyPr>
            <a:normAutofit/>
          </a:bodyPr>
          <a:lstStyle/>
          <a:p>
            <a:r>
              <a:rPr lang="ru-RU" i="1" dirty="0"/>
              <a:t>«Обнажившееся сердце»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752600"/>
          </a:xfrm>
        </p:spPr>
        <p:txBody>
          <a:bodyPr/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(по рассказу А.П. Платонова «Возвращение»)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b="1" i="1" dirty="0"/>
              <a:t>Фрагмент </a:t>
            </a:r>
            <a:r>
              <a:rPr lang="ru-RU" b="1" dirty="0"/>
              <a:t>«Иванов и Маша»</a:t>
            </a:r>
            <a:endParaRPr lang="ru-RU" dirty="0"/>
          </a:p>
        </p:txBody>
      </p:sp>
      <p:pic>
        <p:nvPicPr>
          <p:cNvPr id="8" name="Домой1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1347788"/>
            <a:ext cx="670560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Фрагмент </a:t>
            </a:r>
            <a:r>
              <a:rPr lang="ru-RU" b="1" dirty="0" smtClean="0"/>
              <a:t>«Встреча с родными»</a:t>
            </a:r>
            <a:endParaRPr lang="ru-RU" dirty="0"/>
          </a:p>
        </p:txBody>
      </p:sp>
      <p:pic>
        <p:nvPicPr>
          <p:cNvPr id="6" name="Домой2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1347788"/>
            <a:ext cx="670560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656184"/>
          </a:xfrm>
        </p:spPr>
        <p:txBody>
          <a:bodyPr>
            <a:noAutofit/>
          </a:bodyPr>
          <a:lstStyle/>
          <a:p>
            <a:r>
              <a:rPr lang="ru-RU" sz="7200" b="1" i="1" dirty="0" err="1" smtClean="0"/>
              <a:t>Физминутка</a:t>
            </a:r>
            <a:endParaRPr lang="ru-RU" sz="7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b="1" i="1" dirty="0"/>
              <a:t>Фрагмент </a:t>
            </a:r>
            <a:r>
              <a:rPr lang="ru-RU" b="1" dirty="0" smtClean="0"/>
              <a:t>«Возвращение»</a:t>
            </a:r>
            <a:endParaRPr lang="ru-RU" dirty="0"/>
          </a:p>
        </p:txBody>
      </p:sp>
      <p:pic>
        <p:nvPicPr>
          <p:cNvPr id="6" name="Домой3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1347788"/>
            <a:ext cx="670560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ru-RU" b="1" i="1" dirty="0" smtClean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60848"/>
            <a:ext cx="7632848" cy="420933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/>
              <a:t>Что значит «обнажившимся сердцем</a:t>
            </a:r>
            <a:r>
              <a:rPr lang="ru-RU" b="1" dirty="0" smtClean="0"/>
              <a:t>»?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Что он победил в себе</a:t>
            </a:r>
            <a:r>
              <a:rPr lang="ru-RU" b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На что настроил своё сердце Иванов</a:t>
            </a:r>
            <a:r>
              <a:rPr lang="ru-RU" b="1" i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Сколько в рассказе возвращений и какие? Какое из них главное?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ru-RU" b="1" i="1" dirty="0" smtClean="0"/>
              <a:t>Рефлексия</a:t>
            </a:r>
            <a:endParaRPr lang="ru-RU" b="1" i="1" dirty="0"/>
          </a:p>
        </p:txBody>
      </p:sp>
      <p:pic>
        <p:nvPicPr>
          <p:cNvPr id="4" name="Содержимое 3" descr="POtv3J4GAJq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91680" y="1844824"/>
            <a:ext cx="5715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Фредерик Шопен – Осенний вальс (Д. Ключко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26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169</Words>
  <Application>Microsoft Office PowerPoint</Application>
  <PresentationFormat>Экран (4:3)</PresentationFormat>
  <Paragraphs>23</Paragraphs>
  <Slides>10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Платонов о счастье в рассказе</vt:lpstr>
      <vt:lpstr>«Обнажившееся сердце»  </vt:lpstr>
      <vt:lpstr>Фрагмент «Иванов и Маша»</vt:lpstr>
      <vt:lpstr>Фрагмент «Встреча с родными»</vt:lpstr>
      <vt:lpstr>Физминутка</vt:lpstr>
      <vt:lpstr>Фрагмент «Возвращение»</vt:lpstr>
      <vt:lpstr>Вопросы</vt:lpstr>
      <vt:lpstr>Рефлексия</vt:lpstr>
      <vt:lpstr>Домашнее задание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«Обнажившееся сердце»  </dc:title>
  <dc:creator>User</dc:creator>
  <cp:lastModifiedBy>User</cp:lastModifiedBy>
  <cp:revision>15</cp:revision>
  <dcterms:created xsi:type="dcterms:W3CDTF">2015-03-29T06:13:37Z</dcterms:created>
  <dcterms:modified xsi:type="dcterms:W3CDTF">2015-04-04T17:00:52Z</dcterms:modified>
</cp:coreProperties>
</file>