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за прелесть эти сказки!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Открытый урок по литературе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6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5810" y="2926248"/>
            <a:ext cx="4700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«Вот </a:t>
            </a:r>
            <a:r>
              <a:rPr lang="ru-RU" sz="4000" i="1" dirty="0"/>
              <a:t>за то тебе, лови! И к царице наливное, молодое, золотое, прямо яблочко летит</a:t>
            </a:r>
            <a:r>
              <a:rPr lang="ru-RU" sz="4000" i="1" dirty="0" smtClean="0"/>
              <a:t>…»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80" y="2544584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14302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Орешки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5810" y="3541799"/>
            <a:ext cx="4700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</a:t>
            </a:r>
            <a:r>
              <a:rPr lang="ru-RU" sz="4000" i="1" dirty="0"/>
              <a:t>Белка песенки поет, да орешки все грызет…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17607"/>
            <a:ext cx="4762500" cy="3171825"/>
          </a:xfrm>
        </p:spPr>
      </p:pic>
    </p:spTree>
    <p:extLst>
      <p:ext uri="{BB962C8B-B14F-4D97-AF65-F5344CB8AC3E}">
        <p14:creationId xmlns:p14="http://schemas.microsoft.com/office/powerpoint/2010/main" val="6998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азовите </a:t>
            </a:r>
            <a:r>
              <a:rPr lang="ru-RU" dirty="0"/>
              <a:t>сказку, из которой взяты эти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148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Царь </a:t>
            </a:r>
            <a:r>
              <a:rPr lang="ru-RU" sz="3200" dirty="0"/>
              <a:t>с царицею простился,</a:t>
            </a:r>
            <a:br>
              <a:rPr lang="ru-RU" sz="3200" dirty="0"/>
            </a:br>
            <a:r>
              <a:rPr lang="ru-RU" sz="3200" dirty="0"/>
              <a:t>В путь дорогу снарядился,</a:t>
            </a:r>
            <a:br>
              <a:rPr lang="ru-RU" sz="3200" dirty="0"/>
            </a:br>
            <a:r>
              <a:rPr lang="ru-RU" sz="3200" dirty="0"/>
              <a:t>И царица у окна</a:t>
            </a:r>
            <a:br>
              <a:rPr lang="ru-RU" sz="3200" dirty="0"/>
            </a:br>
            <a:r>
              <a:rPr lang="ru-RU" sz="3200" dirty="0"/>
              <a:t>Села ждать его одна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67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азовите </a:t>
            </a:r>
            <a:r>
              <a:rPr lang="ru-RU" dirty="0"/>
              <a:t>сказку, из которой взяты эти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148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/>
              <a:t>Видишь, там сивая кобыла?</a:t>
            </a:r>
            <a:br>
              <a:rPr lang="ru-RU" sz="3200" dirty="0"/>
            </a:br>
            <a:r>
              <a:rPr lang="ru-RU" sz="3200" dirty="0"/>
              <a:t>Кобылу подыми-</a:t>
            </a:r>
            <a:r>
              <a:rPr lang="ru-RU" sz="3200" dirty="0" err="1"/>
              <a:t>тка</a:t>
            </a:r>
            <a:r>
              <a:rPr lang="ru-RU" sz="3200" dirty="0"/>
              <a:t> ты,</a:t>
            </a:r>
            <a:br>
              <a:rPr lang="ru-RU" sz="3200" dirty="0"/>
            </a:br>
            <a:r>
              <a:rPr lang="ru-RU" sz="3200" dirty="0"/>
              <a:t>Да неси ее </a:t>
            </a:r>
            <a:r>
              <a:rPr lang="ru-RU" sz="3200" dirty="0" err="1"/>
              <a:t>полверсты</a:t>
            </a:r>
            <a:r>
              <a:rPr lang="ru-RU" sz="3200" dirty="0"/>
              <a:t>;</a:t>
            </a:r>
            <a:br>
              <a:rPr lang="ru-RU" sz="3200" dirty="0"/>
            </a:br>
            <a:r>
              <a:rPr lang="ru-RU" sz="3200" dirty="0"/>
              <a:t>Снесешь кобылу, оброк уж твой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4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азовите </a:t>
            </a:r>
            <a:r>
              <a:rPr lang="ru-RU" dirty="0"/>
              <a:t>сказку, из которой взяты эти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148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Стала </a:t>
            </a:r>
            <a:r>
              <a:rPr lang="ru-RU" sz="3200" dirty="0"/>
              <a:t>кликать малых детушек,</a:t>
            </a:r>
            <a:br>
              <a:rPr lang="ru-RU" sz="3200" dirty="0"/>
            </a:br>
            <a:r>
              <a:rPr lang="ru-RU" sz="3200" dirty="0"/>
              <a:t>Своих глупых </a:t>
            </a:r>
            <a:r>
              <a:rPr lang="ru-RU" sz="3200" dirty="0" err="1"/>
              <a:t>медвежатушек</a:t>
            </a:r>
            <a:r>
              <a:rPr lang="ru-RU" sz="3200" dirty="0"/>
              <a:t>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41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азовите </a:t>
            </a:r>
            <a:r>
              <a:rPr lang="ru-RU" dirty="0"/>
              <a:t>сказку, из которой взяты эти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148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/>
              <a:t>Сказка ложь, да в ней намек!</a:t>
            </a:r>
            <a:br>
              <a:rPr lang="ru-RU" sz="3200" dirty="0"/>
            </a:br>
            <a:r>
              <a:rPr lang="ru-RU" sz="3200" dirty="0"/>
              <a:t>Добрым молодцам урок.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4000" i="1" dirty="0"/>
              <a:t>Сказка ложь, да в ней намек!</a:t>
            </a:r>
            <a:br>
              <a:rPr lang="ru-RU" sz="4000" i="1" dirty="0"/>
            </a:br>
            <a:r>
              <a:rPr lang="ru-RU" sz="4000" i="1" dirty="0"/>
              <a:t>Добрым молодцам урок.</a:t>
            </a:r>
            <a:endParaRPr lang="ru-RU" sz="4000" dirty="0"/>
          </a:p>
          <a:p>
            <a:pPr marL="0" indent="0" algn="r">
              <a:buNone/>
            </a:pPr>
            <a:r>
              <a:rPr lang="ru-RU" sz="4000" b="1" i="1" dirty="0" err="1"/>
              <a:t>А.С.Пушкин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4" y="2556932"/>
            <a:ext cx="3009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4000" i="1" dirty="0"/>
              <a:t>Сказка ложь, да в ней намек!</a:t>
            </a:r>
            <a:br>
              <a:rPr lang="ru-RU" sz="4000" i="1" dirty="0"/>
            </a:br>
            <a:r>
              <a:rPr lang="ru-RU" sz="4000" i="1" dirty="0"/>
              <a:t>Добрым молодцам урок.</a:t>
            </a:r>
            <a:endParaRPr lang="ru-RU" sz="4000" dirty="0"/>
          </a:p>
          <a:p>
            <a:pPr marL="0" indent="0" algn="r">
              <a:buNone/>
            </a:pPr>
            <a:r>
              <a:rPr lang="ru-RU" sz="4000" b="1" i="1" dirty="0" err="1"/>
              <a:t>А.С.Пушкин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4" y="2556932"/>
            <a:ext cx="3009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Человек</a:t>
            </a:r>
            <a:r>
              <a:rPr lang="ru-RU" dirty="0"/>
              <a:t>, подаривший царю птицу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Волшебное </a:t>
            </a:r>
            <a:r>
              <a:rPr lang="ru-RU" dirty="0"/>
              <a:t>оружие Черномора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Сын </a:t>
            </a:r>
            <a:r>
              <a:rPr lang="ru-RU" dirty="0"/>
              <a:t>царя </a:t>
            </a:r>
            <a:r>
              <a:rPr lang="ru-RU" dirty="0" err="1"/>
              <a:t>Салтана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Судно</a:t>
            </a:r>
            <a:r>
              <a:rPr lang="ru-RU" dirty="0"/>
              <a:t>, в котором он плавал по морю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Название </a:t>
            </a:r>
            <a:r>
              <a:rPr lang="ru-RU" dirty="0"/>
              <a:t>острова, мимо которого проходил путь в царство </a:t>
            </a:r>
            <a:r>
              <a:rPr lang="ru-RU" dirty="0" err="1"/>
              <a:t>Салтана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Золотая </a:t>
            </a:r>
            <a:r>
              <a:rPr lang="ru-RU" dirty="0"/>
              <a:t>птица</a:t>
            </a:r>
            <a:r>
              <a:rPr lang="ru-RU" dirty="0" smtClean="0"/>
              <a:t>?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Насекомое</a:t>
            </a:r>
            <a:r>
              <a:rPr lang="ru-RU" dirty="0"/>
              <a:t>, в которое превращался </a:t>
            </a:r>
            <a:r>
              <a:rPr lang="ru-RU" dirty="0" err="1" smtClean="0"/>
              <a:t>Гвидон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Кличка </a:t>
            </a:r>
            <a:r>
              <a:rPr lang="ru-RU" dirty="0"/>
              <a:t>собаки в “Сказке о мертвой царевне</a:t>
            </a:r>
            <a:r>
              <a:rPr lang="ru-RU" dirty="0" smtClean="0"/>
              <a:t>”?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Приданое </a:t>
            </a:r>
            <a:r>
              <a:rPr lang="ru-RU" dirty="0"/>
              <a:t>царицы в “Сказке о мертвой </a:t>
            </a:r>
            <a:r>
              <a:rPr lang="ru-RU" dirty="0" smtClean="0"/>
              <a:t>царевне?</a:t>
            </a:r>
            <a:endParaRPr lang="ru-RU" i="1" dirty="0" smtClean="0"/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Чудо-зверь?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Ядовитый </a:t>
            </a:r>
            <a:r>
              <a:rPr lang="ru-RU" dirty="0"/>
              <a:t>фрукт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Продукт</a:t>
            </a:r>
            <a:r>
              <a:rPr lang="ru-RU" dirty="0"/>
              <a:t>, которым угостила царевна старушку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Жених </a:t>
            </a:r>
            <a:r>
              <a:rPr lang="ru-RU" dirty="0"/>
              <a:t>мертвой царевны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Первое </a:t>
            </a:r>
            <a:r>
              <a:rPr lang="ru-RU" dirty="0"/>
              <a:t>желание старухи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Доход</a:t>
            </a:r>
            <a:r>
              <a:rPr lang="ru-RU" dirty="0"/>
              <a:t>, который обещали платить черти попу</a:t>
            </a:r>
            <a:r>
              <a:rPr lang="ru-RU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dirty="0" smtClean="0"/>
              <a:t>Девка</a:t>
            </a:r>
            <a:r>
              <a:rPr lang="ru-RU" dirty="0"/>
              <a:t>, которая отвела царевну в дремучий лес</a:t>
            </a:r>
            <a:r>
              <a:rPr lang="ru-RU" dirty="0" smtClean="0"/>
              <a:t>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0747">
            <a:off x="2832435" y="2237493"/>
            <a:ext cx="2750439" cy="39056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Зеркальце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55347" y="2913031"/>
            <a:ext cx="3928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«Свет </a:t>
            </a:r>
            <a:r>
              <a:rPr lang="ru-RU" sz="4000" i="1" dirty="0"/>
              <a:t>мой, зеркальце, скажи, да всю правду доложи</a:t>
            </a:r>
            <a:r>
              <a:rPr lang="ru-RU" sz="4000" i="1" dirty="0" smtClean="0"/>
              <a:t>...»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67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Корыто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28" y="2583221"/>
            <a:ext cx="4391305" cy="3317875"/>
          </a:xfrm>
        </p:spPr>
      </p:pic>
      <p:sp>
        <p:nvSpPr>
          <p:cNvPr id="5" name="Прямоугольник 4"/>
          <p:cNvSpPr/>
          <p:nvPr/>
        </p:nvSpPr>
        <p:spPr>
          <a:xfrm>
            <a:off x="6529589" y="2964885"/>
            <a:ext cx="4700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«Не </a:t>
            </a:r>
            <a:r>
              <a:rPr lang="ru-RU" sz="4000" i="1" dirty="0"/>
              <a:t>умел ты взять выкупа с рыбки! Хоть бы взял ты с нее корыто</a:t>
            </a:r>
            <a:r>
              <a:rPr lang="ru-RU" sz="4000" i="1" dirty="0" smtClean="0"/>
              <a:t>…»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9825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Медвежья шуба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5810" y="3156032"/>
            <a:ext cx="4700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</a:t>
            </a:r>
            <a:r>
              <a:rPr lang="ru-RU" sz="4000" i="1" dirty="0"/>
              <a:t>Вот тебе, жена, подарочек, что </a:t>
            </a:r>
            <a:r>
              <a:rPr lang="ru-RU" sz="4000" i="1" dirty="0" err="1"/>
              <a:t>медвежия</a:t>
            </a:r>
            <a:r>
              <a:rPr lang="ru-RU" sz="4000" i="1" dirty="0"/>
              <a:t> шуба в 50 </a:t>
            </a:r>
            <a:r>
              <a:rPr lang="ru-RU" sz="4000" i="1" dirty="0" err="1"/>
              <a:t>рублев</a:t>
            </a:r>
            <a:r>
              <a:rPr lang="ru-RU" sz="4000" i="1" dirty="0"/>
              <a:t>...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14" y="2466591"/>
            <a:ext cx="3043357" cy="3317875"/>
          </a:xfrm>
        </p:spPr>
      </p:pic>
    </p:spTree>
    <p:extLst>
      <p:ext uri="{BB962C8B-B14F-4D97-AF65-F5344CB8AC3E}">
        <p14:creationId xmlns:p14="http://schemas.microsoft.com/office/powerpoint/2010/main" val="14239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Бочка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5810" y="3156032"/>
            <a:ext cx="4700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</a:t>
            </a:r>
            <a:r>
              <a:rPr lang="ru-RU" sz="4000" i="1" dirty="0"/>
              <a:t>Туча по морю идет, бочка по морю плывет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28" y="2466590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5261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Спица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5810" y="3156032"/>
            <a:ext cx="4700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«</a:t>
            </a:r>
            <a:r>
              <a:rPr lang="ru-RU" sz="4000" i="1" dirty="0"/>
              <a:t>Посади ты эту птицу, - молвил он царю, - на спицу...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28" y="2596099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363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295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Что за прелесть эти сказки!</vt:lpstr>
      <vt:lpstr>Эпиграф</vt:lpstr>
      <vt:lpstr>Викторина</vt:lpstr>
      <vt:lpstr>Викторина</vt:lpstr>
      <vt:lpstr>Зеркальце </vt:lpstr>
      <vt:lpstr>Корыто</vt:lpstr>
      <vt:lpstr>Медвежья шуба </vt:lpstr>
      <vt:lpstr>Бочка</vt:lpstr>
      <vt:lpstr>Спица</vt:lpstr>
      <vt:lpstr>Яблоко</vt:lpstr>
      <vt:lpstr>Орешки</vt:lpstr>
      <vt:lpstr>Назовите сказку, из которой взяты эти слова</vt:lpstr>
      <vt:lpstr>Назовите сказку, из которой взяты эти слова</vt:lpstr>
      <vt:lpstr>Назовите сказку, из которой взяты эти слова</vt:lpstr>
      <vt:lpstr>Назовите сказку, из которой взяты эти слова</vt:lpstr>
      <vt:lpstr>Эпиграф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прелесть эти сказки!</dc:title>
  <dc:creator>Дмитрий</dc:creator>
  <cp:lastModifiedBy>Дмитрий</cp:lastModifiedBy>
  <cp:revision>3</cp:revision>
  <dcterms:created xsi:type="dcterms:W3CDTF">2014-11-09T10:30:24Z</dcterms:created>
  <dcterms:modified xsi:type="dcterms:W3CDTF">2014-11-09T10:59:01Z</dcterms:modified>
</cp:coreProperties>
</file>