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9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8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24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4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0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8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2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1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8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77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0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85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6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2866D-1400-45EA-BD5A-4B087C846DA7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55DD03-F5A0-466F-9A8A-1AE70B2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1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 рецепту профессора Пирогова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96789"/>
            <a:ext cx="6815669" cy="1281609"/>
          </a:xfrm>
        </p:spPr>
        <p:txBody>
          <a:bodyPr>
            <a:normAutofit/>
          </a:bodyPr>
          <a:lstStyle/>
          <a:p>
            <a:r>
              <a:rPr lang="ru-RU" sz="2800" dirty="0"/>
              <a:t>рассказ А. И. Куприна «Чудесный доктор»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89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31554" y="751457"/>
            <a:ext cx="9827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Пирогов был не только опытным врачом, но незаурядным добрым спасителем человеческих душ. Именно поэтому в его честь установлено много памятников.</a:t>
            </a:r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63" y="2137174"/>
            <a:ext cx="2390064" cy="318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53" y="2450284"/>
            <a:ext cx="4348803" cy="285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82" y="2136452"/>
            <a:ext cx="2853813" cy="348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73457" y="5323926"/>
            <a:ext cx="2809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Памятник Н. И. Пирогову напротив 1-го Архивного </a:t>
            </a:r>
            <a:r>
              <a:rPr lang="ru-RU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переулка в Москве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3305" y="5416259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Большая </a:t>
            </a:r>
            <a:r>
              <a:rPr lang="ru-RU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Пироговская</a:t>
            </a:r>
            <a:r>
              <a:rPr lang="ru-RU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ru-RU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улица, Москва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8179" y="5623455"/>
            <a:ext cx="326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РГМУ им. Пирогова, медико-биологический факультет</a:t>
            </a:r>
          </a:p>
        </p:txBody>
      </p:sp>
    </p:spTree>
    <p:extLst>
      <p:ext uri="{BB962C8B-B14F-4D97-AF65-F5344CB8AC3E}">
        <p14:creationId xmlns:p14="http://schemas.microsoft.com/office/powerpoint/2010/main" val="1430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профессора Пирогова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444" y="2729552"/>
            <a:ext cx="6223379" cy="31463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Доброта</a:t>
            </a:r>
          </a:p>
          <a:p>
            <a:r>
              <a:rPr lang="ru-RU" sz="3200" dirty="0" smtClean="0"/>
              <a:t>Сострадание</a:t>
            </a:r>
          </a:p>
          <a:p>
            <a:r>
              <a:rPr lang="ru-RU" sz="3200" dirty="0" smtClean="0"/>
              <a:t>Сочувствие</a:t>
            </a:r>
          </a:p>
          <a:p>
            <a:r>
              <a:rPr lang="ru-RU" sz="3200" dirty="0" smtClean="0"/>
              <a:t>Милосердие</a:t>
            </a:r>
          </a:p>
          <a:p>
            <a:pPr marL="0" indent="0">
              <a:buNone/>
            </a:pPr>
            <a:r>
              <a:rPr lang="ru-RU" sz="3200" dirty="0" smtClean="0"/>
              <a:t>А главное, никогда не падать духом!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483" y="3160426"/>
            <a:ext cx="4198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Станешь настоящим человеком, если у тебя в сердце:</a:t>
            </a:r>
          </a:p>
        </p:txBody>
      </p:sp>
    </p:spTree>
    <p:extLst>
      <p:ext uri="{BB962C8B-B14F-4D97-AF65-F5344CB8AC3E}">
        <p14:creationId xmlns:p14="http://schemas.microsoft.com/office/powerpoint/2010/main" val="41530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рецепту профессора Н.И. Пирогова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Никогда не падать духом!</a:t>
            </a:r>
          </a:p>
          <a:p>
            <a:pPr marL="0" indent="0">
              <a:buNone/>
            </a:pPr>
            <a:r>
              <a:rPr lang="ru-RU" sz="2800" b="1" dirty="0" smtClean="0"/>
              <a:t>Быть:</a:t>
            </a:r>
          </a:p>
          <a:p>
            <a:pPr marL="0" indent="0">
              <a:buNone/>
            </a:pPr>
            <a:r>
              <a:rPr lang="ru-RU" sz="2800" dirty="0" smtClean="0"/>
              <a:t>Милосердным, Добрым, Сострадательным, Готовым протянуть руку помощи тому, кто в этом нуждается!</a:t>
            </a:r>
          </a:p>
          <a:p>
            <a:pPr marL="0" indent="0">
              <a:buNone/>
            </a:pPr>
            <a:r>
              <a:rPr lang="ru-RU" sz="2800" b="1" dirty="0" smtClean="0"/>
              <a:t>Результат:</a:t>
            </a:r>
          </a:p>
          <a:p>
            <a:pPr marL="0" indent="0">
              <a:buNone/>
            </a:pPr>
            <a:r>
              <a:rPr lang="ru-RU" sz="2800" dirty="0" smtClean="0"/>
              <a:t>Ты настоящий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29955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Благотворительные фонды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20368"/>
            <a:ext cx="5315154" cy="24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20" y="2620368"/>
            <a:ext cx="3877778" cy="24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95402" y="5101348"/>
            <a:ext cx="5315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/>
              <a:t>Существует с 2003 года.</a:t>
            </a:r>
          </a:p>
          <a:p>
            <a:pPr algn="ctr">
              <a:defRPr/>
            </a:pPr>
            <a:r>
              <a:rPr lang="ru-RU" sz="2000" dirty="0"/>
              <a:t>Руководитель программы «АиФ. </a:t>
            </a:r>
            <a:r>
              <a:rPr lang="ru-RU" sz="2000" dirty="0"/>
              <a:t>Доброе </a:t>
            </a:r>
            <a:r>
              <a:rPr lang="ru-RU" sz="2000" dirty="0" smtClean="0"/>
              <a:t>сердце» Маргарита </a:t>
            </a:r>
            <a:r>
              <a:rPr lang="ru-RU" sz="2000" dirty="0"/>
              <a:t>Широкова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8820" y="5101348"/>
            <a:ext cx="4035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Чулпан Хаматова является одним из учредителей благотворительного фонда «Подари жизнь». </a:t>
            </a:r>
          </a:p>
        </p:txBody>
      </p:sp>
    </p:spTree>
    <p:extLst>
      <p:ext uri="{BB962C8B-B14F-4D97-AF65-F5344CB8AC3E}">
        <p14:creationId xmlns:p14="http://schemas.microsoft.com/office/powerpoint/2010/main" val="210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86" y="1036963"/>
            <a:ext cx="2424480" cy="281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17" y="3023871"/>
            <a:ext cx="2727948" cy="245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26" y="4439634"/>
            <a:ext cx="16764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20" y="4569801"/>
            <a:ext cx="1524003" cy="673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35" y="3541467"/>
            <a:ext cx="2217798" cy="222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10" y="1213269"/>
            <a:ext cx="2204391" cy="212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23" y="1025839"/>
            <a:ext cx="3044958" cy="141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42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Эпиграф к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699" y="2556932"/>
            <a:ext cx="8753898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ты? Скажи:</a:t>
            </a:r>
          </a:p>
          <a:p>
            <a:pPr marL="0" indent="0">
              <a:buNone/>
            </a:pPr>
            <a:r>
              <a:rPr lang="ru-RU" dirty="0" smtClean="0"/>
              <a:t>Какой </a:t>
            </a:r>
            <a:r>
              <a:rPr lang="ru-RU" dirty="0"/>
              <a:t>ты след оставишь?</a:t>
            </a:r>
          </a:p>
          <a:p>
            <a:pPr marL="0" indent="0">
              <a:buNone/>
            </a:pPr>
            <a:r>
              <a:rPr lang="ru-RU" dirty="0" smtClean="0"/>
              <a:t>Незримый </a:t>
            </a:r>
            <a:r>
              <a:rPr lang="ru-RU" dirty="0"/>
              <a:t>прочный след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чужой душе на много лет?</a:t>
            </a:r>
          </a:p>
          <a:p>
            <a:pPr marL="0" indent="0">
              <a:buNone/>
              <a:tabLst>
                <a:tab pos="1433513" algn="l"/>
              </a:tabLst>
            </a:pPr>
            <a:r>
              <a:rPr lang="ru-RU" dirty="0" smtClean="0"/>
              <a:t>	</a:t>
            </a:r>
            <a:r>
              <a:rPr lang="ru-RU" i="1" dirty="0" smtClean="0"/>
              <a:t>Ольга </a:t>
            </a:r>
            <a:r>
              <a:rPr lang="ru-RU" i="1" dirty="0"/>
              <a:t>Высоцкая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1" y="2513976"/>
            <a:ext cx="2759419" cy="33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957588"/>
          </a:xfrm>
        </p:spPr>
        <p:txBody>
          <a:bodyPr>
            <a:normAutofit/>
          </a:bodyPr>
          <a:lstStyle/>
          <a:p>
            <a:r>
              <a:rPr lang="ru-RU" sz="2800" i="1" dirty="0"/>
              <a:t>Они мужественно гнали от </a:t>
            </a:r>
            <a:r>
              <a:rPr lang="ru-RU" sz="2800" i="1" dirty="0" smtClean="0"/>
              <a:t>себя прочь соблазнительную мысль: остановиться на несколько секунд и прильнуть глазом к стеклу… </a:t>
            </a:r>
            <a:endParaRPr lang="ru-RU" sz="2800" i="1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0" b="34740"/>
          <a:stretch>
            <a:fillRect/>
          </a:stretch>
        </p:blipFill>
        <p:spPr>
          <a:xfrm>
            <a:off x="1041400" y="1041400"/>
            <a:ext cx="10106025" cy="377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7971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640" y="5470508"/>
            <a:ext cx="9609666" cy="566738"/>
          </a:xfrm>
        </p:spPr>
        <p:txBody>
          <a:bodyPr>
            <a:normAutofit/>
          </a:bodyPr>
          <a:lstStyle/>
          <a:p>
            <a:r>
              <a:rPr lang="ru-RU" dirty="0"/>
              <a:t>Иллюстрации Натальи </a:t>
            </a:r>
            <a:r>
              <a:rPr lang="ru-RU" dirty="0" err="1" smtClean="0"/>
              <a:t>Салиенко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6" y="901387"/>
            <a:ext cx="306230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98" y="1700168"/>
            <a:ext cx="3815829" cy="35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2" y="2082487"/>
            <a:ext cx="3604234" cy="326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55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4044" y="4757417"/>
            <a:ext cx="3803174" cy="122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Мерцалов умышленно отвернулся от незнакомца и подвинулся к краю скамейки…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2" t="37104" r="502" b="-346"/>
          <a:stretch/>
        </p:blipFill>
        <p:spPr>
          <a:xfrm>
            <a:off x="6339385" y="1020749"/>
            <a:ext cx="3671247" cy="3366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44" y="1020749"/>
            <a:ext cx="3339150" cy="3736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609231" y="4408684"/>
            <a:ext cx="5131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 необыкновенном лице незнакомца было что-то до того спокойное и внушающее доверие, что Мерцалов тотчас …передал свою историю…</a:t>
            </a:r>
          </a:p>
        </p:txBody>
      </p:sp>
    </p:spTree>
    <p:extLst>
      <p:ext uri="{BB962C8B-B14F-4D97-AF65-F5344CB8AC3E}">
        <p14:creationId xmlns:p14="http://schemas.microsoft.com/office/powerpoint/2010/main" val="161539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79" y="805217"/>
            <a:ext cx="3083755" cy="50837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4405" y="1064525"/>
            <a:ext cx="4185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Помощь, </a:t>
            </a:r>
            <a:b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которая  приходит в критический момент, воспринимается как </a:t>
            </a:r>
            <a:b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ЧУДО</a:t>
            </a:r>
            <a: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9978" y="3211352"/>
            <a:ext cx="4914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Согласитесь, любому хочется надеяться на возможность такой чудесной помощи. Очень хочется! </a:t>
            </a:r>
            <a: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Поэтому каждый подобный случай, услышанный где-то, рассказанный кем-то, только подкрепляет </a:t>
            </a:r>
            <a:r>
              <a:rPr lang="ru-RU" sz="24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эту</a:t>
            </a:r>
          </a:p>
          <a:p>
            <a:pPr algn="ctr"/>
            <a:r>
              <a:rPr lang="ru-RU" sz="24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НАДЕЖДУ</a:t>
            </a:r>
            <a:r>
              <a:rPr lang="ru-RU" sz="2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861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Физкультминутка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4913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Рождественский рассказ, святочный рассказ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описание чуда, спасающего человека в трагической ситуации</a:t>
            </a:r>
          </a:p>
          <a:p>
            <a:endParaRPr lang="ru-RU"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8" y="789159"/>
            <a:ext cx="6137512" cy="41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07687" y="751457"/>
            <a:ext cx="9773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Профессор Николай Иванович Пирогов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1520898"/>
            <a:ext cx="334292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7" y="1520898"/>
            <a:ext cx="3511632" cy="457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269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По рецепту профессора Пирогова </vt:lpstr>
      <vt:lpstr>Эпиграф к уроку</vt:lpstr>
      <vt:lpstr>Они мужественно гнали от себя прочь соблазнительную мысль: остановиться на несколько секунд и прильнуть глазом к стеклу… </vt:lpstr>
      <vt:lpstr>Иллюстрации Натальи Салиенко</vt:lpstr>
      <vt:lpstr>Презентация PowerPoint</vt:lpstr>
      <vt:lpstr>Презентация PowerPoint</vt:lpstr>
      <vt:lpstr>Физкультминутка</vt:lpstr>
      <vt:lpstr>Рождественский рассказ, святочный рассказ</vt:lpstr>
      <vt:lpstr>Презентация PowerPoint</vt:lpstr>
      <vt:lpstr>Презентация PowerPoint</vt:lpstr>
      <vt:lpstr>Рецепт профессора Пирогова</vt:lpstr>
      <vt:lpstr>По рецепту профессора Н.И. Пирогова</vt:lpstr>
      <vt:lpstr>Благотворительные фонды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рецепту профессора Пирогова</dc:title>
  <dc:creator>Дмитрий</dc:creator>
  <cp:lastModifiedBy>Дмитрий</cp:lastModifiedBy>
  <cp:revision>15</cp:revision>
  <dcterms:created xsi:type="dcterms:W3CDTF">2016-03-27T12:11:12Z</dcterms:created>
  <dcterms:modified xsi:type="dcterms:W3CDTF">2016-03-27T14:34:26Z</dcterms:modified>
</cp:coreProperties>
</file>