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56" r:id="rId4"/>
    <p:sldId id="296" r:id="rId5"/>
    <p:sldId id="257" r:id="rId6"/>
    <p:sldId id="259" r:id="rId7"/>
    <p:sldId id="307" r:id="rId8"/>
    <p:sldId id="306" r:id="rId9"/>
    <p:sldId id="309" r:id="rId10"/>
    <p:sldId id="308" r:id="rId11"/>
    <p:sldId id="310" r:id="rId12"/>
    <p:sldId id="311" r:id="rId13"/>
    <p:sldId id="312" r:id="rId14"/>
    <p:sldId id="31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713BC08-F417-48F0-9B48-1091E325126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5F265E0-D2EB-46AE-8DF8-3A8933224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265005496_frames258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Рисунок 5" descr="Borodino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00100" y="1214422"/>
            <a:ext cx="3625657" cy="472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860032" y="1930956"/>
            <a:ext cx="34972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Победе русского оружия</a:t>
            </a:r>
          </a:p>
          <a:p>
            <a:r>
              <a:rPr lang="ru-RU" sz="2400" b="1" dirty="0" smtClean="0"/>
              <a:t>над войсками </a:t>
            </a:r>
          </a:p>
          <a:p>
            <a:r>
              <a:rPr lang="ru-RU" sz="2400" b="1" dirty="0" smtClean="0"/>
              <a:t>наполеоновской</a:t>
            </a:r>
          </a:p>
          <a:p>
            <a:r>
              <a:rPr lang="ru-RU" sz="2400" b="1" dirty="0" smtClean="0"/>
              <a:t>армии посвящается…</a:t>
            </a:r>
            <a:endParaRPr lang="ru-RU" sz="2400" b="1" dirty="0"/>
          </a:p>
        </p:txBody>
      </p:sp>
      <p:pic>
        <p:nvPicPr>
          <p:cNvPr id="9" name="Рисунок 8" descr="0021-017-Borodino-stikhotvoreni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3786190"/>
            <a:ext cx="3547801" cy="2138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2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Словарная работа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2039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i="1" dirty="0" smtClean="0"/>
              <a:t>Крылатые выражения – фразы, дающие возможность ярко и сжато выразить мысль, метко и кратко охарактеризовать явление, ситуацию, отношение человека, в превосходной литературной форме выказать своё чувство.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0339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Рефлексия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203912"/>
          </a:xfrm>
        </p:spPr>
        <p:txBody>
          <a:bodyPr>
            <a:normAutofit/>
          </a:bodyPr>
          <a:lstStyle/>
          <a:p>
            <a:r>
              <a:rPr lang="ru-RU" dirty="0"/>
              <a:t>Какие чувства автор отразил в своем произведении? Что хотел донести до будущих поколений? </a:t>
            </a:r>
            <a:endParaRPr lang="ru-RU" dirty="0" smtClean="0"/>
          </a:p>
          <a:p>
            <a:r>
              <a:rPr lang="ru-RU" dirty="0"/>
              <a:t>Какие чувства испытали вы после прочтения стихотворения</a:t>
            </a:r>
            <a:r>
              <a:rPr lang="ru-RU" dirty="0" smtClean="0"/>
              <a:t>?</a:t>
            </a:r>
            <a:endParaRPr lang="ru-RU" dirty="0"/>
          </a:p>
          <a:p>
            <a:r>
              <a:rPr lang="ru-RU" dirty="0"/>
              <a:t>Актуально ли это произведение сегодня? Почему мы до сих пор «помним про день Бородина»?</a:t>
            </a:r>
          </a:p>
        </p:txBody>
      </p:sp>
    </p:spTree>
    <p:extLst>
      <p:ext uri="{BB962C8B-B14F-4D97-AF65-F5344CB8AC3E}">
        <p14:creationId xmlns:p14="http://schemas.microsoft.com/office/powerpoint/2010/main" val="287911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Домашнее задание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384376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b="1" i="1" dirty="0"/>
              <a:t>Выучить отрывок из стихотворения наизусть</a:t>
            </a:r>
          </a:p>
        </p:txBody>
      </p:sp>
    </p:spTree>
    <p:extLst>
      <p:ext uri="{BB962C8B-B14F-4D97-AF65-F5344CB8AC3E}">
        <p14:creationId xmlns:p14="http://schemas.microsoft.com/office/powerpoint/2010/main" val="15614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Беседа по вопросам: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Как вы думаете, что является предметом гордости нашего народа</a:t>
            </a:r>
            <a:r>
              <a:rPr lang="ru-RU" dirty="0" smtClean="0"/>
              <a:t>?</a:t>
            </a:r>
          </a:p>
          <a:p>
            <a:r>
              <a:rPr lang="ru-RU" dirty="0" smtClean="0"/>
              <a:t>Какие </a:t>
            </a:r>
            <a:r>
              <a:rPr lang="ru-RU" dirty="0"/>
              <a:t>героические исторические события нашли отражение в произведениях художественной </a:t>
            </a:r>
            <a:r>
              <a:rPr lang="ru-RU" dirty="0" smtClean="0"/>
              <a:t>литературы?</a:t>
            </a:r>
            <a:endParaRPr lang="ru-RU" dirty="0"/>
          </a:p>
          <a:p>
            <a:r>
              <a:rPr lang="ru-RU" dirty="0" smtClean="0"/>
              <a:t>Какая</a:t>
            </a:r>
            <a:r>
              <a:rPr lang="ru-RU" dirty="0"/>
              <a:t>, по вашему мнению, проблема поднимается в этих произведениях</a:t>
            </a:r>
            <a:r>
              <a:rPr lang="ru-RU" dirty="0" smtClean="0"/>
              <a:t>?</a:t>
            </a:r>
          </a:p>
          <a:p>
            <a:r>
              <a:rPr lang="ru-RU" dirty="0" smtClean="0"/>
              <a:t>Считаете </a:t>
            </a:r>
            <a:r>
              <a:rPr lang="ru-RU" dirty="0"/>
              <a:t>ли вы, что эта проблема является и сегодня актуальной? Какими событиями, произошедшими в современной истории, вы можете это подтвердить</a:t>
            </a:r>
            <a:r>
              <a:rPr lang="ru-RU" dirty="0" smtClean="0"/>
              <a:t>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616" y="5013176"/>
            <a:ext cx="7162800" cy="64823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24 июня 1812 года </a:t>
            </a:r>
            <a:r>
              <a:rPr lang="ru-RU" sz="2800" dirty="0" smtClean="0"/>
              <a:t>огромная армия французов вторглась в Россию.</a:t>
            </a:r>
            <a:endParaRPr lang="ru-RU" sz="2800" dirty="0"/>
          </a:p>
        </p:txBody>
      </p:sp>
      <p:pic>
        <p:nvPicPr>
          <p:cNvPr id="5" name="Рисунок 4" descr="0019-015-Borodino-stikhotvoreni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644" b="764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ражение.jpg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67544" y="4941168"/>
            <a:ext cx="7810872" cy="648232"/>
          </a:xfrm>
        </p:spPr>
        <p:txBody>
          <a:bodyPr>
            <a:noAutofit/>
          </a:bodyPr>
          <a:lstStyle/>
          <a:p>
            <a:r>
              <a:rPr lang="ru-RU" sz="2800" b="1" dirty="0"/>
              <a:t>М.Ю. Лермонтов «Бородино» </a:t>
            </a:r>
            <a:r>
              <a:rPr lang="ru-RU" sz="2800" dirty="0"/>
              <a:t>в исполнении писателя Сергея </a:t>
            </a:r>
            <a:r>
              <a:rPr lang="ru-RU" sz="2800" dirty="0" err="1"/>
              <a:t>Шаргунова</a:t>
            </a:r>
            <a:r>
              <a:rPr lang="ru-RU" sz="2800" dirty="0"/>
              <a:t> и его сына Ивана</a:t>
            </a:r>
          </a:p>
        </p:txBody>
      </p:sp>
      <p:pic>
        <p:nvPicPr>
          <p:cNvPr id="6" name="Читают Сергей Шаргунов и его сын Иван (8 лет) - М.Ю. Лермонтов Бородин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59251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600" y="4869160"/>
            <a:ext cx="8686800" cy="792248"/>
          </a:xfrm>
        </p:spPr>
        <p:txBody>
          <a:bodyPr>
            <a:noAutofit/>
          </a:bodyPr>
          <a:lstStyle/>
          <a:p>
            <a:r>
              <a:rPr lang="ru-RU" sz="2800" dirty="0" smtClean="0"/>
              <a:t>Военная сила Наполеона почти </a:t>
            </a:r>
            <a:r>
              <a:rPr lang="ru-RU" sz="2800" dirty="0"/>
              <a:t>втрое превосходила русские </a:t>
            </a:r>
            <a:r>
              <a:rPr lang="ru-RU" sz="2800" dirty="0" smtClean="0"/>
              <a:t>войска, он </a:t>
            </a:r>
            <a:r>
              <a:rPr lang="ru-RU" sz="2800" dirty="0"/>
              <a:t>рассчитывал мощным ударом разгромить русские войска еще на границе, но не смог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2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801472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Задание по </a:t>
            </a:r>
            <a:r>
              <a:rPr lang="ru-RU" b="1" dirty="0" smtClean="0"/>
              <a:t>группам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ru-RU" b="1" dirty="0"/>
              <a:t>Задание по группам: </a:t>
            </a:r>
            <a:r>
              <a:rPr lang="ru-RU" dirty="0"/>
              <a:t>внимательно прочитайте эпизоды, изображающие</a:t>
            </a:r>
            <a:endParaRPr lang="ru-RU" dirty="0" smtClean="0"/>
          </a:p>
          <a:p>
            <a:r>
              <a:rPr lang="ru-RU" i="1" dirty="0"/>
              <a:t>1 группа – отступление русских войск в стихотворении «</a:t>
            </a:r>
            <a:r>
              <a:rPr lang="ru-RU" i="1" dirty="0" smtClean="0"/>
              <a:t>Бородино»</a:t>
            </a:r>
          </a:p>
          <a:p>
            <a:r>
              <a:rPr lang="ru-RU" i="1" dirty="0"/>
              <a:t>2 группа – сцену Бородинского сражения. </a:t>
            </a:r>
            <a:endParaRPr lang="ru-RU" i="1" dirty="0" smtClean="0"/>
          </a:p>
          <a:p>
            <a:r>
              <a:rPr lang="ru-RU" i="1" dirty="0"/>
              <a:t>3 группа – расположение русских войск перед </a:t>
            </a:r>
            <a:r>
              <a:rPr lang="ru-RU" i="1" dirty="0" smtClean="0"/>
              <a:t>сражением.</a:t>
            </a:r>
          </a:p>
          <a:p>
            <a:r>
              <a:rPr lang="ru-RU" i="1" dirty="0"/>
              <a:t>4 группа – образы русских полководцев.</a:t>
            </a:r>
          </a:p>
        </p:txBody>
      </p:sp>
    </p:spTree>
    <p:extLst>
      <p:ext uri="{BB962C8B-B14F-4D97-AF65-F5344CB8AC3E}">
        <p14:creationId xmlns:p14="http://schemas.microsoft.com/office/powerpoint/2010/main" val="68055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620688"/>
            <a:ext cx="3672408" cy="792248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Слушая произведение, вы обратили внимание на то, от чьего лица ведется повествование?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61" y="332656"/>
            <a:ext cx="3834426" cy="51125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62872" y="5589240"/>
            <a:ext cx="4285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latin typeface="Tahoma" panose="020B0604030504040204" pitchFamily="34" charset="0"/>
                <a:ea typeface="Times New Roman" panose="02020603050405020304" pitchFamily="18" charset="0"/>
              </a:rPr>
              <a:t>В. А. </a:t>
            </a:r>
            <a:r>
              <a:rPr lang="ru-RU" b="1" dirty="0" smtClean="0">
                <a:latin typeface="Tahoma" panose="020B0604030504040204" pitchFamily="34" charset="0"/>
                <a:ea typeface="Times New Roman" panose="02020603050405020304" pitchFamily="18" charset="0"/>
              </a:rPr>
              <a:t>Тропинин </a:t>
            </a:r>
            <a:r>
              <a:rPr lang="ru-RU" b="1" dirty="0">
                <a:latin typeface="Tahoma" panose="020B0604030504040204" pitchFamily="34" charset="0"/>
                <a:ea typeface="Times New Roman" panose="02020603050405020304" pitchFamily="18" charset="0"/>
              </a:rPr>
              <a:t>«Старый солдат»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72774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Беседа по вопросам: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203912"/>
          </a:xfrm>
        </p:spPr>
        <p:txBody>
          <a:bodyPr>
            <a:normAutofit/>
          </a:bodyPr>
          <a:lstStyle/>
          <a:p>
            <a:r>
              <a:rPr lang="ru-RU" dirty="0"/>
              <a:t>Почему русские войска отступали? </a:t>
            </a:r>
            <a:endParaRPr lang="ru-RU" dirty="0" smtClean="0"/>
          </a:p>
          <a:p>
            <a:r>
              <a:rPr lang="ru-RU" dirty="0"/>
              <a:t>Какие чувства испытывали русские воины? </a:t>
            </a:r>
            <a:endParaRPr lang="ru-RU" dirty="0" smtClean="0"/>
          </a:p>
          <a:p>
            <a:r>
              <a:rPr lang="ru-RU" dirty="0"/>
              <a:t>Как ведут себя солдаты перед Бородинской битвой</a:t>
            </a:r>
            <a:r>
              <a:rPr lang="ru-RU" dirty="0" smtClean="0"/>
              <a:t>?</a:t>
            </a:r>
          </a:p>
          <a:p>
            <a:r>
              <a:rPr lang="ru-RU" dirty="0"/>
              <a:t>А как ведут себя французы и почему? </a:t>
            </a:r>
          </a:p>
        </p:txBody>
      </p:sp>
    </p:spTree>
    <p:extLst>
      <p:ext uri="{BB962C8B-B14F-4D97-AF65-F5344CB8AC3E}">
        <p14:creationId xmlns:p14="http://schemas.microsoft.com/office/powerpoint/2010/main" val="404098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Найдите этот отрывок в </a:t>
            </a:r>
            <a:r>
              <a:rPr lang="ru-RU" dirty="0" smtClean="0"/>
              <a:t>тексте: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744416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dirty="0"/>
              <a:t>И молвил он, сверкнув очами:</a:t>
            </a:r>
          </a:p>
          <a:p>
            <a:pPr marL="109728" indent="0" algn="ctr">
              <a:buNone/>
            </a:pPr>
            <a:r>
              <a:rPr lang="ru-RU" dirty="0"/>
              <a:t>«Ребята! Не Москва ль за нами?</a:t>
            </a:r>
          </a:p>
          <a:p>
            <a:pPr marL="109728" indent="0" algn="ctr">
              <a:buNone/>
            </a:pPr>
            <a:r>
              <a:rPr lang="ru-RU" dirty="0"/>
              <a:t>Умремте ж под Москвой,</a:t>
            </a:r>
          </a:p>
          <a:p>
            <a:pPr marL="109728" indent="0" algn="ctr">
              <a:buNone/>
            </a:pPr>
            <a:r>
              <a:rPr lang="ru-RU" dirty="0"/>
              <a:t>Как наши братья умирали!»</a:t>
            </a:r>
          </a:p>
          <a:p>
            <a:pPr marL="109728" indent="0" algn="ctr">
              <a:buNone/>
            </a:pPr>
            <a:r>
              <a:rPr lang="ru-RU" dirty="0"/>
              <a:t>И умереть мы обещали,</a:t>
            </a:r>
          </a:p>
          <a:p>
            <a:pPr marL="109728" indent="0" algn="ctr">
              <a:buNone/>
            </a:pPr>
            <a:r>
              <a:rPr lang="ru-RU" dirty="0"/>
              <a:t>И клятву верности сдержали</a:t>
            </a:r>
          </a:p>
          <a:p>
            <a:pPr marL="109728" indent="0" algn="ctr">
              <a:buNone/>
            </a:pPr>
            <a:r>
              <a:rPr lang="ru-RU" dirty="0"/>
              <a:t>Мы в бородинский </a:t>
            </a:r>
            <a:r>
              <a:rPr lang="ru-RU" dirty="0" smtClean="0"/>
              <a:t>бой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0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264</Words>
  <Application>Microsoft Office PowerPoint</Application>
  <PresentationFormat>Экран (4:3)</PresentationFormat>
  <Paragraphs>41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25" baseType="lpstr">
      <vt:lpstr>Arial</vt:lpstr>
      <vt:lpstr>Calibri</vt:lpstr>
      <vt:lpstr>Georgia</vt:lpstr>
      <vt:lpstr>Lucida Sans Unicode</vt:lpstr>
      <vt:lpstr>Tahoma</vt:lpstr>
      <vt:lpstr>Times New Roman</vt:lpstr>
      <vt:lpstr>Trebuchet MS</vt:lpstr>
      <vt:lpstr>Verdana</vt:lpstr>
      <vt:lpstr>Wingdings 2</vt:lpstr>
      <vt:lpstr>Wingdings 3</vt:lpstr>
      <vt:lpstr>Тема Office</vt:lpstr>
      <vt:lpstr>Открытая</vt:lpstr>
      <vt:lpstr>Городская</vt:lpstr>
      <vt:lpstr>Презентация PowerPoint</vt:lpstr>
      <vt:lpstr>Беседа по вопросам:</vt:lpstr>
      <vt:lpstr>Презентация PowerPoint</vt:lpstr>
      <vt:lpstr>Презентация PowerPoint</vt:lpstr>
      <vt:lpstr>Презентация PowerPoint</vt:lpstr>
      <vt:lpstr>Задание по группам</vt:lpstr>
      <vt:lpstr>Презентация PowerPoint</vt:lpstr>
      <vt:lpstr>Беседа по вопросам:</vt:lpstr>
      <vt:lpstr>Найдите этот отрывок в тексте:</vt:lpstr>
      <vt:lpstr>Словарная работа</vt:lpstr>
      <vt:lpstr>Рефлексия</vt:lpstr>
      <vt:lpstr>Домашнее задание</vt:lpstr>
    </vt:vector>
  </TitlesOfParts>
  <Company>WIN7XP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WIN7XP</dc:creator>
  <cp:lastModifiedBy>Дмитрий</cp:lastModifiedBy>
  <cp:revision>36</cp:revision>
  <dcterms:created xsi:type="dcterms:W3CDTF">2012-07-09T07:43:21Z</dcterms:created>
  <dcterms:modified xsi:type="dcterms:W3CDTF">2016-11-20T12:51:30Z</dcterms:modified>
</cp:coreProperties>
</file>