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4" autoAdjust="0"/>
    <p:restoredTop sz="94673" autoAdjust="0"/>
  </p:normalViewPr>
  <p:slideViewPr>
    <p:cSldViewPr>
      <p:cViewPr varScale="1">
        <p:scale>
          <a:sx n="99" d="100"/>
          <a:sy n="99" d="100"/>
        </p:scale>
        <p:origin x="-108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50F8-AFAA-4830-AE93-74C4F415279B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FF150F-73E6-41D0-AD52-6167A1B7C0C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50F8-AFAA-4830-AE93-74C4F415279B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150F-73E6-41D0-AD52-6167A1B7C0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50F8-AFAA-4830-AE93-74C4F415279B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150F-73E6-41D0-AD52-6167A1B7C0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2850F8-AFAA-4830-AE93-74C4F415279B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BFF150F-73E6-41D0-AD52-6167A1B7C0C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50F8-AFAA-4830-AE93-74C4F415279B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150F-73E6-41D0-AD52-6167A1B7C0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50F8-AFAA-4830-AE93-74C4F415279B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150F-73E6-41D0-AD52-6167A1B7C0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150F-73E6-41D0-AD52-6167A1B7C0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50F8-AFAA-4830-AE93-74C4F415279B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50F8-AFAA-4830-AE93-74C4F415279B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150F-73E6-41D0-AD52-6167A1B7C0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50F8-AFAA-4830-AE93-74C4F415279B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F150F-73E6-41D0-AD52-6167A1B7C0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52850F8-AFAA-4830-AE93-74C4F415279B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FF150F-73E6-41D0-AD52-6167A1B7C0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850F8-AFAA-4830-AE93-74C4F415279B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FF150F-73E6-41D0-AD52-6167A1B7C0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52850F8-AFAA-4830-AE93-74C4F415279B}" type="datetimeFigureOut">
              <a:rPr lang="ru-RU" smtClean="0"/>
              <a:t>07.04.2013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BFF150F-73E6-41D0-AD52-6167A1B7C0C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Язык поэмы</a:t>
            </a:r>
            <a:br>
              <a:rPr lang="ru-RU" dirty="0" smtClean="0"/>
            </a:br>
            <a:r>
              <a:rPr lang="ru-RU" dirty="0" smtClean="0"/>
              <a:t>А. Т. Твардовского</a:t>
            </a:r>
            <a:br>
              <a:rPr lang="ru-RU" dirty="0" smtClean="0"/>
            </a:br>
            <a:r>
              <a:rPr lang="ru-RU" dirty="0" smtClean="0"/>
              <a:t>«Василий Тёркин»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Урок-исследование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76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«Тёркин был для меня… моей лирикой, моей публицистикой, песней и поучением, анекдотом и присказкой, разговором по душам и репликой к случаю»</a:t>
            </a:r>
          </a:p>
          <a:p>
            <a:pPr marL="0" indent="0">
              <a:buNone/>
              <a:tabLst>
                <a:tab pos="5200650" algn="l"/>
              </a:tabLst>
            </a:pPr>
            <a:r>
              <a:rPr lang="ru-RU" dirty="0" smtClean="0"/>
              <a:t>	А. Твардовский</a:t>
            </a:r>
          </a:p>
          <a:p>
            <a:pPr marL="0" indent="0">
              <a:buNone/>
              <a:tabLst>
                <a:tab pos="5200650" algn="l"/>
              </a:tabLst>
            </a:pPr>
            <a:endParaRPr lang="ru-RU" dirty="0"/>
          </a:p>
          <a:p>
            <a:pPr marL="0" indent="0">
              <a:buNone/>
              <a:tabLst>
                <a:tab pos="5200650" algn="l"/>
              </a:tabLst>
            </a:pPr>
            <a:r>
              <a:rPr lang="ru-RU" dirty="0" smtClean="0"/>
              <a:t>«Поэзия ещё на рождала такой фигуры, как Тёркин»</a:t>
            </a:r>
          </a:p>
          <a:p>
            <a:pPr marL="0" indent="0">
              <a:buNone/>
              <a:tabLst>
                <a:tab pos="5200650" algn="l"/>
              </a:tabLst>
            </a:pPr>
            <a:r>
              <a:rPr lang="ru-RU" dirty="0"/>
              <a:t>	</a:t>
            </a:r>
            <a:r>
              <a:rPr lang="ru-RU" dirty="0" smtClean="0"/>
              <a:t>Ф. Абрамов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Эпиграфы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54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Фольклор</a:t>
            </a:r>
            <a:r>
              <a:rPr lang="ru-RU" dirty="0" smtClean="0"/>
              <a:t> – искусство устного слова, создаваемое народом и бытующее в широких массах</a:t>
            </a:r>
          </a:p>
          <a:p>
            <a:r>
              <a:rPr lang="ru-RU" u="sng" dirty="0" smtClean="0"/>
              <a:t>Героика</a:t>
            </a:r>
            <a:r>
              <a:rPr lang="ru-RU" dirty="0" smtClean="0"/>
              <a:t> – героическое содержание, героическая сторона в чьей-либо деятельности, в каких-нибудь событиях</a:t>
            </a:r>
          </a:p>
          <a:p>
            <a:r>
              <a:rPr lang="ru-RU" u="sng" dirty="0" smtClean="0"/>
              <a:t>Юмор</a:t>
            </a:r>
            <a:r>
              <a:rPr lang="ru-RU" dirty="0" smtClean="0"/>
              <a:t> – изображение чего-нибудь в смешном, комическом виде</a:t>
            </a:r>
          </a:p>
          <a:p>
            <a:r>
              <a:rPr lang="ru-RU" u="sng" dirty="0" smtClean="0"/>
              <a:t>Рефрен</a:t>
            </a:r>
            <a:r>
              <a:rPr lang="ru-RU" dirty="0" smtClean="0"/>
              <a:t> – в стихотворном произведении повторяющийся в конце каждой строфы стих (или несколько стихов)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480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2784389" cy="4310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9" name="Группа 8"/>
          <p:cNvGrpSpPr/>
          <p:nvPr/>
        </p:nvGrpSpPr>
        <p:grpSpPr>
          <a:xfrm>
            <a:off x="3058929" y="1268760"/>
            <a:ext cx="2738110" cy="4585865"/>
            <a:chOff x="3058929" y="1268760"/>
            <a:chExt cx="2738110" cy="458586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8929" y="1268760"/>
              <a:ext cx="2738110" cy="436510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7" name="Прямоугольник 6"/>
            <p:cNvSpPr/>
            <p:nvPr/>
          </p:nvSpPr>
          <p:spPr>
            <a:xfrm>
              <a:off x="3167844" y="5085184"/>
              <a:ext cx="2520280" cy="76944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1938 год</a:t>
              </a:r>
              <a:endPara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5797039" y="2443200"/>
            <a:ext cx="3024336" cy="4275521"/>
            <a:chOff x="5797039" y="2443200"/>
            <a:chExt cx="3024336" cy="4275521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7039" y="2443200"/>
              <a:ext cx="3024336" cy="4097006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8" name="Прямоугольник 7"/>
            <p:cNvSpPr/>
            <p:nvPr/>
          </p:nvSpPr>
          <p:spPr>
            <a:xfrm>
              <a:off x="6049067" y="5949280"/>
              <a:ext cx="2520280" cy="76944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1950 год</a:t>
              </a:r>
              <a:endParaRPr lang="ru-RU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86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А.Т. Твардовский Василий Тёркин cut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3688" y="2420888"/>
            <a:ext cx="609600" cy="609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«Переправа»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764704"/>
            <a:ext cx="3390900" cy="5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9552" y="3304704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Исполняет заслуженный артист России </a:t>
            </a:r>
            <a:r>
              <a:rPr lang="ru-RU" sz="2400" i="1" dirty="0" smtClean="0"/>
              <a:t>М. Лебедев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3154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3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556792"/>
            <a:ext cx="4536504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Чтение по ролям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342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6528725" cy="4896544"/>
          </a:xfrm>
        </p:spPr>
      </p:pic>
      <p:sp>
        <p:nvSpPr>
          <p:cNvPr id="5" name="TextBox 4"/>
          <p:cNvSpPr txBox="1"/>
          <p:nvPr/>
        </p:nvSpPr>
        <p:spPr>
          <a:xfrm>
            <a:off x="1475656" y="5428346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Памятник Твардовскому и Василию </a:t>
            </a:r>
            <a:r>
              <a:rPr lang="ru-RU" sz="2400" dirty="0" err="1" smtClean="0"/>
              <a:t>Тёркину</a:t>
            </a:r>
            <a:r>
              <a:rPr lang="ru-RU" sz="2400" dirty="0" smtClean="0"/>
              <a:t> в Смоленске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672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Сегодня я узнал…</a:t>
            </a:r>
          </a:p>
          <a:p>
            <a:r>
              <a:rPr lang="ru-RU" dirty="0" smtClean="0"/>
              <a:t>Было интересно…</a:t>
            </a:r>
          </a:p>
          <a:p>
            <a:r>
              <a:rPr lang="ru-RU" dirty="0" smtClean="0"/>
              <a:t>Было трудно…</a:t>
            </a:r>
          </a:p>
          <a:p>
            <a:r>
              <a:rPr lang="ru-RU" dirty="0" smtClean="0"/>
              <a:t>Я понял, что…</a:t>
            </a:r>
          </a:p>
          <a:p>
            <a:r>
              <a:rPr lang="ru-RU" dirty="0" smtClean="0"/>
              <a:t>У меня получилось…</a:t>
            </a:r>
          </a:p>
          <a:p>
            <a:r>
              <a:rPr lang="ru-RU" dirty="0" smtClean="0"/>
              <a:t>У меня не получилось…</a:t>
            </a:r>
          </a:p>
          <a:p>
            <a:r>
              <a:rPr lang="ru-RU" dirty="0" smtClean="0"/>
              <a:t>Меня удивило…</a:t>
            </a:r>
          </a:p>
          <a:p>
            <a:r>
              <a:rPr lang="ru-RU" dirty="0" smtClean="0"/>
              <a:t>Урок дал мне…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Самооценка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62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Прочитать рассказ А. Платонова «Возвращение» (выявить нравственную проблематику)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74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71</TotalTime>
  <Words>157</Words>
  <Application>Microsoft Office PowerPoint</Application>
  <PresentationFormat>Экран (4:3)</PresentationFormat>
  <Paragraphs>30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Язык поэмы А. Т. Твардовского «Василий Тёркин»</vt:lpstr>
      <vt:lpstr>Эпиграфы</vt:lpstr>
      <vt:lpstr>Словарная работа</vt:lpstr>
      <vt:lpstr>Презентация PowerPoint</vt:lpstr>
      <vt:lpstr>«Переправа»</vt:lpstr>
      <vt:lpstr>Чтение по ролям</vt:lpstr>
      <vt:lpstr>Презентация PowerPoint</vt:lpstr>
      <vt:lpstr>Самооценка</vt:lpstr>
      <vt:lpstr>Домашнее задание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Поэма  А. Т. Твардовского «Василий Тёркин»</dc:title>
  <dc:creator>User</dc:creator>
  <cp:lastModifiedBy>User</cp:lastModifiedBy>
  <cp:revision>7</cp:revision>
  <dcterms:created xsi:type="dcterms:W3CDTF">2013-04-07T14:10:16Z</dcterms:created>
  <dcterms:modified xsi:type="dcterms:W3CDTF">2013-04-07T15:21:24Z</dcterms:modified>
</cp:coreProperties>
</file>