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7DF2796-0393-49ED-BD91-26ED03433D66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597672A-50B8-4D04-BEA5-D0E50A92C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F2796-0393-49ED-BD91-26ED03433D66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7672A-50B8-4D04-BEA5-D0E50A92C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7DF2796-0393-49ED-BD91-26ED03433D66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97672A-50B8-4D04-BEA5-D0E50A92C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F2796-0393-49ED-BD91-26ED03433D66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7672A-50B8-4D04-BEA5-D0E50A92C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DF2796-0393-49ED-BD91-26ED03433D66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597672A-50B8-4D04-BEA5-D0E50A92C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F2796-0393-49ED-BD91-26ED03433D66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7672A-50B8-4D04-BEA5-D0E50A92C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F2796-0393-49ED-BD91-26ED03433D66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7672A-50B8-4D04-BEA5-D0E50A92C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F2796-0393-49ED-BD91-26ED03433D66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7672A-50B8-4D04-BEA5-D0E50A92C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DF2796-0393-49ED-BD91-26ED03433D66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7672A-50B8-4D04-BEA5-D0E50A92C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F2796-0393-49ED-BD91-26ED03433D66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7672A-50B8-4D04-BEA5-D0E50A92C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F2796-0393-49ED-BD91-26ED03433D66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7672A-50B8-4D04-BEA5-D0E50A92C3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7DF2796-0393-49ED-BD91-26ED03433D66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597672A-50B8-4D04-BEA5-D0E50A92C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7"/>
            <a:ext cx="7929618" cy="714380"/>
          </a:xfrm>
        </p:spPr>
        <p:txBody>
          <a:bodyPr>
            <a:norm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Муниципальное казенное образовательное учреждение для детей-сирот и детей, оставшихся без попечения родителей Детский дом №1  г. Гурьевска Кемеровской области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6400800" cy="3352808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Ошибки воспитания детей в замещающей семье</a:t>
            </a: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Социальный педагог   Фокина Ю.А.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Адаптационный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период в приемной семье проходит довольно сложно для всех ее членов. Пытаясь построить комфортные взаимоотношения, приемные родители совершают распространенные для подобных семей ошибки. Приход приемного ребенка в совершенно новую семью – это, в своем роде вызов для него и для принимающей стороны. Это означает, что все члены семьи, в которой появился приемный ребенок, должны абсолютно по-новому реагировать на обыденные ситуации. Во избежание сложностей в воспитании такого ребенка, необходимо обратить внимание на типичные ошибки воспитания в приемной семье.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Завышенные ожидания родителей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Зачастую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ожидания не совпадают с поведением приемного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ребенка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реальности. Полное несоответствие модели поведения представлениям родителей приемного ребенка порождает всплеск негативных эмоций, что, несомненно, отражается на его поведении в семье.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 Искажение мотивации поступков приемного ребенка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Он надо мной издевается!», – самая распространенная фраза от приемных родителей. Если приемный ребенок не осознает свою роль в семье, то это начинает его тревожить, и он начинает проверять на прочность своих приемных родителей. Именно поэтому замещающие родители связывают такое поведение с наследственными факторами, тем самым совершая ошибку № 3.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 Пренебрежительное отношение к биологическим родителям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Какими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бы плохими ни были его кровные родители, эмоциональное состояние приемного ребенка будет тесто связано с ними. Не стоит относиться пренебрежительно к его биологическим родителям, поскольку это является главным фактором его гармоничного развития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4. Ожидание благодарности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Вы должны понимать, что приемные дети просто не знают и недопонимают, как выразить свою благодарность. Именно приемные родители, должны научить его этому своим примером.</a:t>
            </a:r>
          </a:p>
          <a:p>
            <a:pPr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Основные причины ошибок в воспитании ребенка сводятся к тому, что в новой семье ранее практиковалась несколько иная модель семейной жизни, иные взаимоотношения друг с другом, другая модель поведения и методы воспитания детей вообще.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50984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-Будьте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примером для подражания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-Найдите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свободное время для каждого ребенка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-Старайтесь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реагировать не на отрицательное поведение, а на чувства ребенка, которые вызвали изменения в его поведении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-Не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стоит переносить свои проблемы на взаимоотношения с ребенком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-Хвалите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ребенка как можно чаще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-Предоставьте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ребенку возможность извлекать уроки из допущенных ошибок. </a:t>
            </a:r>
          </a:p>
          <a:p>
            <a:pPr>
              <a:buNone/>
            </a:pP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</TotalTime>
  <Words>410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Муниципальное казенное образовательное учреждение для детей-сирот и детей, оставшихся без попечения родителей Детский дом №1  г. Гурьевска Кемеровской области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образовательное учреждение для детей-сирот и детей, оставшихся без попечения родителей Детский дом №1  г. Гурьевска Кемеровской области</dc:title>
  <dc:creator>Windows User</dc:creator>
  <cp:lastModifiedBy>Windows User</cp:lastModifiedBy>
  <cp:revision>8</cp:revision>
  <dcterms:created xsi:type="dcterms:W3CDTF">2019-07-15T04:12:49Z</dcterms:created>
  <dcterms:modified xsi:type="dcterms:W3CDTF">2019-07-17T01:27:20Z</dcterms:modified>
</cp:coreProperties>
</file>