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322" r:id="rId4"/>
    <p:sldId id="311" r:id="rId5"/>
    <p:sldId id="275" r:id="rId6"/>
    <p:sldId id="286" r:id="rId7"/>
    <p:sldId id="323" r:id="rId8"/>
    <p:sldId id="324" r:id="rId9"/>
    <p:sldId id="308" r:id="rId10"/>
    <p:sldId id="312" r:id="rId11"/>
    <p:sldId id="276" r:id="rId12"/>
    <p:sldId id="316" r:id="rId13"/>
    <p:sldId id="321" r:id="rId14"/>
    <p:sldId id="328" r:id="rId15"/>
    <p:sldId id="314" r:id="rId16"/>
    <p:sldId id="279" r:id="rId17"/>
    <p:sldId id="320" r:id="rId18"/>
    <p:sldId id="300" r:id="rId19"/>
    <p:sldId id="303" r:id="rId20"/>
    <p:sldId id="290" r:id="rId21"/>
    <p:sldId id="315" r:id="rId22"/>
    <p:sldId id="318" r:id="rId23"/>
    <p:sldId id="326" r:id="rId24"/>
    <p:sldId id="325" r:id="rId25"/>
    <p:sldId id="319" r:id="rId26"/>
    <p:sldId id="267" r:id="rId27"/>
    <p:sldId id="329" r:id="rId28"/>
    <p:sldId id="270" r:id="rId29"/>
    <p:sldId id="280" r:id="rId30"/>
    <p:sldId id="296" r:id="rId31"/>
    <p:sldId id="327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3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5/14/2019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edg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5867400" cy="3429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i="1" dirty="0" smtClean="0">
                <a:latin typeface="Arial Narrow" pitchFamily="34" charset="0"/>
              </a:rPr>
              <a:t>Опыт проведения Недели</a:t>
            </a:r>
            <a:br>
              <a:rPr lang="ru-RU" sz="5300" i="1" dirty="0" smtClean="0">
                <a:latin typeface="Arial Narrow" pitchFamily="34" charset="0"/>
              </a:rPr>
            </a:br>
            <a:r>
              <a:rPr lang="ru-RU" sz="5300" i="1" dirty="0" smtClean="0">
                <a:latin typeface="Arial Narrow" pitchFamily="34" charset="0"/>
              </a:rPr>
              <a:t>здоровья </a:t>
            </a:r>
            <a:br>
              <a:rPr lang="ru-RU" sz="5300" i="1" dirty="0" smtClean="0">
                <a:latin typeface="Arial Narrow" pitchFamily="34" charset="0"/>
              </a:rPr>
            </a:br>
            <a:r>
              <a:rPr lang="ru-RU" sz="5300" i="1" dirty="0" smtClean="0">
                <a:latin typeface="Arial Narrow" pitchFamily="34" charset="0"/>
              </a:rPr>
              <a:t>в </a:t>
            </a:r>
            <a:r>
              <a:rPr lang="ru-RU" sz="5300" i="1" dirty="0" err="1" smtClean="0">
                <a:latin typeface="Arial Narrow" pitchFamily="34" charset="0"/>
              </a:rPr>
              <a:t>доу</a:t>
            </a:r>
            <a:r>
              <a:rPr lang="ru-RU" sz="5300" i="1" dirty="0" smtClean="0">
                <a:latin typeface="Arial Narrow" pitchFamily="34" charset="0"/>
              </a:rPr>
              <a:t/>
            </a:r>
            <a:br>
              <a:rPr lang="ru-RU" sz="5300" i="1" dirty="0" smtClean="0">
                <a:latin typeface="Arial Narrow" pitchFamily="34" charset="0"/>
              </a:rPr>
            </a:br>
            <a:r>
              <a:rPr lang="ru-RU" sz="2000" i="1" dirty="0" smtClean="0">
                <a:solidFill>
                  <a:srgbClr val="FFC000"/>
                </a:solidFill>
                <a:latin typeface="Arial Narrow" pitchFamily="34" charset="0"/>
              </a:rPr>
              <a:t>«Кузнецовский детский сад «Улыбка»</a:t>
            </a:r>
            <a:endParaRPr lang="ru-RU" sz="2000" i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62400" y="3733800"/>
            <a:ext cx="4800600" cy="28956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старший воспитатель</a:t>
            </a:r>
          </a:p>
          <a:p>
            <a:r>
              <a:rPr lang="ru-RU" dirty="0" smtClean="0"/>
              <a:t>Смирнова Е.Г.  </a:t>
            </a:r>
          </a:p>
          <a:p>
            <a:endParaRPr lang="ru-RU" dirty="0"/>
          </a:p>
        </p:txBody>
      </p:sp>
      <p:pic>
        <p:nvPicPr>
          <p:cNvPr id="5" name="Рисунок 4" descr="http://www.koipkro.kostroma.ru/Sharya/shool7/25/%D1%81%D0%B2%D0%B5%D1%82%D0%BB%D1%8F%D1%87%D0%BE%D0%BA.pn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429000"/>
            <a:ext cx="2667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9600"/>
            <a:ext cx="7239000" cy="5846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Вторник </a:t>
            </a:r>
          </a:p>
          <a:p>
            <a:pPr marL="0" indent="0" algn="ctr">
              <a:buNone/>
            </a:pP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«Чистота- залог</a:t>
            </a:r>
          </a:p>
          <a:p>
            <a:pPr marL="0" indent="0" algn="ctr">
              <a:buNone/>
            </a:pP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здоровья»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</a:rPr>
              <a:t>Девиз:</a:t>
            </a:r>
            <a:r>
              <a:rPr lang="ru-RU" sz="3200" dirty="0"/>
              <a:t> 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У </a:t>
            </a:r>
            <a:r>
              <a:rPr lang="ru-RU" sz="3200" dirty="0"/>
              <a:t>здоровья есть</a:t>
            </a:r>
          </a:p>
          <a:p>
            <a:pPr marL="0" indent="0" algn="ctr">
              <a:buNone/>
            </a:pPr>
            <a:r>
              <a:rPr lang="ru-RU" sz="3200" dirty="0"/>
              <a:t>враги, с ними дружбы не</a:t>
            </a:r>
          </a:p>
          <a:p>
            <a:pPr marL="0" indent="0" algn="ctr">
              <a:buNone/>
            </a:pPr>
            <a:r>
              <a:rPr lang="ru-RU" sz="3200" dirty="0"/>
              <a:t>води.</a:t>
            </a:r>
          </a:p>
        </p:txBody>
      </p:sp>
    </p:spTree>
    <p:extLst>
      <p:ext uri="{BB962C8B-B14F-4D97-AF65-F5344CB8AC3E}">
        <p14:creationId xmlns:p14="http://schemas.microsoft.com/office/powerpoint/2010/main" xmlns="" val="115286785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18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u="sng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Водные процедуры</a:t>
            </a:r>
            <a:endParaRPr lang="ru-RU" sz="3200" u="sng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Содержимое 6" descr="DSCN95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429000"/>
            <a:ext cx="359727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DSCN94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1000" y="914400"/>
            <a:ext cx="3505200" cy="266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14400" y="533400"/>
            <a:ext cx="55675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ru-RU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  <a:t>Теплою водою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  <a:t>Руки чисто мою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  <a:t>Кусочек мыла я возьму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</a:rPr>
              <a:t>И ладошки им потру</a:t>
            </a: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6" name="Содержимое 8" descr="DSCN96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1" y="3810000"/>
            <a:ext cx="3505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3323110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Полоскание ротовой полости после приёма пищи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3733800" cy="497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438400"/>
            <a:ext cx="3858008" cy="289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367219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Чтение художественной литературы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916105">
            <a:off x="413865" y="1737470"/>
            <a:ext cx="3383157" cy="45259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99358">
            <a:off x="4572735" y="2041637"/>
            <a:ext cx="3039086" cy="40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08866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Работа с родителями: 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3521075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памятки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5622925" y="5867400"/>
            <a:ext cx="3521075" cy="4572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консультации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Ð¿Ð°Ð¼ÑÑÐºÐ¸ Ð´Ð»Ñ ÑÐ¾Ð´Ð¸ÑÐµÐ»ÐµÐ¹ Ð½Ð° ÑÐµÐ¼Ñ ÑÐ¸ÑÑÐ¾ÑÐ° Ð·Ð°Ð»Ð¾Ð³ Ð·Ð´Ð¾ÑÐ¾Ð²Ñ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366043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6" name="Picture 2" descr="ÐÐ°ÑÑÐ¸Ð½ÐºÐ¸ Ð¿Ð¾ Ð·Ð°Ð¿ÑÐ¾ÑÑ Ð¿Ð°Ð¿ÐºÐ° Ð¿ÐµÑÐµÐ´Ð²Ð¸Ð¶ÐºÐ° ÑÐ¸ÑÑÐ¾ÑÐ° Ð·Ð°Ð»Ð¾Ð³ Ð·Ð´Ð¾ÑÐ¾Ð²Ñ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296164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Среда</a:t>
            </a:r>
            <a:b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«Мы и витамины»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/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Девиз:</a:t>
            </a:r>
            <a:r>
              <a:rPr lang="ru-RU" sz="3200" dirty="0" smtClean="0"/>
              <a:t> </a:t>
            </a:r>
          </a:p>
          <a:p>
            <a:pPr marL="0" indent="0" algn="ctr">
              <a:buNone/>
            </a:pPr>
            <a:r>
              <a:rPr lang="ru-RU" sz="3200" dirty="0" smtClean="0"/>
              <a:t>Чтоб </a:t>
            </a:r>
            <a:r>
              <a:rPr lang="ru-RU" sz="3200" dirty="0"/>
              <a:t>расти и</a:t>
            </a:r>
          </a:p>
          <a:p>
            <a:pPr marL="0" indent="0" algn="ctr">
              <a:buNone/>
            </a:pPr>
            <a:r>
              <a:rPr lang="ru-RU" sz="3200" dirty="0"/>
              <a:t>развиваться, нужно</a:t>
            </a:r>
          </a:p>
          <a:p>
            <a:pPr marL="0" indent="0" algn="ctr">
              <a:buNone/>
            </a:pPr>
            <a:r>
              <a:rPr lang="ru-RU" sz="3200" dirty="0"/>
              <a:t>правильно питаться.</a:t>
            </a:r>
          </a:p>
        </p:txBody>
      </p:sp>
    </p:spTree>
    <p:extLst>
      <p:ext uri="{BB962C8B-B14F-4D97-AF65-F5344CB8AC3E}">
        <p14:creationId xmlns:p14="http://schemas.microsoft.com/office/powerpoint/2010/main" xmlns="" val="308999685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7216079" cy="2438400"/>
          </a:xfrm>
        </p:spPr>
        <p:txBody>
          <a:bodyPr>
            <a:normAutofit/>
          </a:bodyPr>
          <a:lstStyle/>
          <a:p>
            <a:pPr algn="ctr" eaLnBrk="0" hangingPunct="0">
              <a:buNone/>
            </a:pPr>
            <a:endParaRPr lang="ru-RU" sz="1800" b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Содержимое 4" descr="DSCN98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381000"/>
            <a:ext cx="3810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2400" y="-13868400"/>
            <a:ext cx="14044613" cy="105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4800"/>
            <a:ext cx="3682876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581400"/>
            <a:ext cx="3962400" cy="284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05200"/>
            <a:ext cx="367232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46380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Выставка «Огород </a:t>
            </a: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 </a:t>
            </a: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окне»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276600"/>
            <a:ext cx="3644900" cy="273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12954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700787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20675"/>
            <a:ext cx="6934200" cy="3651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cap="none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Фитотерапия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58139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21" y="914400"/>
            <a:ext cx="365685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581400" cy="280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10800000" flipV="1">
            <a:off x="4724400" y="3962400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Если хочешь быть здоровым,</a:t>
            </a:r>
            <a:br>
              <a:rPr lang="ru-RU" dirty="0" smtClean="0"/>
            </a:br>
            <a:r>
              <a:rPr lang="ru-RU" dirty="0" smtClean="0"/>
              <a:t>Ешь чеснок и лук.</a:t>
            </a:r>
            <a:br>
              <a:rPr lang="ru-RU" dirty="0" smtClean="0"/>
            </a:br>
            <a:r>
              <a:rPr lang="ru-RU" dirty="0" smtClean="0"/>
              <a:t>В них есть много витаминов,</a:t>
            </a:r>
            <a:br>
              <a:rPr lang="ru-RU" dirty="0" smtClean="0"/>
            </a:br>
            <a:r>
              <a:rPr lang="ru-RU" dirty="0" smtClean="0"/>
              <a:t>Они помогут от всех недуг.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954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038600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</a:t>
            </a: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епка </a:t>
            </a: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«Овощи»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90600" y="1219200"/>
            <a:ext cx="6705600" cy="403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Цель:</a:t>
            </a:r>
          </a:p>
          <a:p>
            <a:pPr algn="ctr"/>
            <a:r>
              <a:rPr lang="ru-RU" sz="3600" dirty="0" smtClean="0"/>
              <a:t>Формирование здорового образа жизни</a:t>
            </a:r>
          </a:p>
          <a:p>
            <a:pPr algn="ctr"/>
            <a:r>
              <a:rPr lang="ru-RU" sz="3600" dirty="0" smtClean="0"/>
              <a:t>Воспитание положительных эмоций</a:t>
            </a:r>
            <a:endParaRPr lang="ru-RU" sz="36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705600" cy="594360"/>
          </a:xfrm>
        </p:spPr>
        <p:txBody>
          <a:bodyPr>
            <a:normAutofit/>
          </a:bodyPr>
          <a:lstStyle/>
          <a:p>
            <a:pPr algn="ctr"/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Пальчиковая гимнастика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9" descr="DSCN9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397764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8" descr="DSCN9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3581400"/>
            <a:ext cx="42672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838200"/>
            <a:ext cx="4038601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20674"/>
            <a:ext cx="7239000" cy="1736725"/>
          </a:xfrm>
        </p:spPr>
        <p:txBody>
          <a:bodyPr>
            <a:noAutofit/>
          </a:bodyPr>
          <a:lstStyle/>
          <a:p>
            <a:pPr algn="ctr"/>
            <a:r>
              <a:rPr lang="ru-RU" sz="36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Четверг </a:t>
            </a:r>
            <a:br>
              <a:rPr lang="ru-RU" sz="36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36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дома и в саду со</a:t>
            </a:r>
            <a:br>
              <a:rPr lang="ru-RU" sz="36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6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спортом я дружу».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9725"/>
            <a:ext cx="7239000" cy="4846638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Девиз:</a:t>
            </a:r>
          </a:p>
          <a:p>
            <a:pPr marL="0" indent="0" algn="ctr">
              <a:buNone/>
            </a:pPr>
            <a:r>
              <a:rPr lang="ru-RU" sz="3200" dirty="0" smtClean="0"/>
              <a:t> </a:t>
            </a:r>
            <a:r>
              <a:rPr lang="ru-RU" sz="3200" dirty="0"/>
              <a:t>Для здоровья важен спорт,</a:t>
            </a:r>
          </a:p>
          <a:p>
            <a:pPr algn="ctr"/>
            <a:endParaRPr lang="ru-RU" sz="3200" dirty="0"/>
          </a:p>
          <a:p>
            <a:pPr marL="0" indent="0" algn="ctr">
              <a:buNone/>
            </a:pPr>
            <a:r>
              <a:rPr lang="ru-RU" sz="3200" dirty="0"/>
              <a:t>Чтоб болезням дать отпор.</a:t>
            </a:r>
          </a:p>
        </p:txBody>
      </p:sp>
    </p:spTree>
    <p:extLst>
      <p:ext uri="{BB962C8B-B14F-4D97-AF65-F5344CB8AC3E}">
        <p14:creationId xmlns:p14="http://schemas.microsoft.com/office/powerpoint/2010/main" xmlns="" val="232124714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Оля\Рабочий стол\DSCN8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3764318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838200"/>
            <a:ext cx="38862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47808"/>
            <a:ext cx="4419600" cy="3310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94360"/>
          </a:xfrm>
        </p:spPr>
        <p:txBody>
          <a:bodyPr/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Весёлые старты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06644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9600"/>
            <a:ext cx="7239000" cy="5846136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Подвижная игра – </a:t>
            </a:r>
          </a:p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занимает особое место в развитии</a:t>
            </a:r>
          </a:p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ребёнка-дошкольника</a:t>
            </a:r>
            <a:r>
              <a:rPr lang="ru-RU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ru-RU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6193177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648200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895600"/>
            <a:ext cx="4800275" cy="373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2413338"/>
            <a:ext cx="5257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Девиз:</a:t>
            </a:r>
          </a:p>
          <a:p>
            <a:pPr algn="ctr"/>
            <a:r>
              <a:rPr lang="ru-RU" sz="3200" dirty="0" smtClean="0"/>
              <a:t>Все </a:t>
            </a:r>
            <a:r>
              <a:rPr lang="ru-RU" sz="3200" dirty="0"/>
              <a:t>почаще закаляйтесь,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И болезням не давайтесь.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Чтоб здоровым быть,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И до ста лет дожить.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737360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Пятница</a:t>
            </a:r>
            <a:b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Если хочешь быть</a:t>
            </a:r>
            <a:b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здоров - закаляйся»</a:t>
            </a:r>
          </a:p>
        </p:txBody>
      </p:sp>
    </p:spTree>
    <p:extLst>
      <p:ext uri="{BB962C8B-B14F-4D97-AF65-F5344CB8AC3E}">
        <p14:creationId xmlns:p14="http://schemas.microsoft.com/office/powerpoint/2010/main" xmlns="" val="73999169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242048" cy="762000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Босохождение</a:t>
            </a:r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 по дорожкам здоровья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Содержимое 7" descr="DSCN95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48100" y="2095500"/>
            <a:ext cx="457200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DSCN966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143000"/>
            <a:ext cx="3620030" cy="271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962400"/>
            <a:ext cx="3733800" cy="267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/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Солнечные ванны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Picture 3" descr="https://pp.userapi.com/c831109/v831109733/18e854/SdiIX7uin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096000" cy="475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1960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Самомассаж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3200" b="1" u="sng" dirty="0" smtClean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4343400" cy="325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10000"/>
            <a:ext cx="3733800" cy="2800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анимашки\deti-22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779912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86200" y="228600"/>
            <a:ext cx="5257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3200" b="1" u="sng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Свежий воздух  детям</a:t>
            </a:r>
            <a:br>
              <a:rPr lang="ru-RU" dirty="0" smtClean="0"/>
            </a:br>
            <a:r>
              <a:rPr lang="ru-RU" dirty="0" smtClean="0"/>
              <a:t> Нужен и полезен!</a:t>
            </a:r>
            <a:br>
              <a:rPr lang="ru-RU" dirty="0" smtClean="0"/>
            </a:br>
            <a:r>
              <a:rPr lang="ru-RU" dirty="0" smtClean="0"/>
              <a:t> Вместе весело гулять!</a:t>
            </a:r>
            <a:br>
              <a:rPr lang="ru-RU" dirty="0" smtClean="0"/>
            </a:br>
            <a:r>
              <a:rPr lang="ru-RU" dirty="0" smtClean="0"/>
              <a:t> И никаких болезней!...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3177361" cy="4236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0"/>
            <a:ext cx="3861493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59452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57400" y="152400"/>
            <a:ext cx="40386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Задачи: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090446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Организация двигательной активности и закаливание воспитанников </a:t>
            </a:r>
            <a:r>
              <a:rPr lang="ru-RU" sz="2000" dirty="0" smtClean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71600" y="2133600"/>
            <a:ext cx="54864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1.Развивать познавательный интерес воспитанников к компонентам здорового образа жизни;</a:t>
            </a:r>
            <a:endParaRPr lang="ru-RU" sz="2400" dirty="0" smtClean="0"/>
          </a:p>
          <a:p>
            <a:pPr algn="ctr"/>
            <a:r>
              <a:rPr lang="ru-RU" sz="2400" i="1" dirty="0" smtClean="0"/>
              <a:t>2.Формировать навыки ухода за телом, создавать условия для закаливания;</a:t>
            </a:r>
            <a:endParaRPr lang="ru-RU" sz="2400" dirty="0" smtClean="0"/>
          </a:p>
          <a:p>
            <a:pPr algn="ctr"/>
            <a:r>
              <a:rPr lang="ru-RU" sz="2400" i="1" dirty="0" smtClean="0"/>
              <a:t>3.Сформировать знания детей </a:t>
            </a:r>
            <a:r>
              <a:rPr lang="ru-RU" sz="2400" i="1" dirty="0" smtClean="0"/>
              <a:t>о витаминах и полезных продуктах;</a:t>
            </a:r>
            <a:endParaRPr lang="ru-RU" sz="2400" dirty="0" smtClean="0"/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закаливание </a:t>
            </a:r>
            <a:r>
              <a:rPr lang="ru-RU" dirty="0" smtClean="0">
                <a:solidFill>
                  <a:schemeClr val="bg1"/>
                </a:solidFill>
              </a:rPr>
              <a:t>воспитанников </a:t>
            </a:r>
            <a:r>
              <a:rPr lang="ru-RU" sz="2000" dirty="0" smtClean="0"/>
              <a:t>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0480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s://pp.userapi.com/c850236/v850236878/4f1ed/8Eu6bphK9U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33400"/>
            <a:ext cx="33528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s://pp.userapi.com/c831208/v831208291/170312/M_YSHcXOfH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657600"/>
            <a:ext cx="3581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166843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1.Знать несложные приёмы </a:t>
            </a:r>
            <a:r>
              <a:rPr lang="ru-RU" sz="2400" dirty="0" err="1" smtClean="0"/>
              <a:t>самооздоровления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2.Освоить простейшие представления о мероприятиях, направленных на сохранение здоровья( соблюдение режима, правильное питание, чистота тела, спорт).</a:t>
            </a:r>
          </a:p>
          <a:p>
            <a:r>
              <a:rPr lang="ru-RU" sz="2400" dirty="0" smtClean="0"/>
              <a:t>3.Полученный опыт позволит избежать несчастных случаев.</a:t>
            </a:r>
          </a:p>
          <a:p>
            <a:r>
              <a:rPr lang="ru-RU" sz="2400" dirty="0" smtClean="0"/>
              <a:t>4.Приобретённые навыки помогут осознанно выбрать здоровый образ жизни, что позволит снизить заболеваемость детей.</a:t>
            </a:r>
          </a:p>
          <a:p>
            <a:r>
              <a:rPr lang="ru-RU" sz="2400" dirty="0" smtClean="0"/>
              <a:t>5.Повысится заинтересованность родителей в ведении здорового образа жизни своего ребёнка.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46760"/>
          </a:xfrm>
        </p:spPr>
        <p:txBody>
          <a:bodyPr/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Ожидаемые результаты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006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1509234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</a:br>
            <a: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</a:br>
            <a: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</a:rPr>
            </a:br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ПОНЕДЕЛЬНИК</a:t>
            </a:r>
            <a: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b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2800" u="sng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 и моё тело»</a:t>
            </a:r>
            <a:br>
              <a:rPr lang="ru-RU" sz="2800" u="sng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Девиз:</a:t>
            </a:r>
          </a:p>
          <a:p>
            <a:pPr marL="0" indent="0" algn="ctr">
              <a:buNone/>
            </a:pPr>
            <a:r>
              <a:rPr lang="ru-RU" sz="3200" dirty="0" smtClean="0"/>
              <a:t>Ты должен знать своё тело,</a:t>
            </a:r>
          </a:p>
          <a:p>
            <a:pPr marL="0" indent="0" algn="ctr">
              <a:buNone/>
            </a:pPr>
            <a:r>
              <a:rPr lang="ru-RU" sz="3200" dirty="0" smtClean="0"/>
              <a:t>Знать и любить.</a:t>
            </a:r>
          </a:p>
          <a:p>
            <a:pPr marL="0" indent="0" algn="ctr">
              <a:buNone/>
            </a:pPr>
            <a:r>
              <a:rPr lang="ru-RU" sz="3200" dirty="0" smtClean="0"/>
              <a:t>Самое первое дело- </a:t>
            </a:r>
          </a:p>
          <a:p>
            <a:pPr marL="0" indent="0" algn="ctr">
              <a:buNone/>
            </a:pPr>
            <a:r>
              <a:rPr lang="ru-RU" sz="3200" dirty="0" smtClean="0"/>
              <a:t>В мире с ним жить.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14793327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5212" y="581239"/>
            <a:ext cx="7013575" cy="40936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u="sng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УТРО начинается с зарядки</a:t>
            </a:r>
            <a:endParaRPr lang="ru-RU" sz="2400" u="sng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Содержимое 10" descr="DSCN9536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3749675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Содержимое 15" descr="DSCN9447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038600" y="3733800"/>
            <a:ext cx="3810000" cy="2944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692696"/>
            <a:ext cx="2664296" cy="23959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4038600"/>
            <a:ext cx="4114800" cy="253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+mj-lt"/>
              </a:rPr>
              <a:t>Вот уж в детский сад пора!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 Поспешите, детвора!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 Быстро встанем по порядку –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latin typeface="+mj-lt"/>
              </a:rPr>
              <a:t> Дружно  сделаем зарядк</a:t>
            </a:r>
            <a:r>
              <a:rPr lang="ru-RU" i="1" dirty="0" smtClean="0">
                <a:latin typeface="+mj-lt"/>
              </a:rPr>
              <a:t>у!</a:t>
            </a:r>
            <a:r>
              <a:rPr lang="ru-RU" sz="2800" i="1" dirty="0" smtClean="0">
                <a:latin typeface="+mj-lt"/>
              </a:rPr>
              <a:t/>
            </a:r>
            <a:br>
              <a:rPr lang="ru-RU" sz="2800" i="1" dirty="0" smtClean="0">
                <a:latin typeface="+mj-lt"/>
              </a:rPr>
            </a:br>
            <a:endParaRPr lang="ru-RU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4797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DSCN95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457200"/>
            <a:ext cx="3581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0" descr="DSCN9742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381000" y="457200"/>
            <a:ext cx="35052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622309"/>
            <a:ext cx="3733800" cy="293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634399"/>
            <a:ext cx="3733800" cy="293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Гимнастика для глаз</a:t>
            </a:r>
            <a:endParaRPr lang="ru-RU" sz="36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267200" cy="3200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95800" y="1524000"/>
            <a:ext cx="335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Мы гимнастику для глаз</a:t>
            </a:r>
          </a:p>
          <a:p>
            <a:r>
              <a:rPr lang="ru-RU" dirty="0" smtClean="0"/>
              <a:t>Выполняем каждый раз.</a:t>
            </a:r>
          </a:p>
          <a:p>
            <a:r>
              <a:rPr lang="ru-RU" dirty="0" smtClean="0"/>
              <a:t>Вправо, влево, кругом, вниз,</a:t>
            </a:r>
          </a:p>
          <a:p>
            <a:r>
              <a:rPr lang="ru-RU" dirty="0" smtClean="0"/>
              <a:t>Повторить ты не ленись.</a:t>
            </a:r>
          </a:p>
          <a:p>
            <a:r>
              <a:rPr lang="ru-RU" dirty="0" smtClean="0"/>
              <a:t>Укрепляем мышцы глаза.</a:t>
            </a:r>
          </a:p>
          <a:p>
            <a:r>
              <a:rPr lang="ru-RU" dirty="0" smtClean="0"/>
              <a:t>Видеть лучше будем сразу.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505200"/>
            <a:ext cx="41910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2000" y="320675"/>
            <a:ext cx="6477000" cy="593725"/>
          </a:xfrm>
        </p:spPr>
        <p:txBody>
          <a:bodyPr>
            <a:normAutofit/>
          </a:bodyPr>
          <a:lstStyle/>
          <a:p>
            <a:pPr algn="ctr"/>
            <a:r>
              <a:rPr lang="ru-RU" sz="32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Гимнастика пробуждения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904442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657600"/>
            <a:ext cx="415490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48200" y="11430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/>
              <a:t>Сны волшебные как сказки </a:t>
            </a:r>
            <a:br>
              <a:rPr lang="ru-RU" b="1" dirty="0" smtClean="0"/>
            </a:br>
            <a:r>
              <a:rPr lang="ru-RU" b="1" dirty="0" smtClean="0"/>
              <a:t>Детям сонным подарил </a:t>
            </a:r>
            <a:br>
              <a:rPr lang="ru-RU" b="1" dirty="0" smtClean="0"/>
            </a:br>
            <a:r>
              <a:rPr lang="ru-RU" b="1" dirty="0" smtClean="0"/>
              <a:t>Мы проснулись, потянулись,</a:t>
            </a:r>
            <a:br>
              <a:rPr lang="ru-RU" b="1" dirty="0" smtClean="0"/>
            </a:br>
            <a:r>
              <a:rPr lang="ru-RU" b="1" dirty="0" smtClean="0"/>
              <a:t>С боку на бок повернулись, </a:t>
            </a:r>
            <a:endParaRPr lang="ru-RU" b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670560"/>
          </a:xfrm>
        </p:spPr>
        <p:txBody>
          <a:bodyPr>
            <a:normAutofit/>
          </a:bodyPr>
          <a:lstStyle/>
          <a:p>
            <a:pPr algn="ctr"/>
            <a:r>
              <a:rPr lang="ru-RU" sz="3200" cap="none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Беседы</a:t>
            </a:r>
            <a:endParaRPr lang="ru-RU" sz="32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 descr="C:\Users\Улыбка\Desktop\20190124_1019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701" y="1946499"/>
            <a:ext cx="3989589" cy="299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76400"/>
            <a:ext cx="4183527" cy="312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2172</TotalTime>
  <Words>320</Words>
  <Application>Microsoft Office PowerPoint</Application>
  <PresentationFormat>Экран (4:3)</PresentationFormat>
  <Paragraphs>95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Изящная</vt:lpstr>
      <vt:lpstr>Опыт проведения Недели здоровья  в доу «Кузнецовский детский сад «Улыбка»</vt:lpstr>
      <vt:lpstr>Слайд 2</vt:lpstr>
      <vt:lpstr>Слайд 3</vt:lpstr>
      <vt:lpstr>   ПОНЕДЕЛЬНИК: «Я и моё тело» </vt:lpstr>
      <vt:lpstr>УТРО начинается с зарядки</vt:lpstr>
      <vt:lpstr>Слайд 6</vt:lpstr>
      <vt:lpstr>Гимнастика для глаз</vt:lpstr>
      <vt:lpstr>Гимнастика пробуждения</vt:lpstr>
      <vt:lpstr>Беседы</vt:lpstr>
      <vt:lpstr>Слайд 10</vt:lpstr>
      <vt:lpstr>Водные процедуры</vt:lpstr>
      <vt:lpstr>Полоскание ротовой полости после приёма пищи</vt:lpstr>
      <vt:lpstr>Чтение художественной литературы</vt:lpstr>
      <vt:lpstr>Работа с родителями: </vt:lpstr>
      <vt:lpstr>Среда «Мы и витамины»</vt:lpstr>
      <vt:lpstr>Слайд 16</vt:lpstr>
      <vt:lpstr>Выставка «Огород на окне»</vt:lpstr>
      <vt:lpstr>Фитотерапия</vt:lpstr>
      <vt:lpstr>Лепка «Овощи»</vt:lpstr>
      <vt:lpstr>Пальчиковая гимнастика</vt:lpstr>
      <vt:lpstr>Четверг  «И дома и в саду со спортом я дружу».</vt:lpstr>
      <vt:lpstr>Весёлые старты</vt:lpstr>
      <vt:lpstr>Слайд 23</vt:lpstr>
      <vt:lpstr>Слайд 24</vt:lpstr>
      <vt:lpstr>  Пятница «Если хочешь быть здоров - закаляйся»</vt:lpstr>
      <vt:lpstr>Босохождение по дорожкам здоровья</vt:lpstr>
      <vt:lpstr>Солнечные ванны</vt:lpstr>
      <vt:lpstr>Самомассаж</vt:lpstr>
      <vt:lpstr>Слайд 29</vt:lpstr>
      <vt:lpstr>Слайд 30</vt:lpstr>
      <vt:lpstr>Ожидаемые результаты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подходы к оздоровлению детей в условиях детского сада.</dc:title>
  <dc:creator>Andre</dc:creator>
  <cp:lastModifiedBy>HP</cp:lastModifiedBy>
  <cp:revision>256</cp:revision>
  <dcterms:created xsi:type="dcterms:W3CDTF">2015-09-22T16:56:25Z</dcterms:created>
  <dcterms:modified xsi:type="dcterms:W3CDTF">2019-05-14T12:53:43Z</dcterms:modified>
</cp:coreProperties>
</file>